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8" r:id="rId5"/>
    <p:sldId id="273" r:id="rId6"/>
    <p:sldId id="289" r:id="rId7"/>
    <p:sldId id="288" r:id="rId8"/>
    <p:sldId id="287" r:id="rId9"/>
    <p:sldId id="286" r:id="rId10"/>
    <p:sldId id="285" r:id="rId11"/>
    <p:sldId id="284" r:id="rId12"/>
    <p:sldId id="283" r:id="rId13"/>
    <p:sldId id="282" r:id="rId14"/>
    <p:sldId id="281" r:id="rId15"/>
    <p:sldId id="280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3D20"/>
    <a:srgbClr val="F2B01E"/>
    <a:srgbClr val="DF6421"/>
    <a:srgbClr val="2F6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22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5E96-FA3E-B846-9A09-11C45D9902A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D9AE-55BC-B44E-BAF3-0C71B6BF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5E96-FA3E-B846-9A09-11C45D9902A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D9AE-55BC-B44E-BAF3-0C71B6BF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5E96-FA3E-B846-9A09-11C45D9902A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D9AE-55BC-B44E-BAF3-0C71B6BF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9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5E96-FA3E-B846-9A09-11C45D9902A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D9AE-55BC-B44E-BAF3-0C71B6BF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2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5E96-FA3E-B846-9A09-11C45D9902A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D9AE-55BC-B44E-BAF3-0C71B6BF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5E96-FA3E-B846-9A09-11C45D9902A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D9AE-55BC-B44E-BAF3-0C71B6BF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5E96-FA3E-B846-9A09-11C45D9902A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D9AE-55BC-B44E-BAF3-0C71B6BF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5E96-FA3E-B846-9A09-11C45D9902A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D9AE-55BC-B44E-BAF3-0C71B6BF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5E96-FA3E-B846-9A09-11C45D9902A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D9AE-55BC-B44E-BAF3-0C71B6BF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5E96-FA3E-B846-9A09-11C45D9902A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D9AE-55BC-B44E-BAF3-0C71B6BF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8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5E96-FA3E-B846-9A09-11C45D9902A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D9AE-55BC-B44E-BAF3-0C71B6BF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5E96-FA3E-B846-9A09-11C45D9902A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D9AE-55BC-B44E-BAF3-0C71B6BF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2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3"/>
            <a:ext cx="9144000" cy="6324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81722"/>
            <a:ext cx="9144000" cy="476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000" y="666396"/>
            <a:ext cx="6475571" cy="4288455"/>
          </a:xfrm>
          <a:prstGeom prst="rect">
            <a:avLst/>
          </a:prstGeom>
          <a:solidFill>
            <a:srgbClr val="F2B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89706" y="792869"/>
            <a:ext cx="536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/>
                <a:cs typeface="Myriad Pro"/>
              </a:rPr>
              <a:t>IBM DB2 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yriad Pro"/>
              <a:cs typeface="Myriad Pro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89707" y="1269179"/>
            <a:ext cx="575432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9706" y="4206642"/>
            <a:ext cx="476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595959"/>
                </a:solidFill>
                <a:latin typeface="Myriad Pro"/>
                <a:cs typeface="Myriad Pro"/>
              </a:rPr>
              <a:t>Manjunath Badiger</a:t>
            </a:r>
            <a:endParaRPr lang="en-US" sz="2800" dirty="0">
              <a:solidFill>
                <a:srgbClr val="595959"/>
              </a:solidFill>
              <a:latin typeface="Myriad Pro"/>
              <a:cs typeface="Myriad Pro"/>
            </a:endParaRPr>
          </a:p>
        </p:txBody>
      </p:sp>
      <p:sp>
        <p:nvSpPr>
          <p:cNvPr id="18" name="Right Triangle 17"/>
          <p:cNvSpPr/>
          <p:nvPr/>
        </p:nvSpPr>
        <p:spPr>
          <a:xfrm rot="10800000">
            <a:off x="899999" y="4954851"/>
            <a:ext cx="620897" cy="697756"/>
          </a:xfrm>
          <a:prstGeom prst="rtTriangle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89706" y="1505271"/>
            <a:ext cx="541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  <a:latin typeface="Myriad Pro"/>
                <a:cs typeface="Myriad Pro"/>
              </a:rPr>
              <a:t>IBM DB2 Installation on Linux Operating System</a:t>
            </a:r>
            <a:endParaRPr lang="en-US" dirty="0">
              <a:solidFill>
                <a:srgbClr val="595959"/>
              </a:solidFill>
              <a:latin typeface="Myriad Pro"/>
              <a:cs typeface="Myriad Pro"/>
            </a:endParaRPr>
          </a:p>
        </p:txBody>
      </p:sp>
      <p:pic>
        <p:nvPicPr>
          <p:cNvPr id="15" name="Picture 14" descr="FutuReady_Full-Colour_30JUL2016-low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5" y="6259804"/>
            <a:ext cx="1597683" cy="5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1"/>
          <a:stretch/>
        </p:blipFill>
        <p:spPr>
          <a:xfrm>
            <a:off x="0" y="-17030"/>
            <a:ext cx="9144000" cy="645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381722"/>
            <a:ext cx="9144000" cy="476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63053"/>
            <a:ext cx="3240000" cy="108000"/>
          </a:xfrm>
          <a:prstGeom prst="rect">
            <a:avLst/>
          </a:prstGeom>
          <a:solidFill>
            <a:srgbClr val="2F6C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0000" y="6263053"/>
            <a:ext cx="2952000" cy="108000"/>
          </a:xfrm>
          <a:prstGeom prst="rect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92000" y="6263053"/>
            <a:ext cx="2952000" cy="108000"/>
          </a:xfrm>
          <a:prstGeom prst="rect">
            <a:avLst/>
          </a:prstGeom>
          <a:solidFill>
            <a:srgbClr val="F2B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utuReady_Full-Colour_30JUL2016-low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" y="6461360"/>
            <a:ext cx="984250" cy="3233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8959" y="61820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3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7178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1"/>
          <a:stretch/>
        </p:blipFill>
        <p:spPr>
          <a:xfrm>
            <a:off x="0" y="-17030"/>
            <a:ext cx="9144000" cy="645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381722"/>
            <a:ext cx="9144000" cy="476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63053"/>
            <a:ext cx="3240000" cy="108000"/>
          </a:xfrm>
          <a:prstGeom prst="rect">
            <a:avLst/>
          </a:prstGeom>
          <a:solidFill>
            <a:srgbClr val="2F6C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0000" y="6263053"/>
            <a:ext cx="2952000" cy="108000"/>
          </a:xfrm>
          <a:prstGeom prst="rect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92000" y="6263053"/>
            <a:ext cx="2952000" cy="108000"/>
          </a:xfrm>
          <a:prstGeom prst="rect">
            <a:avLst/>
          </a:prstGeom>
          <a:solidFill>
            <a:srgbClr val="F2B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utuReady_Full-Colour_30JUL2016-low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" y="6461360"/>
            <a:ext cx="984250" cy="3233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8959" y="61820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3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623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1"/>
          <a:stretch/>
        </p:blipFill>
        <p:spPr>
          <a:xfrm>
            <a:off x="0" y="-17030"/>
            <a:ext cx="9144000" cy="645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381722"/>
            <a:ext cx="9144000" cy="476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63053"/>
            <a:ext cx="3240000" cy="108000"/>
          </a:xfrm>
          <a:prstGeom prst="rect">
            <a:avLst/>
          </a:prstGeom>
          <a:solidFill>
            <a:srgbClr val="2F6C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0000" y="6263053"/>
            <a:ext cx="2952000" cy="108000"/>
          </a:xfrm>
          <a:prstGeom prst="rect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92000" y="6263053"/>
            <a:ext cx="2952000" cy="108000"/>
          </a:xfrm>
          <a:prstGeom prst="rect">
            <a:avLst/>
          </a:prstGeom>
          <a:solidFill>
            <a:srgbClr val="F2B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utuReady_Full-Colour_30JUL2016-low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" y="6461360"/>
            <a:ext cx="984250" cy="3233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8959" y="61820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3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52601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1"/>
          <a:stretch/>
        </p:blipFill>
        <p:spPr>
          <a:xfrm>
            <a:off x="0" y="-17030"/>
            <a:ext cx="9144000" cy="645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381722"/>
            <a:ext cx="9144000" cy="476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63053"/>
            <a:ext cx="3240000" cy="108000"/>
          </a:xfrm>
          <a:prstGeom prst="rect">
            <a:avLst/>
          </a:prstGeom>
          <a:solidFill>
            <a:srgbClr val="2F6C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0000" y="6263053"/>
            <a:ext cx="2952000" cy="108000"/>
          </a:xfrm>
          <a:prstGeom prst="rect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92000" y="6263053"/>
            <a:ext cx="2952000" cy="108000"/>
          </a:xfrm>
          <a:prstGeom prst="rect">
            <a:avLst/>
          </a:prstGeom>
          <a:solidFill>
            <a:srgbClr val="F2B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utuReady_Full-Colour_30JUL2016-low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" y="6461360"/>
            <a:ext cx="984250" cy="3233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8959" y="61820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3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6923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1"/>
          <a:stretch/>
        </p:blipFill>
        <p:spPr>
          <a:xfrm>
            <a:off x="0" y="-32036"/>
            <a:ext cx="9144000" cy="645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381722"/>
            <a:ext cx="9144000" cy="476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63053"/>
            <a:ext cx="3240000" cy="108000"/>
          </a:xfrm>
          <a:prstGeom prst="rect">
            <a:avLst/>
          </a:prstGeom>
          <a:solidFill>
            <a:srgbClr val="2F6C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0000" y="6263053"/>
            <a:ext cx="2952000" cy="108000"/>
          </a:xfrm>
          <a:prstGeom prst="rect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92000" y="6263053"/>
            <a:ext cx="2952000" cy="108000"/>
          </a:xfrm>
          <a:prstGeom prst="rect">
            <a:avLst/>
          </a:prstGeom>
          <a:solidFill>
            <a:srgbClr val="F2B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utuReady_Full-Colour_30JUL2016-low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" y="6461360"/>
            <a:ext cx="984250" cy="3233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8959" y="61820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3</a:t>
            </a:r>
            <a:endParaRPr lang="en-IN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887" y="618402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2166898"/>
            <a:ext cx="8229600" cy="38901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1"/>
          <a:stretch/>
        </p:blipFill>
        <p:spPr>
          <a:xfrm>
            <a:off x="0" y="-17030"/>
            <a:ext cx="9144000" cy="645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381722"/>
            <a:ext cx="9144000" cy="476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63053"/>
            <a:ext cx="3240000" cy="108000"/>
          </a:xfrm>
          <a:prstGeom prst="rect">
            <a:avLst/>
          </a:prstGeom>
          <a:solidFill>
            <a:srgbClr val="2F6C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0000" y="6263053"/>
            <a:ext cx="2952000" cy="108000"/>
          </a:xfrm>
          <a:prstGeom prst="rect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92000" y="6263053"/>
            <a:ext cx="2952000" cy="108000"/>
          </a:xfrm>
          <a:prstGeom prst="rect">
            <a:avLst/>
          </a:prstGeom>
          <a:solidFill>
            <a:srgbClr val="F2B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utuReady_Full-Colour_30JUL2016-low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" y="6461360"/>
            <a:ext cx="984250" cy="3233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8959" y="61820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3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2313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1"/>
          <a:stretch/>
        </p:blipFill>
        <p:spPr>
          <a:xfrm>
            <a:off x="0" y="-17030"/>
            <a:ext cx="9144000" cy="645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381722"/>
            <a:ext cx="9144000" cy="476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63053"/>
            <a:ext cx="3240000" cy="108000"/>
          </a:xfrm>
          <a:prstGeom prst="rect">
            <a:avLst/>
          </a:prstGeom>
          <a:solidFill>
            <a:srgbClr val="2F6C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0000" y="6263053"/>
            <a:ext cx="2952000" cy="108000"/>
          </a:xfrm>
          <a:prstGeom prst="rect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92000" y="6263053"/>
            <a:ext cx="2952000" cy="108000"/>
          </a:xfrm>
          <a:prstGeom prst="rect">
            <a:avLst/>
          </a:prstGeom>
          <a:solidFill>
            <a:srgbClr val="F2B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utuReady_Full-Colour_30JUL2016-low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" y="6461360"/>
            <a:ext cx="984250" cy="3233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8959" y="61820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3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81474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1"/>
          <a:stretch/>
        </p:blipFill>
        <p:spPr>
          <a:xfrm>
            <a:off x="0" y="-17030"/>
            <a:ext cx="9144000" cy="645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381722"/>
            <a:ext cx="9144000" cy="476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63053"/>
            <a:ext cx="3240000" cy="108000"/>
          </a:xfrm>
          <a:prstGeom prst="rect">
            <a:avLst/>
          </a:prstGeom>
          <a:solidFill>
            <a:srgbClr val="2F6C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0000" y="6263053"/>
            <a:ext cx="2952000" cy="108000"/>
          </a:xfrm>
          <a:prstGeom prst="rect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92000" y="6263053"/>
            <a:ext cx="2952000" cy="108000"/>
          </a:xfrm>
          <a:prstGeom prst="rect">
            <a:avLst/>
          </a:prstGeom>
          <a:solidFill>
            <a:srgbClr val="F2B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utuReady_Full-Colour_30JUL2016-low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" y="6461360"/>
            <a:ext cx="984250" cy="3233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8959" y="61820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3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2193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1"/>
          <a:stretch/>
        </p:blipFill>
        <p:spPr>
          <a:xfrm>
            <a:off x="0" y="-17030"/>
            <a:ext cx="9144000" cy="645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381722"/>
            <a:ext cx="9144000" cy="476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63053"/>
            <a:ext cx="3240000" cy="108000"/>
          </a:xfrm>
          <a:prstGeom prst="rect">
            <a:avLst/>
          </a:prstGeom>
          <a:solidFill>
            <a:srgbClr val="2F6C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0000" y="6263053"/>
            <a:ext cx="2952000" cy="108000"/>
          </a:xfrm>
          <a:prstGeom prst="rect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92000" y="6263053"/>
            <a:ext cx="2952000" cy="108000"/>
          </a:xfrm>
          <a:prstGeom prst="rect">
            <a:avLst/>
          </a:prstGeom>
          <a:solidFill>
            <a:srgbClr val="F2B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utuReady_Full-Colour_30JUL2016-low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" y="6461360"/>
            <a:ext cx="984250" cy="3233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8959" y="61820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3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59694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1"/>
          <a:stretch/>
        </p:blipFill>
        <p:spPr>
          <a:xfrm>
            <a:off x="0" y="-17030"/>
            <a:ext cx="9144000" cy="645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381722"/>
            <a:ext cx="9144000" cy="476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63053"/>
            <a:ext cx="3240000" cy="108000"/>
          </a:xfrm>
          <a:prstGeom prst="rect">
            <a:avLst/>
          </a:prstGeom>
          <a:solidFill>
            <a:srgbClr val="2F6C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0000" y="6263053"/>
            <a:ext cx="2952000" cy="108000"/>
          </a:xfrm>
          <a:prstGeom prst="rect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92000" y="6263053"/>
            <a:ext cx="2952000" cy="108000"/>
          </a:xfrm>
          <a:prstGeom prst="rect">
            <a:avLst/>
          </a:prstGeom>
          <a:solidFill>
            <a:srgbClr val="F2B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utuReady_Full-Colour_30JUL2016-low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" y="6461360"/>
            <a:ext cx="984250" cy="3233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8959" y="61820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3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7452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1"/>
          <a:stretch/>
        </p:blipFill>
        <p:spPr>
          <a:xfrm>
            <a:off x="0" y="-17030"/>
            <a:ext cx="9144000" cy="645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381722"/>
            <a:ext cx="9144000" cy="476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63053"/>
            <a:ext cx="3240000" cy="108000"/>
          </a:xfrm>
          <a:prstGeom prst="rect">
            <a:avLst/>
          </a:prstGeom>
          <a:solidFill>
            <a:srgbClr val="2F6C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0000" y="6263053"/>
            <a:ext cx="2952000" cy="108000"/>
          </a:xfrm>
          <a:prstGeom prst="rect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92000" y="6263053"/>
            <a:ext cx="2952000" cy="108000"/>
          </a:xfrm>
          <a:prstGeom prst="rect">
            <a:avLst/>
          </a:prstGeom>
          <a:solidFill>
            <a:srgbClr val="F2B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utuReady_Full-Colour_30JUL2016-low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" y="6461360"/>
            <a:ext cx="984250" cy="3233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8959" y="61820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3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1965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61"/>
          <a:stretch/>
        </p:blipFill>
        <p:spPr>
          <a:xfrm>
            <a:off x="0" y="-17030"/>
            <a:ext cx="9144000" cy="645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381722"/>
            <a:ext cx="9144000" cy="4762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63053"/>
            <a:ext cx="3240000" cy="108000"/>
          </a:xfrm>
          <a:prstGeom prst="rect">
            <a:avLst/>
          </a:prstGeom>
          <a:solidFill>
            <a:srgbClr val="2F6C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40000" y="6263053"/>
            <a:ext cx="2952000" cy="108000"/>
          </a:xfrm>
          <a:prstGeom prst="rect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92000" y="6263053"/>
            <a:ext cx="2952000" cy="108000"/>
          </a:xfrm>
          <a:prstGeom prst="rect">
            <a:avLst/>
          </a:prstGeom>
          <a:solidFill>
            <a:srgbClr val="F2B0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FutuReady_Full-Colour_30JUL2016-low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9" y="6461360"/>
            <a:ext cx="984250" cy="3233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8959" y="618204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3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5843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539A0217B97048ADD99C42E4028B8F" ma:contentTypeVersion="2" ma:contentTypeDescription="Create a new document." ma:contentTypeScope="" ma:versionID="f5101de947e4e3ab8b894ef910532d3b">
  <xsd:schema xmlns:xsd="http://www.w3.org/2001/XMLSchema" xmlns:xs="http://www.w3.org/2001/XMLSchema" xmlns:p="http://schemas.microsoft.com/office/2006/metadata/properties" xmlns:ns2="e10d6baf-5d51-4aee-b038-763b5763b311" targetNamespace="http://schemas.microsoft.com/office/2006/metadata/properties" ma:root="true" ma:fieldsID="de4f4607f78571f4191ae944482b584a" ns2:_="">
    <xsd:import namespace="e10d6baf-5d51-4aee-b038-763b5763b3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d6baf-5d51-4aee-b038-763b5763b3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8172CE-BAB3-4A9D-8879-98EBF9DCD7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919D77-3669-4FAB-845F-BD5428F18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0d6baf-5d51-4aee-b038-763b5763b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BD47A8-F4B4-44C3-9563-6BE139461A6D}">
  <ds:schemaRefs>
    <ds:schemaRef ds:uri="http://schemas.microsoft.com/office/2006/metadata/properties"/>
    <ds:schemaRef ds:uri="e10d6baf-5d51-4aee-b038-763b5763b311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23</Words>
  <Application>Microsoft Office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Myriad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Codesign Brand Consultants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 PPT with Tata Logo.pptx</dc:title>
  <dc:creator>Siddharth Nair</dc:creator>
  <cp:lastModifiedBy>Badiger, Manjunath</cp:lastModifiedBy>
  <cp:revision>92</cp:revision>
  <dcterms:created xsi:type="dcterms:W3CDTF">2016-06-26T07:15:41Z</dcterms:created>
  <dcterms:modified xsi:type="dcterms:W3CDTF">2017-02-22T10:06:42Z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0x0101004F539A0217B97048ADD99C42E4028B8F</vt:lpwstr>
  </property>
</Properties>
</file>