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69" d="100"/>
          <a:sy n="69" d="100"/>
        </p:scale>
        <p:origin x="65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97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9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7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22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5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6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0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7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1546-C708-4617-A4E0-55DF43102481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6919-D125-4E31-958C-A3D62339C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0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9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limbikai</dc:creator>
  <cp:lastModifiedBy>manjunath limbikai</cp:lastModifiedBy>
  <cp:revision>3</cp:revision>
  <dcterms:created xsi:type="dcterms:W3CDTF">2023-12-05T15:50:09Z</dcterms:created>
  <dcterms:modified xsi:type="dcterms:W3CDTF">2024-01-02T15:22:04Z</dcterms:modified>
</cp:coreProperties>
</file>