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302" r:id="rId4"/>
    <p:sldId id="274" r:id="rId5"/>
    <p:sldId id="306" r:id="rId6"/>
    <p:sldId id="300" r:id="rId7"/>
    <p:sldId id="308" r:id="rId8"/>
    <p:sldId id="288" r:id="rId9"/>
    <p:sldId id="290" r:id="rId10"/>
    <p:sldId id="272" r:id="rId11"/>
    <p:sldId id="297" r:id="rId12"/>
    <p:sldId id="313" r:id="rId13"/>
    <p:sldId id="271" r:id="rId14"/>
    <p:sldId id="273" r:id="rId15"/>
    <p:sldId id="309" r:id="rId16"/>
    <p:sldId id="299" r:id="rId17"/>
    <p:sldId id="276" r:id="rId18"/>
    <p:sldId id="294" r:id="rId19"/>
    <p:sldId id="304" r:id="rId20"/>
    <p:sldId id="282" r:id="rId21"/>
    <p:sldId id="283" r:id="rId22"/>
    <p:sldId id="298" r:id="rId23"/>
    <p:sldId id="278" r:id="rId24"/>
    <p:sldId id="284" r:id="rId25"/>
    <p:sldId id="285" r:id="rId26"/>
    <p:sldId id="279" r:id="rId27"/>
    <p:sldId id="281" r:id="rId28"/>
    <p:sldId id="289" r:id="rId29"/>
    <p:sldId id="280" r:id="rId30"/>
    <p:sldId id="295" r:id="rId31"/>
    <p:sldId id="286" r:id="rId32"/>
    <p:sldId id="287" r:id="rId33"/>
    <p:sldId id="291" r:id="rId34"/>
    <p:sldId id="303" r:id="rId35"/>
    <p:sldId id="307" r:id="rId36"/>
    <p:sldId id="310" r:id="rId37"/>
    <p:sldId id="311" r:id="rId38"/>
    <p:sldId id="312" r:id="rId39"/>
    <p:sldId id="296" r:id="rId40"/>
    <p:sldId id="266" r:id="rId41"/>
    <p:sldId id="305" r:id="rId42"/>
    <p:sldId id="269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89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8D68D-A6D8-4A66-B305-73516C5CDC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6C72CE-395B-470B-BCA4-6AC77B4E99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86139-EA0D-4616-8DD4-C738E33CD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17/03/2020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D6C88-7C2E-4732-B35B-227CAE82F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3AB62-0B7F-4084-B057-A9FFCACBB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3770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146A3-E242-4C74-B43F-4D462BEAD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543493-3D61-42D9-B752-0A18FF915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28740-E1D6-4C46-8555-EBF904277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17/03/2020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E4F28-0E02-40D2-A59C-936F79006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D4E01-BE1E-45BA-9A54-198382F86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0106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A9AACA-73B3-4023-B7AD-55A87804D2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E27E7C-6259-41A7-83AB-30F7BF1379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62C54-CEF9-4E12-A61D-831476FAB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17/03/2020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4747B-FD9E-433D-A593-047FBE5BD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D3267-62C5-4D1F-85B0-BBB9121AA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667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0FABB-4702-4F17-9B05-EFF202B4D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9151B-518C-4D90-837E-2E9A5295D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07A86-39CB-4280-A19B-844143B06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17/03/2020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6561B-0F51-4A39-89E1-8A6343ED4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EDB18-C4AE-4EF3-9F14-B0BB0A815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8253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BC8B-2AD6-45BB-8983-584AD8A6D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48C66-BE5F-43E2-A7FA-415FED013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0B917-85DB-4F07-9AB1-CDFB4325D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17/03/2020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11717-4767-41DD-BF53-43016D94F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20DAB-1220-4B5C-8B18-EC1F0856B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2567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0D143-BFC6-4A66-94BB-3FF5E683A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DD63C-FA2B-4B4D-BDF1-603E55A35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A5D8CD-801C-43C8-A5CA-37AD6451A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4AF881-D7E2-4E9F-85E0-46D1AA52A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17/03/2020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51936B-E630-4C25-A192-7E4B60843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BBDA0-B86C-4971-B0E3-A9D57466A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8265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D2085-C03E-4F1E-8092-6C497ADA0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83A82-222A-4395-8D73-93722250E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70275D-3904-4278-8F02-34D8F2E73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2F1D76-B3FF-4D5B-A7C2-EAFBDE3C11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DB4A0D-9743-40B4-A0E4-3A4B7C767E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6EA605-F9C0-422D-ACE3-4F7E16DAA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17/03/2020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A61003-0EE1-49A0-9A6E-DC6E74624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332D90-8115-46B5-8AB1-AC5118D1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3175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BB019-B233-4B23-93BA-A1FD83872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AB4CDA-E786-4221-8DB4-826DB80AC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17/03/2020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F2066-AC2A-4664-893F-765139DEC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99B73C-0FA4-4862-B556-0CF87F7E6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3938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16AEC-55D9-43AD-8F53-D1E99A36F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17/03/2020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538BF8-0B6C-41B3-908B-FC1E7E3F0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13EAE7-64D7-4EA0-88B8-E518666FE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2033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31077-1B59-4B20-B0D5-6C08A391D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9519E-8008-49F1-B6EB-7B6CB17F0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B6C2D-EA65-47CF-AA65-CDA5AA7C3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A6937-DC33-4C2B-8E83-330B5759B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17/03/2020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796BE-EB46-4E15-9FBF-7CE02FD63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C73D1-4748-4E94-9AC8-AABCC176C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6150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998D9-5770-4EFD-8E5C-537C6D1F5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C630F0-8F34-4D89-95C7-73A02C89DF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91F2F-8EC4-4853-A796-CAB428001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7E0F0-9762-4310-BBB3-D9C96CB05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17/03/2020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A05985-E58D-4953-9242-82D5DC901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74795-FF1E-4D5D-A75C-47D5E5168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7107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C53379-CDAF-40C1-B375-9C83749F1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A46142-0549-401D-A082-6A5D59097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95F48-4252-422E-B3B8-4F04859221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9E07E-FA0D-404F-8FFA-F4C9C459F055}" type="datetimeFigureOut">
              <a:rPr lang="en-GB" smtClean="0"/>
              <a:t>17/03/2020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5EB5B-3322-4F1C-B997-69C7557F6E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64E9B-C4DE-430C-BE01-49226E778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7931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sv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sv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sv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sv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sv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sv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sv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sv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sv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sv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sv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gb/download/details.aspx?id=41937" TargetMode="External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rpaulandrew/ContentCollatera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2886EE7-822F-4525-8AC1-23E25342C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A7F331DE-8299-4C61-9F2E-944CAB2DF461}"/>
              </a:ext>
            </a:extLst>
          </p:cNvPr>
          <p:cNvSpPr txBox="1">
            <a:spLocks/>
          </p:cNvSpPr>
          <p:nvPr/>
        </p:nvSpPr>
        <p:spPr>
          <a:xfrm>
            <a:off x="0" y="2833180"/>
            <a:ext cx="12191999" cy="1191639"/>
          </a:xfrm>
          <a:prstGeom prst="rect">
            <a:avLst/>
          </a:prstGeom>
          <a:noFill/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The Azure Icon Game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FB15A433-C558-491E-BD03-E71F67E304B1}"/>
              </a:ext>
            </a:extLst>
          </p:cNvPr>
          <p:cNvSpPr txBox="1">
            <a:spLocks/>
          </p:cNvSpPr>
          <p:nvPr/>
        </p:nvSpPr>
        <p:spPr>
          <a:xfrm>
            <a:off x="389107" y="621759"/>
            <a:ext cx="603115" cy="6236241"/>
          </a:xfrm>
          <a:prstGeom prst="rect">
            <a:avLst/>
          </a:prstGeom>
          <a:noFill/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?</a:t>
            </a:r>
          </a:p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?</a:t>
            </a:r>
          </a:p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?</a:t>
            </a:r>
          </a:p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?</a:t>
            </a:r>
          </a:p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03692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FA15A619-EFBC-48F5-9207-66D55EB71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1010" y="8021"/>
            <a:ext cx="6849979" cy="6849979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Azure Active Directory</a:t>
            </a:r>
          </a:p>
        </p:txBody>
      </p:sp>
    </p:spTree>
    <p:extLst>
      <p:ext uri="{BB962C8B-B14F-4D97-AF65-F5344CB8AC3E}">
        <p14:creationId xmlns:p14="http://schemas.microsoft.com/office/powerpoint/2010/main" val="2470710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0F1F3EBC-10BA-45D8-84EC-A6A26C1A27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5074" y="28074"/>
            <a:ext cx="6801852" cy="6801852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Kubernetes</a:t>
            </a:r>
          </a:p>
        </p:txBody>
      </p:sp>
    </p:spTree>
    <p:extLst>
      <p:ext uri="{BB962C8B-B14F-4D97-AF65-F5344CB8AC3E}">
        <p14:creationId xmlns:p14="http://schemas.microsoft.com/office/powerpoint/2010/main" val="789130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376E6864-76B2-477F-92EC-131D774231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11116" y="44116"/>
            <a:ext cx="6769768" cy="6769768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Blockchain</a:t>
            </a:r>
          </a:p>
        </p:txBody>
      </p:sp>
    </p:spTree>
    <p:extLst>
      <p:ext uri="{BB962C8B-B14F-4D97-AF65-F5344CB8AC3E}">
        <p14:creationId xmlns:p14="http://schemas.microsoft.com/office/powerpoint/2010/main" val="434111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4DBEA99D-F88D-4BB6-A7BE-0476F6156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1010" y="8021"/>
            <a:ext cx="6849979" cy="6849979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Resource Group</a:t>
            </a:r>
          </a:p>
        </p:txBody>
      </p:sp>
    </p:spTree>
    <p:extLst>
      <p:ext uri="{BB962C8B-B14F-4D97-AF65-F5344CB8AC3E}">
        <p14:creationId xmlns:p14="http://schemas.microsoft.com/office/powerpoint/2010/main" val="2295619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EAD9AF3C-1126-4E90-869E-890EAA3E09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7682" b="15457"/>
          <a:stretch/>
        </p:blipFill>
        <p:spPr>
          <a:xfrm>
            <a:off x="1034716" y="44933"/>
            <a:ext cx="10122568" cy="6768133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Virtual Network</a:t>
            </a:r>
          </a:p>
        </p:txBody>
      </p:sp>
    </p:spTree>
    <p:extLst>
      <p:ext uri="{BB962C8B-B14F-4D97-AF65-F5344CB8AC3E}">
        <p14:creationId xmlns:p14="http://schemas.microsoft.com/office/powerpoint/2010/main" val="215655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9D5B0508-A0B0-46C7-95A9-F1E33D342A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339" b="5983"/>
          <a:stretch/>
        </p:blipFill>
        <p:spPr>
          <a:xfrm>
            <a:off x="2201779" y="14635"/>
            <a:ext cx="7788442" cy="6828729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Network Interface</a:t>
            </a:r>
          </a:p>
        </p:txBody>
      </p:sp>
    </p:spTree>
    <p:extLst>
      <p:ext uri="{BB962C8B-B14F-4D97-AF65-F5344CB8AC3E}">
        <p14:creationId xmlns:p14="http://schemas.microsoft.com/office/powerpoint/2010/main" val="3506305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AD27A819-E24A-4961-8C2F-9FCF1C2B8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81287" y="14287"/>
            <a:ext cx="6829425" cy="6829425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Express Route</a:t>
            </a:r>
          </a:p>
        </p:txBody>
      </p:sp>
    </p:spTree>
    <p:extLst>
      <p:ext uri="{BB962C8B-B14F-4D97-AF65-F5344CB8AC3E}">
        <p14:creationId xmlns:p14="http://schemas.microsoft.com/office/powerpoint/2010/main" val="2151157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0F173D41-E98E-414A-A109-783A7BA77A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2368" b="12016"/>
          <a:stretch/>
        </p:blipFill>
        <p:spPr>
          <a:xfrm>
            <a:off x="1764631" y="153814"/>
            <a:ext cx="8662737" cy="6550371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Cognitive Services</a:t>
            </a:r>
          </a:p>
        </p:txBody>
      </p:sp>
    </p:spTree>
    <p:extLst>
      <p:ext uri="{BB962C8B-B14F-4D97-AF65-F5344CB8AC3E}">
        <p14:creationId xmlns:p14="http://schemas.microsoft.com/office/powerpoint/2010/main" val="4121548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013A8F-952A-4745-853A-9AE64F6AF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420" y="0"/>
            <a:ext cx="6463160" cy="6858000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Databricks</a:t>
            </a:r>
          </a:p>
        </p:txBody>
      </p:sp>
    </p:spTree>
    <p:extLst>
      <p:ext uri="{BB962C8B-B14F-4D97-AF65-F5344CB8AC3E}">
        <p14:creationId xmlns:p14="http://schemas.microsoft.com/office/powerpoint/2010/main" val="2471656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1A3F471B-95CF-45B2-AF82-7AEE275807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284" b="7814"/>
          <a:stretch/>
        </p:blipFill>
        <p:spPr>
          <a:xfrm>
            <a:off x="2025315" y="13643"/>
            <a:ext cx="8141369" cy="6830714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Redis Cache</a:t>
            </a:r>
          </a:p>
        </p:txBody>
      </p:sp>
    </p:spTree>
    <p:extLst>
      <p:ext uri="{BB962C8B-B14F-4D97-AF65-F5344CB8AC3E}">
        <p14:creationId xmlns:p14="http://schemas.microsoft.com/office/powerpoint/2010/main" val="1999776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C073C6-6F1F-4C9A-80BD-3D31CFED3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11" y="58368"/>
            <a:ext cx="8720157" cy="6744667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Microsoft Azure</a:t>
            </a:r>
          </a:p>
        </p:txBody>
      </p:sp>
    </p:spTree>
    <p:extLst>
      <p:ext uri="{BB962C8B-B14F-4D97-AF65-F5344CB8AC3E}">
        <p14:creationId xmlns:p14="http://schemas.microsoft.com/office/powerpoint/2010/main" val="2053426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F25AB863-18EC-4EFA-90FF-35571D1233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11450" y="0"/>
            <a:ext cx="6369100" cy="6858000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654462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FFACA3F0-2D10-4BD2-B22B-791BCA0CF7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9086" b="9086"/>
          <a:stretch/>
        </p:blipFill>
        <p:spPr>
          <a:xfrm>
            <a:off x="1953126" y="38934"/>
            <a:ext cx="8285747" cy="6780132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Storage Account</a:t>
            </a:r>
          </a:p>
        </p:txBody>
      </p:sp>
    </p:spTree>
    <p:extLst>
      <p:ext uri="{BB962C8B-B14F-4D97-AF65-F5344CB8AC3E}">
        <p14:creationId xmlns:p14="http://schemas.microsoft.com/office/powerpoint/2010/main" val="3409526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E0E7937D-F3AB-483B-86B5-72E1629529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595" b="7661"/>
          <a:stretch/>
        </p:blipFill>
        <p:spPr>
          <a:xfrm>
            <a:off x="1993231" y="0"/>
            <a:ext cx="8205537" cy="6871539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Data Lake Store (Gen1)</a:t>
            </a:r>
          </a:p>
        </p:txBody>
      </p:sp>
    </p:spTree>
    <p:extLst>
      <p:ext uri="{BB962C8B-B14F-4D97-AF65-F5344CB8AC3E}">
        <p14:creationId xmlns:p14="http://schemas.microsoft.com/office/powerpoint/2010/main" val="1630679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4CBCDF20-F44D-4409-B898-012A6193B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62989" y="0"/>
            <a:ext cx="6866021" cy="6866021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Synapse Analytics</a:t>
            </a:r>
          </a:p>
        </p:txBody>
      </p:sp>
    </p:spTree>
    <p:extLst>
      <p:ext uri="{BB962C8B-B14F-4D97-AF65-F5344CB8AC3E}">
        <p14:creationId xmlns:p14="http://schemas.microsoft.com/office/powerpoint/2010/main" val="2120805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019224AF-1D16-4F2F-8578-A478F83B4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1762" y="9525"/>
            <a:ext cx="6848475" cy="6848475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Data Factory</a:t>
            </a:r>
          </a:p>
        </p:txBody>
      </p:sp>
    </p:spTree>
    <p:extLst>
      <p:ext uri="{BB962C8B-B14F-4D97-AF65-F5344CB8AC3E}">
        <p14:creationId xmlns:p14="http://schemas.microsoft.com/office/powerpoint/2010/main" val="3269637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C1C5A813-4E38-47D6-AB7A-91110B83A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1011" y="8022"/>
            <a:ext cx="6849978" cy="6849978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Bot Services</a:t>
            </a:r>
          </a:p>
        </p:txBody>
      </p:sp>
    </p:spTree>
    <p:extLst>
      <p:ext uri="{BB962C8B-B14F-4D97-AF65-F5344CB8AC3E}">
        <p14:creationId xmlns:p14="http://schemas.microsoft.com/office/powerpoint/2010/main" val="3653908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45DF9FFA-ECF0-44F1-9A4C-C722CA108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1063" y="48127"/>
            <a:ext cx="6809873" cy="6809873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Automation</a:t>
            </a:r>
          </a:p>
        </p:txBody>
      </p:sp>
    </p:spTree>
    <p:extLst>
      <p:ext uri="{BB962C8B-B14F-4D97-AF65-F5344CB8AC3E}">
        <p14:creationId xmlns:p14="http://schemas.microsoft.com/office/powerpoint/2010/main" val="3517388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2ACCA5A3-71AD-43D3-B5CB-1747C1106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86050" y="19050"/>
            <a:ext cx="6819900" cy="6819900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1387030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78C2D6D0-BC4D-4A00-A2AC-714E849151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872" b="8754"/>
          <a:stretch/>
        </p:blipFill>
        <p:spPr>
          <a:xfrm>
            <a:off x="1961147" y="22969"/>
            <a:ext cx="8269705" cy="6812061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Logic Apps</a:t>
            </a:r>
          </a:p>
        </p:txBody>
      </p:sp>
    </p:spTree>
    <p:extLst>
      <p:ext uri="{BB962C8B-B14F-4D97-AF65-F5344CB8AC3E}">
        <p14:creationId xmlns:p14="http://schemas.microsoft.com/office/powerpoint/2010/main" val="3034824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E96CAF73-2A8D-49E6-BC57-C6E6875AB4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0948" b="10480"/>
          <a:stretch/>
        </p:blipFill>
        <p:spPr>
          <a:xfrm>
            <a:off x="1736557" y="7448"/>
            <a:ext cx="8718885" cy="6850552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Analysis Services</a:t>
            </a:r>
          </a:p>
        </p:txBody>
      </p:sp>
    </p:spTree>
    <p:extLst>
      <p:ext uri="{BB962C8B-B14F-4D97-AF65-F5344CB8AC3E}">
        <p14:creationId xmlns:p14="http://schemas.microsoft.com/office/powerpoint/2010/main" val="794762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C916EED3-41B9-49A4-BBAB-940FB2691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9032" y="12032"/>
            <a:ext cx="6833936" cy="6833936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Users</a:t>
            </a:r>
          </a:p>
        </p:txBody>
      </p:sp>
    </p:spTree>
    <p:extLst>
      <p:ext uri="{BB962C8B-B14F-4D97-AF65-F5344CB8AC3E}">
        <p14:creationId xmlns:p14="http://schemas.microsoft.com/office/powerpoint/2010/main" val="531307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E9A81353-4156-4D4F-99C2-59A1132701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810" b="5810"/>
          <a:stretch/>
        </p:blipFill>
        <p:spPr>
          <a:xfrm>
            <a:off x="2217821" y="2910"/>
            <a:ext cx="7756357" cy="6855090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Event Grid</a:t>
            </a:r>
          </a:p>
        </p:txBody>
      </p:sp>
    </p:spTree>
    <p:extLst>
      <p:ext uri="{BB962C8B-B14F-4D97-AF65-F5344CB8AC3E}">
        <p14:creationId xmlns:p14="http://schemas.microsoft.com/office/powerpoint/2010/main" val="3447951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D40AA4C4-FF17-4788-B81C-53AF8A413D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286" b="5464"/>
          <a:stretch/>
        </p:blipFill>
        <p:spPr>
          <a:xfrm>
            <a:off x="2209800" y="0"/>
            <a:ext cx="7772400" cy="6859075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Event Hub</a:t>
            </a:r>
          </a:p>
        </p:txBody>
      </p:sp>
    </p:spTree>
    <p:extLst>
      <p:ext uri="{BB962C8B-B14F-4D97-AF65-F5344CB8AC3E}">
        <p14:creationId xmlns:p14="http://schemas.microsoft.com/office/powerpoint/2010/main" val="2388929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67C6D9B7-4424-480B-B01A-1DA3898E92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122" b="5239"/>
          <a:stretch/>
        </p:blipFill>
        <p:spPr>
          <a:xfrm>
            <a:off x="2265947" y="-8452"/>
            <a:ext cx="7660106" cy="6866452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Stream Analytics</a:t>
            </a:r>
          </a:p>
        </p:txBody>
      </p:sp>
    </p:spTree>
    <p:extLst>
      <p:ext uri="{BB962C8B-B14F-4D97-AF65-F5344CB8AC3E}">
        <p14:creationId xmlns:p14="http://schemas.microsoft.com/office/powerpoint/2010/main" val="2031741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D844F7B-1757-485C-BE91-2A609D9500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83042" y="16042"/>
            <a:ext cx="6825915" cy="6825915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Power Platform</a:t>
            </a:r>
          </a:p>
        </p:txBody>
      </p:sp>
    </p:spTree>
    <p:extLst>
      <p:ext uri="{BB962C8B-B14F-4D97-AF65-F5344CB8AC3E}">
        <p14:creationId xmlns:p14="http://schemas.microsoft.com/office/powerpoint/2010/main" val="2067566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FE222D1F-E2F3-4F62-838F-ED20E5F9C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App Services</a:t>
            </a:r>
          </a:p>
        </p:txBody>
      </p:sp>
    </p:spTree>
    <p:extLst>
      <p:ext uri="{BB962C8B-B14F-4D97-AF65-F5344CB8AC3E}">
        <p14:creationId xmlns:p14="http://schemas.microsoft.com/office/powerpoint/2010/main" val="4014089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C7279561-04F4-485C-BCA4-E9A3BF2D6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03095" y="36095"/>
            <a:ext cx="6785810" cy="6785810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Log Analytics</a:t>
            </a:r>
          </a:p>
        </p:txBody>
      </p:sp>
    </p:spTree>
    <p:extLst>
      <p:ext uri="{BB962C8B-B14F-4D97-AF65-F5344CB8AC3E}">
        <p14:creationId xmlns:p14="http://schemas.microsoft.com/office/powerpoint/2010/main" val="3401418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8528BD4B-3CA5-4571-AAC9-498E0D05D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58978" y="0"/>
            <a:ext cx="6874043" cy="6874043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Data Box</a:t>
            </a:r>
          </a:p>
        </p:txBody>
      </p:sp>
    </p:spTree>
    <p:extLst>
      <p:ext uri="{BB962C8B-B14F-4D97-AF65-F5344CB8AC3E}">
        <p14:creationId xmlns:p14="http://schemas.microsoft.com/office/powerpoint/2010/main" val="1768089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C517C541-0EB2-4099-A7EE-9E1BA016C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54968" y="0"/>
            <a:ext cx="6882064" cy="6882064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Data Explorer</a:t>
            </a:r>
          </a:p>
        </p:txBody>
      </p:sp>
    </p:spTree>
    <p:extLst>
      <p:ext uri="{BB962C8B-B14F-4D97-AF65-F5344CB8AC3E}">
        <p14:creationId xmlns:p14="http://schemas.microsoft.com/office/powerpoint/2010/main" val="3105477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34A6EEBC-88B4-450A-B6AC-3DABDD34F0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54968" y="0"/>
            <a:ext cx="6882064" cy="6882064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Data </a:t>
            </a:r>
            <a:r>
              <a:rPr lang="en-GB" sz="7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Catalog</a:t>
            </a:r>
            <a:endParaRPr lang="en-GB" sz="7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011243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860AB926-E0DD-47A3-AFFA-8E51D2E5D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81287" y="14287"/>
            <a:ext cx="6829425" cy="6829425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Key Vault</a:t>
            </a:r>
          </a:p>
        </p:txBody>
      </p:sp>
    </p:spTree>
    <p:extLst>
      <p:ext uri="{BB962C8B-B14F-4D97-AF65-F5344CB8AC3E}">
        <p14:creationId xmlns:p14="http://schemas.microsoft.com/office/powerpoint/2010/main" val="1384612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D8D5FEE3-E793-49B7-8240-43E96A01EA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9032" y="12032"/>
            <a:ext cx="6833936" cy="6833936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SQL Database</a:t>
            </a:r>
          </a:p>
        </p:txBody>
      </p:sp>
    </p:spTree>
    <p:extLst>
      <p:ext uri="{BB962C8B-B14F-4D97-AF65-F5344CB8AC3E}">
        <p14:creationId xmlns:p14="http://schemas.microsoft.com/office/powerpoint/2010/main" val="3244887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973D8E-18EE-4246-87CE-C4094D70B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060" y="9828"/>
            <a:ext cx="8337994" cy="6858000"/>
          </a:xfrm>
          <a:prstGeom prst="rect">
            <a:avLst/>
          </a:prstGeom>
        </p:spPr>
      </p:pic>
      <p:sp>
        <p:nvSpPr>
          <p:cNvPr id="4" name="Title 2">
            <a:extLst>
              <a:ext uri="{FF2B5EF4-FFF2-40B4-BE49-F238E27FC236}">
                <a16:creationId xmlns:a16="http://schemas.microsoft.com/office/drawing/2014/main" id="{E2398736-2F8F-40B5-8F1C-75F0EE40E1F1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Caffeine</a:t>
            </a:r>
          </a:p>
        </p:txBody>
      </p:sp>
    </p:spTree>
    <p:extLst>
      <p:ext uri="{BB962C8B-B14F-4D97-AF65-F5344CB8AC3E}">
        <p14:creationId xmlns:p14="http://schemas.microsoft.com/office/powerpoint/2010/main" val="3967542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2886EE7-822F-4525-8AC1-23E25342C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A7F331DE-8299-4C61-9F2E-944CAB2DF461}"/>
              </a:ext>
            </a:extLst>
          </p:cNvPr>
          <p:cNvSpPr txBox="1">
            <a:spLocks/>
          </p:cNvSpPr>
          <p:nvPr/>
        </p:nvSpPr>
        <p:spPr>
          <a:xfrm>
            <a:off x="0" y="2833180"/>
            <a:ext cx="12191999" cy="1191639"/>
          </a:xfrm>
          <a:prstGeom prst="rect">
            <a:avLst/>
          </a:prstGeom>
          <a:noFill/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The Azure Icon Game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FB15A433-C558-491E-BD03-E71F67E304B1}"/>
              </a:ext>
            </a:extLst>
          </p:cNvPr>
          <p:cNvSpPr txBox="1">
            <a:spLocks/>
          </p:cNvSpPr>
          <p:nvPr/>
        </p:nvSpPr>
        <p:spPr>
          <a:xfrm>
            <a:off x="389107" y="621759"/>
            <a:ext cx="603115" cy="6236241"/>
          </a:xfrm>
          <a:prstGeom prst="rect">
            <a:avLst/>
          </a:prstGeom>
          <a:noFill/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?</a:t>
            </a:r>
          </a:p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?</a:t>
            </a:r>
          </a:p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?</a:t>
            </a:r>
          </a:p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?</a:t>
            </a:r>
          </a:p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59814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D13AB21-6598-4C97-809C-8827E0A056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242" r="703" b="922"/>
          <a:stretch/>
        </p:blipFill>
        <p:spPr>
          <a:xfrm>
            <a:off x="48126" y="43217"/>
            <a:ext cx="12106275" cy="658217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A33DAEC-5F17-4FF8-97B6-4D83BEFB4B73}"/>
              </a:ext>
            </a:extLst>
          </p:cNvPr>
          <p:cNvSpPr/>
          <p:nvPr/>
        </p:nvSpPr>
        <p:spPr>
          <a:xfrm>
            <a:off x="5696787" y="5160549"/>
            <a:ext cx="60318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hlinkClick r:id="rId3"/>
              </a:rPr>
              <a:t>https://www.microsoft.com/en-gb/download/details.aspx?id=41937</a:t>
            </a:r>
            <a:endParaRPr lang="en-GB" sz="1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C17B20-9564-4368-90E8-AF59C91EFFDD}"/>
              </a:ext>
            </a:extLst>
          </p:cNvPr>
          <p:cNvSpPr/>
          <p:nvPr/>
        </p:nvSpPr>
        <p:spPr>
          <a:xfrm>
            <a:off x="5696787" y="5499103"/>
            <a:ext cx="5169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4"/>
              </a:rPr>
              <a:t>https://github.com/mrpaulandrew/ContentCollateral</a:t>
            </a:r>
            <a:endParaRPr lang="en-GB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FA12A72B-6351-40A9-8180-2D9CAD7E64F6}"/>
              </a:ext>
            </a:extLst>
          </p:cNvPr>
          <p:cNvSpPr txBox="1">
            <a:spLocks/>
          </p:cNvSpPr>
          <p:nvPr/>
        </p:nvSpPr>
        <p:spPr>
          <a:xfrm>
            <a:off x="8963194" y="1708539"/>
            <a:ext cx="2765424" cy="702403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Old Icons</a:t>
            </a:r>
          </a:p>
        </p:txBody>
      </p:sp>
    </p:spTree>
    <p:extLst>
      <p:ext uri="{BB962C8B-B14F-4D97-AF65-F5344CB8AC3E}">
        <p14:creationId xmlns:p14="http://schemas.microsoft.com/office/powerpoint/2010/main" val="2946166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65D8B222-14C4-4A89-B583-56D24732A9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9032" y="12032"/>
            <a:ext cx="6833936" cy="6833936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SQL Logical Instance</a:t>
            </a:r>
          </a:p>
        </p:txBody>
      </p:sp>
    </p:spTree>
    <p:extLst>
      <p:ext uri="{BB962C8B-B14F-4D97-AF65-F5344CB8AC3E}">
        <p14:creationId xmlns:p14="http://schemas.microsoft.com/office/powerpoint/2010/main" val="3104315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FFDC1D11-2C55-4E22-8BED-4A0ACE76B1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1010" y="8021"/>
            <a:ext cx="6849979" cy="6849979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PostgreSQL</a:t>
            </a:r>
          </a:p>
        </p:txBody>
      </p:sp>
    </p:spTree>
    <p:extLst>
      <p:ext uri="{BB962C8B-B14F-4D97-AF65-F5344CB8AC3E}">
        <p14:creationId xmlns:p14="http://schemas.microsoft.com/office/powerpoint/2010/main" val="2584251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FC9AAB8D-7F9C-47CA-9DF7-21776CFA04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54968" y="-12032"/>
            <a:ext cx="6882064" cy="6882064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1265217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C589B353-B88D-4762-976D-F8598CB25E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4420"/>
          <a:stretch/>
        </p:blipFill>
        <p:spPr>
          <a:xfrm>
            <a:off x="2517231" y="16816"/>
            <a:ext cx="7157537" cy="6841184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Virtual Machine</a:t>
            </a:r>
          </a:p>
        </p:txBody>
      </p:sp>
    </p:spTree>
    <p:extLst>
      <p:ext uri="{BB962C8B-B14F-4D97-AF65-F5344CB8AC3E}">
        <p14:creationId xmlns:p14="http://schemas.microsoft.com/office/powerpoint/2010/main" val="3980733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659F58BE-AE0E-45E2-800B-5BC4C4335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87053" y="40106"/>
            <a:ext cx="6817894" cy="6817894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Cosmos DB</a:t>
            </a:r>
          </a:p>
        </p:txBody>
      </p:sp>
    </p:spTree>
    <p:extLst>
      <p:ext uri="{BB962C8B-B14F-4D97-AF65-F5344CB8AC3E}">
        <p14:creationId xmlns:p14="http://schemas.microsoft.com/office/powerpoint/2010/main" val="2680484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123</Words>
  <Application>Microsoft Office PowerPoint</Application>
  <PresentationFormat>Widescreen</PresentationFormat>
  <Paragraphs>54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Andrew</dc:creator>
  <cp:lastModifiedBy>Paul Andrew</cp:lastModifiedBy>
  <cp:revision>123</cp:revision>
  <dcterms:created xsi:type="dcterms:W3CDTF">2017-11-01T14:31:43Z</dcterms:created>
  <dcterms:modified xsi:type="dcterms:W3CDTF">2020-03-17T13:12:05Z</dcterms:modified>
</cp:coreProperties>
</file>