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8C82-E98A-F63C-AED8-76D7C3F5C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3EB92-976D-B4C1-1043-310FEC4B8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771A-B895-3E78-7CC7-D1561587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8D98-E43D-5C7B-0745-28F5328C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5982-8EF1-60DB-1ECA-E9F07E33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7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3C2A-38D7-2DA8-55F6-36F208C2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84EDB-9FFC-4BB0-C756-128153D0E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3DFC-2AE7-EFB4-F273-164CA20B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AA7B-2F18-1EC2-4732-F6BBBF02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EAD0-0C09-1107-023D-96518D26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6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D252E-4CAF-A8EE-2DA8-331944574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266DE-F9C9-A947-EA05-610DFED38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A309-8A6D-36A0-4D58-3FEC219D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635EA-97C8-E37F-B7CD-FC9264BB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B06A-73D6-BD72-001D-6EDEC36D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3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0807-8DC4-08D9-3D60-0E0C0E99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4636-0724-D4A8-912C-65C10E78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84D3-1E65-30C5-BBFE-49E6CACF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DF7-1D0C-D29D-1D0A-0F772A9B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8DD7-502A-797D-2B3B-FA23ABD6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9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F85C-430A-E7C2-74E9-76B4B162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A9BD-929E-C533-2979-40350CE7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40637-71C4-1263-872B-825623FE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1FB95-0222-E9F3-AEE2-662DE749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D130-BDF6-49B1-C9F9-87C13E3C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4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E1A9-FC9F-BF7D-167D-30D52843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A27F-2338-1E3D-E7C0-C15312A6B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07C40-3446-B200-2AFE-378F45C8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57DA-B832-97D5-A439-DC0EE6B5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ED1CA-7D76-55CE-E4E9-6708EFC5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86172-CC6E-C242-621E-008940D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2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736F-2F90-77D2-D962-23AAAFD4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8A8C-A3D1-B2E0-64C6-6B6DE422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DBE49-81FF-2329-34B5-5F36E6949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8E5FD-55B5-B7A7-6198-B44A60BCA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E2A7F-ACAB-9C3D-150E-8365A597B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E8E3F-AF24-4503-DBEB-DE35836B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BB8E2-FECC-A2A0-5115-83D219FE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D2F7E-6AF1-B3A5-0A14-ED68A8AA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5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2635-931A-D030-1E2F-ED0F66C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CBDB6-FFF6-B856-558D-3EF5AF10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00859-1612-F72F-5C25-F3DCA295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645A3-1B68-5F01-95BD-51EF3EB5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1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75325-5DB0-CC06-C8C9-C3F66BA1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B6C56-0686-3DE6-F699-8E8163F0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29554-AFBF-A10F-EDDD-2D6E6278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1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0AA6-5120-697A-A5DE-F4C1E016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F0E7-F424-BD58-6179-0709999E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95A36-4432-6CE6-0E0E-70051ACC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B9988-92E2-E3C7-FE7C-406833F2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85873-F30C-831F-048F-54FC7DCE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52931-D59E-977C-5207-F1526278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56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E3C9-2776-034C-460A-DD50FF3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F1A30-3EB7-2898-9C95-0D93B7548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1A921-EF19-FDB6-8504-0ADA86D90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52455-7E68-CC7D-5BFD-92A1A54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23125-A5B7-6BDD-3EAC-459DBB33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6097F-434C-8262-9523-4D606DE6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8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0C241-A099-6C61-5B7F-2B6DA15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443E0-7EB5-5A21-6131-2E9455AB9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D7802-DF91-5254-F86C-8CC5545BD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FD996-1559-4F6D-B5F5-C06FD711F6D5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43354-5F46-8022-AB20-DC0DC9919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0083F-86FD-F4BE-1865-06D5D0E94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0F4B-DA5F-4823-97BC-AFBD2D0E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1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3525-2888-9D34-690A-88AEECB50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419758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E2DD17-D715-96A1-1451-2B4BA0578F86}"/>
              </a:ext>
            </a:extLst>
          </p:cNvPr>
          <p:cNvSpPr txBox="1"/>
          <p:nvPr/>
        </p:nvSpPr>
        <p:spPr>
          <a:xfrm>
            <a:off x="165619" y="216264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Convert to Binary Number</a:t>
            </a: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Binary integers are the number represented with base two. Which means in the binary number system, there are only two symbols used to represent numbers: 0 and 1.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5C823-D884-2BF0-F927-DBA358DE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8" y="1496826"/>
            <a:ext cx="7958021" cy="48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1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FCD1B2-F29A-76E9-4547-AEF82F36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8" y="1071463"/>
            <a:ext cx="9048637" cy="4715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E3CAC-37BE-3BAA-D061-BE78FC0C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1" y="295140"/>
            <a:ext cx="6092172" cy="5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3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CE64F-07C2-07FB-F012-D0588053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2" y="1327891"/>
            <a:ext cx="9758729" cy="4774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61105E-5283-C5B1-185B-CED2ED607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2" y="295826"/>
            <a:ext cx="3780081" cy="8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6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652C82B-43CF-45A4-C41C-7A2ABA52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31" y="416201"/>
            <a:ext cx="11324304" cy="1077218"/>
          </a:xfrm>
          <a:prstGeom prst="rect">
            <a:avLst/>
          </a:prstGeom>
          <a:solidFill>
            <a:srgbClr val="F7F3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Studio-Feixen-Sans"/>
              </a:rPr>
              <a:t>Python has many data types. You must have already seen and worked with some of them.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Studio-Feixen-Sans"/>
              </a:rPr>
              <a:t>You have integers and float to deal with numerical values,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5192D"/>
                </a:solidFill>
                <a:effectLst/>
                <a:latin typeface="Studio-Feixen-Sans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Studio-Feixen-Sans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Arial Unicode MS"/>
              </a:rPr>
              <a:t>bool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Studio-Feixen-Sans"/>
              </a:rPr>
              <a:t>) to deal with true/false values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Studio-Feixen-Sans"/>
              </a:rPr>
              <a:t>and strings to work with alphanumeric characters.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5192D"/>
                </a:solidFill>
                <a:effectLst/>
                <a:latin typeface="Studio-Feixen-Sans"/>
              </a:rPr>
              <a:t>You can make use of lists, tuples, dictionary, and sets that are data structures where you can store a collection of values.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B5365-E0BC-51AA-85E9-0393EF52D9C6}"/>
              </a:ext>
            </a:extLst>
          </p:cNvPr>
          <p:cNvSpPr txBox="1"/>
          <p:nvPr/>
        </p:nvSpPr>
        <p:spPr>
          <a:xfrm>
            <a:off x="334297" y="18211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5192D"/>
                </a:solidFill>
                <a:effectLst/>
                <a:latin typeface="Studio-Feixen-Sans"/>
              </a:rPr>
              <a:t>Python Implicit Data Type Conversion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61CA4-178E-DE54-E243-5BBCED2C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4" y="2518143"/>
            <a:ext cx="7529212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341AD-023F-2F6C-A1D6-CFFB7D1B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38" y="379072"/>
            <a:ext cx="9347414" cy="613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4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265EC-F433-47BA-E345-35EF1F18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16" y="455859"/>
            <a:ext cx="9205026" cy="56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5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FCBC5A-CAF0-22A0-7F4D-17884B1E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2" y="500906"/>
            <a:ext cx="10092025" cy="53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CFD0B5-E28D-FFD2-033C-104E0CE4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0" y="105535"/>
            <a:ext cx="8388218" cy="653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AFCEF9-3ADF-A3CB-0498-B248BAE1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8" y="56956"/>
            <a:ext cx="7475868" cy="230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93EE0-1907-3BE4-DF80-B2B4F393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8" y="2253317"/>
            <a:ext cx="7276923" cy="44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9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ECA62-60FF-6165-986B-378C33064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3" y="125850"/>
            <a:ext cx="8668110" cy="2263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A1354-6476-4267-A7D9-6A61D49C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1" y="2519370"/>
            <a:ext cx="8668110" cy="38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F38F6-6C9C-1FAD-567E-18575F92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" y="346265"/>
            <a:ext cx="9922193" cy="58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118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Studio-Feixen-Sans</vt:lpstr>
      <vt:lpstr>Office Theme</vt:lpstr>
      <vt:lpstr>Data Type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 Conversion</dc:title>
  <dc:creator>Manjunath Badiger</dc:creator>
  <cp:lastModifiedBy>Manjunath Badiger</cp:lastModifiedBy>
  <cp:revision>4</cp:revision>
  <dcterms:created xsi:type="dcterms:W3CDTF">2022-07-14T03:51:39Z</dcterms:created>
  <dcterms:modified xsi:type="dcterms:W3CDTF">2022-07-16T13:12:26Z</dcterms:modified>
</cp:coreProperties>
</file>