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2133-FADF-2844-B606-97287CE3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BE3F-6D33-2405-61BA-CC0BE7A64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0D2C-90D0-7824-A67D-F9A6901D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C2CA-8554-2FEB-9F3E-2CD6BC9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9FAD-8E87-66B6-C7C8-C1A09251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541-F5CC-06EA-5A72-519B0FAB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58CD-DAC8-8544-A64B-091282CB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ABA0-864F-5122-C81B-08A6C71B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B4C8-7CFC-FB5F-3457-18277B6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6092-825F-8634-87A4-301F8A5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B6B0-87D7-7CD7-FB29-FEF49830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73B56-0956-D3A1-B989-E467393A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5E8E-96EC-8152-0A8E-0BE101E6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C5A2-1F9A-531A-5EAA-11D25AD1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6031-2C8C-BBCD-9347-7A1AA7A8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2FE3-95F9-F028-07C5-FCBFAE2F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372B-D571-D288-CFCC-B63144D6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784B-026E-37D8-2A5D-E5990055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70F-1D48-E569-C982-A3B482AE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9487-D282-1340-66B2-25E286D3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D63-117D-0150-DB04-52139288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4D85-DE03-B9E1-2375-CFDE0E3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260B-2A17-6C6C-3640-FD6AFEBD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F1CB-A3C9-1400-D77C-3531B6D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3B45-87F3-B887-B813-95FE3F10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6FD0-1E26-E454-EB8D-9795B05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B210-AF5B-331C-D3D5-AB8CAD45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1F5BE-BDE2-B42B-BF25-6860D315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B187-4D3E-0E41-A18A-0AF0D3D6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FE49-0F7E-3303-1672-118CFE85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E1BB-A68E-E5B8-2E4F-61196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554-7257-3552-74B5-3200DE3F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0A65-C330-DEB6-746E-9E8B8D7D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03496-B1D7-B8EF-C6AA-D820EE7F7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4A092-DC02-2974-95E9-DD9D495A5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6B689-ACB6-17F3-7B37-C0BFA952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B542-8069-45E6-5C00-B008D7A5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4AB8E-17A0-0993-9F2C-304DDD12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A7008-85FC-10E6-B936-40299846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BAB1-AAA3-672E-332D-61F48F01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6BA0-0AFE-8DC8-5057-55628446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AC95D-2A7E-F6FA-1030-10E9094C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36F21-CD23-8B59-BA3E-879071D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713DB-AF20-E8CE-F5F9-1043F757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E5661-7CFC-0816-34DD-ACB0AD4E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2030-BBEC-5472-F2A7-B4933E4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C7C3-0342-4D7B-A77B-B5182C75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1F5D-60F2-C0D6-8E85-75174900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8DF1E-FE6D-8562-1811-CF45AF01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8C37-9ADA-1658-3B16-22BD8F3E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58EBD-CF3D-AE3C-5311-11FE2BA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10CCB-B4DB-D63B-DF4A-268D0956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9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C09-E715-75F1-FA21-84045100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357FD-908A-55BF-68D1-967F3D351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9DC01-8AEB-63DB-1FEA-01A20AF6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092C4-5FEF-2771-2BA3-A9743D96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BD45-89E9-BD1F-A1D0-2FD6664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8CA3-4570-F275-D44D-0ED6E331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E415F-F611-9619-97B0-9E2532D8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AC56-2D44-1302-D046-A10F275C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363F-FC1B-65ED-9E50-58D40F4C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0D28-D357-492D-9C32-509CE545D271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6A1F-AF00-784B-EAC0-6910D0148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CD5C-8A46-518D-89EC-E2AC4887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1996-7D4B-48A3-BE99-4F849CED9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1D07-BA81-5224-AEC1-DD2D74BCD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Loops in Python</a:t>
            </a:r>
          </a:p>
        </p:txBody>
      </p:sp>
    </p:spTree>
    <p:extLst>
      <p:ext uri="{BB962C8B-B14F-4D97-AF65-F5344CB8AC3E}">
        <p14:creationId xmlns:p14="http://schemas.microsoft.com/office/powerpoint/2010/main" val="133245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FC2FB-BD5B-5F74-9B15-043BB490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" y="275253"/>
            <a:ext cx="9640135" cy="249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1E936-6BC8-6A2B-C948-95DFD329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8" y="2925863"/>
            <a:ext cx="964013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44DBB-B13F-2F29-4B65-EC750CB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0" y="820282"/>
            <a:ext cx="11156166" cy="49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3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D1BDE-57CE-48EE-D4EC-74DD56E5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9" y="501909"/>
            <a:ext cx="10995765" cy="50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7EB12-FF57-FB71-7919-1013DD41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3" y="690380"/>
            <a:ext cx="11328549" cy="44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C43BF-BD54-903B-7BD3-0B50710F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45" y="518861"/>
            <a:ext cx="9644792" cy="51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2D6C2-0DF2-EBE8-8B09-6E069B36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8" y="310963"/>
            <a:ext cx="9590247" cy="63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18421-3B5E-69CC-5BB1-3B552621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1" y="257683"/>
            <a:ext cx="7041335" cy="174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D6589-1E86-1EE0-64BB-51BE5210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1" y="2006359"/>
            <a:ext cx="8459588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033D5-DB35-4C9D-6B17-705A453C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0" y="713431"/>
            <a:ext cx="10851582" cy="46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CB529-75D2-0798-9153-DF24E819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0" y="313815"/>
            <a:ext cx="8239120" cy="222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F8996-7191-8C0C-8100-45ED05C6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70" y="2426339"/>
            <a:ext cx="4882934" cy="42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DA9C8-3E1E-C897-C380-CFE1D2C1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0" y="349388"/>
            <a:ext cx="6758843" cy="2832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D5395-73FA-27EB-F82C-DF9CC144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5" y="3340360"/>
            <a:ext cx="733107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13CE6-3F61-A942-177D-136768D6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9" y="338684"/>
            <a:ext cx="6835732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A74B1-87D4-B6CA-DAB2-AB1F2DC3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9" y="2680534"/>
            <a:ext cx="869517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4FF80-3090-6A18-131C-50C448ED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" y="136875"/>
            <a:ext cx="10150720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4DD89-720F-030B-0D34-D9778A69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3" y="3429000"/>
            <a:ext cx="1007345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Loops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Python</dc:title>
  <dc:creator>Manjunath Badiger</dc:creator>
  <cp:lastModifiedBy>Manjunath Badiger</cp:lastModifiedBy>
  <cp:revision>1</cp:revision>
  <dcterms:created xsi:type="dcterms:W3CDTF">2022-07-16T12:36:05Z</dcterms:created>
  <dcterms:modified xsi:type="dcterms:W3CDTF">2022-07-16T12:36:12Z</dcterms:modified>
</cp:coreProperties>
</file>