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7C492-271F-4179-B607-6533BCF7FED8}" v="28" dt="2022-07-05T11:34:48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Badiger" userId="c093f96eec6395dc" providerId="LiveId" clId="{CD17C492-271F-4179-B607-6533BCF7FED8}"/>
    <pc:docChg chg="custSel addSld delSld modSld">
      <pc:chgData name="Manjunath Badiger" userId="c093f96eec6395dc" providerId="LiveId" clId="{CD17C492-271F-4179-B607-6533BCF7FED8}" dt="2022-07-05T11:36:10.433" v="1415" actId="1076"/>
      <pc:docMkLst>
        <pc:docMk/>
      </pc:docMkLst>
      <pc:sldChg chg="modSp mod">
        <pc:chgData name="Manjunath Badiger" userId="c093f96eec6395dc" providerId="LiveId" clId="{CD17C492-271F-4179-B607-6533BCF7FED8}" dt="2022-07-05T07:51:38.310" v="79" actId="20577"/>
        <pc:sldMkLst>
          <pc:docMk/>
          <pc:sldMk cId="3213900622" sldId="256"/>
        </pc:sldMkLst>
        <pc:spChg chg="mod">
          <ac:chgData name="Manjunath Badiger" userId="c093f96eec6395dc" providerId="LiveId" clId="{CD17C492-271F-4179-B607-6533BCF7FED8}" dt="2022-07-05T07:51:38.310" v="79" actId="20577"/>
          <ac:spMkLst>
            <pc:docMk/>
            <pc:sldMk cId="3213900622" sldId="256"/>
            <ac:spMk id="2" creationId="{0E818A65-644D-53C2-1F6B-D3589EAA5CF8}"/>
          </ac:spMkLst>
        </pc:spChg>
      </pc:sldChg>
      <pc:sldChg chg="del">
        <pc:chgData name="Manjunath Badiger" userId="c093f96eec6395dc" providerId="LiveId" clId="{CD17C492-271F-4179-B607-6533BCF7FED8}" dt="2022-07-05T07:51:27.691" v="67" actId="2696"/>
        <pc:sldMkLst>
          <pc:docMk/>
          <pc:sldMk cId="361029252" sldId="257"/>
        </pc:sldMkLst>
      </pc:sldChg>
      <pc:sldChg chg="addSp modSp new mod">
        <pc:chgData name="Manjunath Badiger" userId="c093f96eec6395dc" providerId="LiveId" clId="{CD17C492-271F-4179-B607-6533BCF7FED8}" dt="2022-07-05T07:50:58.203" v="66" actId="14100"/>
        <pc:sldMkLst>
          <pc:docMk/>
          <pc:sldMk cId="2280796960" sldId="264"/>
        </pc:sldMkLst>
        <pc:spChg chg="add mod">
          <ac:chgData name="Manjunath Badiger" userId="c093f96eec6395dc" providerId="LiveId" clId="{CD17C492-271F-4179-B607-6533BCF7FED8}" dt="2022-07-05T07:50:24.355" v="60" actId="20577"/>
          <ac:spMkLst>
            <pc:docMk/>
            <pc:sldMk cId="2280796960" sldId="264"/>
            <ac:spMk id="4" creationId="{DC126511-2301-06FC-85FE-14C8FF07C191}"/>
          </ac:spMkLst>
        </pc:spChg>
        <pc:spChg chg="add mod">
          <ac:chgData name="Manjunath Badiger" userId="c093f96eec6395dc" providerId="LiveId" clId="{CD17C492-271F-4179-B607-6533BCF7FED8}" dt="2022-07-05T07:50:58.203" v="66" actId="14100"/>
          <ac:spMkLst>
            <pc:docMk/>
            <pc:sldMk cId="2280796960" sldId="264"/>
            <ac:spMk id="5" creationId="{C1802C04-79D4-3836-99A5-5D955DDDAB47}"/>
          </ac:spMkLst>
        </pc:spChg>
        <pc:picChg chg="add mod">
          <ac:chgData name="Manjunath Badiger" userId="c093f96eec6395dc" providerId="LiveId" clId="{CD17C492-271F-4179-B607-6533BCF7FED8}" dt="2022-07-05T07:50:13.552" v="59" actId="1076"/>
          <ac:picMkLst>
            <pc:docMk/>
            <pc:sldMk cId="2280796960" sldId="264"/>
            <ac:picMk id="3" creationId="{D17D41B8-38EF-9D90-2585-50B9F44C4324}"/>
          </ac:picMkLst>
        </pc:picChg>
      </pc:sldChg>
      <pc:sldChg chg="addSp modSp new mod">
        <pc:chgData name="Manjunath Badiger" userId="c093f96eec6395dc" providerId="LiveId" clId="{CD17C492-271F-4179-B607-6533BCF7FED8}" dt="2022-07-05T10:47:57.075" v="376" actId="14100"/>
        <pc:sldMkLst>
          <pc:docMk/>
          <pc:sldMk cId="3390920265" sldId="265"/>
        </pc:sldMkLst>
        <pc:spChg chg="add mod">
          <ac:chgData name="Manjunath Badiger" userId="c093f96eec6395dc" providerId="LiveId" clId="{CD17C492-271F-4179-B607-6533BCF7FED8}" dt="2022-07-05T10:43:07.679" v="240" actId="20577"/>
          <ac:spMkLst>
            <pc:docMk/>
            <pc:sldMk cId="3390920265" sldId="265"/>
            <ac:spMk id="4" creationId="{C943D015-9660-619F-73B6-29416C9DE68B}"/>
          </ac:spMkLst>
        </pc:spChg>
        <pc:spChg chg="add mod">
          <ac:chgData name="Manjunath Badiger" userId="c093f96eec6395dc" providerId="LiveId" clId="{CD17C492-271F-4179-B607-6533BCF7FED8}" dt="2022-07-05T10:47:09.989" v="370" actId="14100"/>
          <ac:spMkLst>
            <pc:docMk/>
            <pc:sldMk cId="3390920265" sldId="265"/>
            <ac:spMk id="7" creationId="{C532A2ED-D880-BCE0-5E9A-C004C26CCCCB}"/>
          </ac:spMkLst>
        </pc:spChg>
        <pc:spChg chg="add mod">
          <ac:chgData name="Manjunath Badiger" userId="c093f96eec6395dc" providerId="LiveId" clId="{CD17C492-271F-4179-B607-6533BCF7FED8}" dt="2022-07-05T10:47:57.075" v="376" actId="14100"/>
          <ac:spMkLst>
            <pc:docMk/>
            <pc:sldMk cId="3390920265" sldId="265"/>
            <ac:spMk id="8" creationId="{54500709-A4C5-62BA-FAA6-63D3A145EAB9}"/>
          </ac:spMkLst>
        </pc:spChg>
        <pc:picChg chg="add mod">
          <ac:chgData name="Manjunath Badiger" userId="c093f96eec6395dc" providerId="LiveId" clId="{CD17C492-271F-4179-B607-6533BCF7FED8}" dt="2022-07-05T10:43:21.750" v="241" actId="1076"/>
          <ac:picMkLst>
            <pc:docMk/>
            <pc:sldMk cId="3390920265" sldId="265"/>
            <ac:picMk id="3" creationId="{1A577B3A-54B7-EB32-3A7A-DB4B46C72340}"/>
          </ac:picMkLst>
        </pc:picChg>
        <pc:picChg chg="add mod">
          <ac:chgData name="Manjunath Badiger" userId="c093f96eec6395dc" providerId="LiveId" clId="{CD17C492-271F-4179-B607-6533BCF7FED8}" dt="2022-07-05T10:45:01.625" v="243" actId="1076"/>
          <ac:picMkLst>
            <pc:docMk/>
            <pc:sldMk cId="3390920265" sldId="265"/>
            <ac:picMk id="6" creationId="{2637E7C1-05AE-3156-3BEF-E1CB545ED2C3}"/>
          </ac:picMkLst>
        </pc:picChg>
      </pc:sldChg>
      <pc:sldChg chg="addSp delSp modSp new mod">
        <pc:chgData name="Manjunath Badiger" userId="c093f96eec6395dc" providerId="LiveId" clId="{CD17C492-271F-4179-B607-6533BCF7FED8}" dt="2022-07-05T10:53:56.505" v="510" actId="1076"/>
        <pc:sldMkLst>
          <pc:docMk/>
          <pc:sldMk cId="1465801715" sldId="266"/>
        </pc:sldMkLst>
        <pc:spChg chg="add mod">
          <ac:chgData name="Manjunath Badiger" userId="c093f96eec6395dc" providerId="LiveId" clId="{CD17C492-271F-4179-B607-6533BCF7FED8}" dt="2022-07-05T10:51:14.142" v="440" actId="1076"/>
          <ac:spMkLst>
            <pc:docMk/>
            <pc:sldMk cId="1465801715" sldId="266"/>
            <ac:spMk id="5" creationId="{74FB1312-4C00-58DD-146E-A912BF4A5E35}"/>
          </ac:spMkLst>
        </pc:spChg>
        <pc:spChg chg="add mod">
          <ac:chgData name="Manjunath Badiger" userId="c093f96eec6395dc" providerId="LiveId" clId="{CD17C492-271F-4179-B607-6533BCF7FED8}" dt="2022-07-05T10:51:09.081" v="438" actId="1076"/>
          <ac:spMkLst>
            <pc:docMk/>
            <pc:sldMk cId="1465801715" sldId="266"/>
            <ac:spMk id="6" creationId="{0F569B3C-7D99-F5F9-8735-6D080E050EF3}"/>
          </ac:spMkLst>
        </pc:spChg>
        <pc:spChg chg="add mod">
          <ac:chgData name="Manjunath Badiger" userId="c093f96eec6395dc" providerId="LiveId" clId="{CD17C492-271F-4179-B607-6533BCF7FED8}" dt="2022-07-05T10:53:56.505" v="510" actId="1076"/>
          <ac:spMkLst>
            <pc:docMk/>
            <pc:sldMk cId="1465801715" sldId="266"/>
            <ac:spMk id="11" creationId="{17F56770-0521-1A9C-11D7-E370C0A4DCC9}"/>
          </ac:spMkLst>
        </pc:spChg>
        <pc:picChg chg="add mod">
          <ac:chgData name="Manjunath Badiger" userId="c093f96eec6395dc" providerId="LiveId" clId="{CD17C492-271F-4179-B607-6533BCF7FED8}" dt="2022-07-05T10:50:27.078" v="380" actId="1076"/>
          <ac:picMkLst>
            <pc:docMk/>
            <pc:sldMk cId="1465801715" sldId="266"/>
            <ac:picMk id="3" creationId="{C8166075-8956-D011-F128-186339369A23}"/>
          </ac:picMkLst>
        </pc:picChg>
        <pc:picChg chg="add mod">
          <ac:chgData name="Manjunath Badiger" userId="c093f96eec6395dc" providerId="LiveId" clId="{CD17C492-271F-4179-B607-6533BCF7FED8}" dt="2022-07-05T10:51:44.663" v="442" actId="1076"/>
          <ac:picMkLst>
            <pc:docMk/>
            <pc:sldMk cId="1465801715" sldId="266"/>
            <ac:picMk id="8" creationId="{F15D8474-3159-1207-BCFB-39424E0BB2E7}"/>
          </ac:picMkLst>
        </pc:picChg>
        <pc:picChg chg="add del">
          <ac:chgData name="Manjunath Badiger" userId="c093f96eec6395dc" providerId="LiveId" clId="{CD17C492-271F-4179-B607-6533BCF7FED8}" dt="2022-07-05T10:52:16.283" v="444" actId="21"/>
          <ac:picMkLst>
            <pc:docMk/>
            <pc:sldMk cId="1465801715" sldId="266"/>
            <ac:picMk id="10" creationId="{1D732D83-9812-F2CB-2A77-2254B127DF15}"/>
          </ac:picMkLst>
        </pc:picChg>
      </pc:sldChg>
      <pc:sldChg chg="addSp modSp new mod">
        <pc:chgData name="Manjunath Badiger" userId="c093f96eec6395dc" providerId="LiveId" clId="{CD17C492-271F-4179-B607-6533BCF7FED8}" dt="2022-07-05T10:53:03.784" v="456" actId="14100"/>
        <pc:sldMkLst>
          <pc:docMk/>
          <pc:sldMk cId="1190171801" sldId="267"/>
        </pc:sldMkLst>
        <pc:spChg chg="add mod">
          <ac:chgData name="Manjunath Badiger" userId="c093f96eec6395dc" providerId="LiveId" clId="{CD17C492-271F-4179-B607-6533BCF7FED8}" dt="2022-07-05T10:52:49.431" v="452" actId="14100"/>
          <ac:spMkLst>
            <pc:docMk/>
            <pc:sldMk cId="1190171801" sldId="267"/>
            <ac:spMk id="3" creationId="{4EEE7C9E-C06E-0122-3DAC-996E8A1C25F4}"/>
          </ac:spMkLst>
        </pc:spChg>
        <pc:spChg chg="add mod">
          <ac:chgData name="Manjunath Badiger" userId="c093f96eec6395dc" providerId="LiveId" clId="{CD17C492-271F-4179-B607-6533BCF7FED8}" dt="2022-07-05T10:53:03.784" v="456" actId="14100"/>
          <ac:spMkLst>
            <pc:docMk/>
            <pc:sldMk cId="1190171801" sldId="267"/>
            <ac:spMk id="4" creationId="{4ACDCCEF-92A8-BD5E-683E-C086BE026B98}"/>
          </ac:spMkLst>
        </pc:spChg>
        <pc:picChg chg="add mod">
          <ac:chgData name="Manjunath Badiger" userId="c093f96eec6395dc" providerId="LiveId" clId="{CD17C492-271F-4179-B607-6533BCF7FED8}" dt="2022-07-05T10:52:24.164" v="447" actId="1076"/>
          <ac:picMkLst>
            <pc:docMk/>
            <pc:sldMk cId="1190171801" sldId="267"/>
            <ac:picMk id="2" creationId="{4527132D-0EDC-9A73-F1E9-B1E2C1568470}"/>
          </ac:picMkLst>
        </pc:picChg>
      </pc:sldChg>
      <pc:sldChg chg="addSp modSp new mod">
        <pc:chgData name="Manjunath Badiger" userId="c093f96eec6395dc" providerId="LiveId" clId="{CD17C492-271F-4179-B607-6533BCF7FED8}" dt="2022-07-05T10:59:18.031" v="701" actId="1036"/>
        <pc:sldMkLst>
          <pc:docMk/>
          <pc:sldMk cId="684332529" sldId="268"/>
        </pc:sldMkLst>
        <pc:spChg chg="add mod">
          <ac:chgData name="Manjunath Badiger" userId="c093f96eec6395dc" providerId="LiveId" clId="{CD17C492-271F-4179-B607-6533BCF7FED8}" dt="2022-07-05T10:56:54.194" v="607" actId="20577"/>
          <ac:spMkLst>
            <pc:docMk/>
            <pc:sldMk cId="684332529" sldId="268"/>
            <ac:spMk id="4" creationId="{B06C7E95-0A19-F9F1-1208-22617938313D}"/>
          </ac:spMkLst>
        </pc:spChg>
        <pc:spChg chg="add mod">
          <ac:chgData name="Manjunath Badiger" userId="c093f96eec6395dc" providerId="LiveId" clId="{CD17C492-271F-4179-B607-6533BCF7FED8}" dt="2022-07-05T10:57:13.595" v="610" actId="14100"/>
          <ac:spMkLst>
            <pc:docMk/>
            <pc:sldMk cId="684332529" sldId="268"/>
            <ac:spMk id="5" creationId="{CAB1B9D7-7E31-B213-4CBA-A0EF0B354733}"/>
          </ac:spMkLst>
        </pc:spChg>
        <pc:spChg chg="add mod">
          <ac:chgData name="Manjunath Badiger" userId="c093f96eec6395dc" providerId="LiveId" clId="{CD17C492-271F-4179-B607-6533BCF7FED8}" dt="2022-07-05T10:59:18.031" v="701" actId="1036"/>
          <ac:spMkLst>
            <pc:docMk/>
            <pc:sldMk cId="684332529" sldId="268"/>
            <ac:spMk id="6" creationId="{FBAB28F3-654F-AA37-8A51-34E022613EE0}"/>
          </ac:spMkLst>
        </pc:spChg>
        <pc:spChg chg="add mod">
          <ac:chgData name="Manjunath Badiger" userId="c093f96eec6395dc" providerId="LiveId" clId="{CD17C492-271F-4179-B607-6533BCF7FED8}" dt="2022-07-05T10:58:11.623" v="654" actId="20577"/>
          <ac:spMkLst>
            <pc:docMk/>
            <pc:sldMk cId="684332529" sldId="268"/>
            <ac:spMk id="7" creationId="{E5F5529A-5B9F-C48B-D44F-09227AA4A289}"/>
          </ac:spMkLst>
        </pc:spChg>
        <pc:spChg chg="add mod">
          <ac:chgData name="Manjunath Badiger" userId="c093f96eec6395dc" providerId="LiveId" clId="{CD17C492-271F-4179-B607-6533BCF7FED8}" dt="2022-07-05T10:58:55.090" v="663" actId="14100"/>
          <ac:spMkLst>
            <pc:docMk/>
            <pc:sldMk cId="684332529" sldId="268"/>
            <ac:spMk id="8" creationId="{0011F433-5C91-9E7F-8CC5-7C42B8F4EBE3}"/>
          </ac:spMkLst>
        </pc:spChg>
        <pc:picChg chg="add mod">
          <ac:chgData name="Manjunath Badiger" userId="c093f96eec6395dc" providerId="LiveId" clId="{CD17C492-271F-4179-B607-6533BCF7FED8}" dt="2022-07-05T10:59:01.208" v="664" actId="1076"/>
          <ac:picMkLst>
            <pc:docMk/>
            <pc:sldMk cId="684332529" sldId="268"/>
            <ac:picMk id="3" creationId="{B9903BA4-5B90-DE6D-8D1A-24910E2C5DA7}"/>
          </ac:picMkLst>
        </pc:picChg>
      </pc:sldChg>
      <pc:sldChg chg="addSp modSp new mod">
        <pc:chgData name="Manjunath Badiger" userId="c093f96eec6395dc" providerId="LiveId" clId="{CD17C492-271F-4179-B607-6533BCF7FED8}" dt="2022-07-05T11:03:28.217" v="854" actId="14100"/>
        <pc:sldMkLst>
          <pc:docMk/>
          <pc:sldMk cId="1348731890" sldId="269"/>
        </pc:sldMkLst>
        <pc:spChg chg="add mod">
          <ac:chgData name="Manjunath Badiger" userId="c093f96eec6395dc" providerId="LiveId" clId="{CD17C492-271F-4179-B607-6533BCF7FED8}" dt="2022-07-05T11:02:31.838" v="842" actId="20577"/>
          <ac:spMkLst>
            <pc:docMk/>
            <pc:sldMk cId="1348731890" sldId="269"/>
            <ac:spMk id="2" creationId="{F698A3C7-157A-23B7-9A35-147C0DC29DF9}"/>
          </ac:spMkLst>
        </pc:spChg>
        <pc:spChg chg="add mod">
          <ac:chgData name="Manjunath Badiger" userId="c093f96eec6395dc" providerId="LiveId" clId="{CD17C492-271F-4179-B607-6533BCF7FED8}" dt="2022-07-05T11:02:52.858" v="847" actId="1076"/>
          <ac:spMkLst>
            <pc:docMk/>
            <pc:sldMk cId="1348731890" sldId="269"/>
            <ac:spMk id="5" creationId="{F22E7546-897C-9BF1-C8C3-B8B264603894}"/>
          </ac:spMkLst>
        </pc:spChg>
        <pc:spChg chg="add mod">
          <ac:chgData name="Manjunath Badiger" userId="c093f96eec6395dc" providerId="LiveId" clId="{CD17C492-271F-4179-B607-6533BCF7FED8}" dt="2022-07-05T11:03:28.217" v="854" actId="14100"/>
          <ac:spMkLst>
            <pc:docMk/>
            <pc:sldMk cId="1348731890" sldId="269"/>
            <ac:spMk id="6" creationId="{40885287-FFA7-C94A-F58B-E19505F4347B}"/>
          </ac:spMkLst>
        </pc:spChg>
        <pc:picChg chg="add mod">
          <ac:chgData name="Manjunath Badiger" userId="c093f96eec6395dc" providerId="LiveId" clId="{CD17C492-271F-4179-B607-6533BCF7FED8}" dt="2022-07-05T11:01:20.658" v="735" actId="1076"/>
          <ac:picMkLst>
            <pc:docMk/>
            <pc:sldMk cId="1348731890" sldId="269"/>
            <ac:picMk id="4" creationId="{1E908C94-BE74-9FAE-64BA-F6568EE04167}"/>
          </ac:picMkLst>
        </pc:picChg>
      </pc:sldChg>
      <pc:sldChg chg="addSp delSp modSp new mod">
        <pc:chgData name="Manjunath Badiger" userId="c093f96eec6395dc" providerId="LiveId" clId="{CD17C492-271F-4179-B607-6533BCF7FED8}" dt="2022-07-05T11:07:14.385" v="1010" actId="1076"/>
        <pc:sldMkLst>
          <pc:docMk/>
          <pc:sldMk cId="1544925838" sldId="270"/>
        </pc:sldMkLst>
        <pc:spChg chg="add mod">
          <ac:chgData name="Manjunath Badiger" userId="c093f96eec6395dc" providerId="LiveId" clId="{CD17C492-271F-4179-B607-6533BCF7FED8}" dt="2022-07-05T11:06:55.823" v="1008" actId="313"/>
          <ac:spMkLst>
            <pc:docMk/>
            <pc:sldMk cId="1544925838" sldId="270"/>
            <ac:spMk id="4" creationId="{B2DE2A8E-42DC-34B5-576D-E79010B1D39A}"/>
          </ac:spMkLst>
        </pc:spChg>
        <pc:spChg chg="add mod">
          <ac:chgData name="Manjunath Badiger" userId="c093f96eec6395dc" providerId="LiveId" clId="{CD17C492-271F-4179-B607-6533BCF7FED8}" dt="2022-07-05T11:07:14.385" v="1010" actId="1076"/>
          <ac:spMkLst>
            <pc:docMk/>
            <pc:sldMk cId="1544925838" sldId="270"/>
            <ac:spMk id="7" creationId="{37485E8F-DA12-B1BD-E8BC-5216895C60DF}"/>
          </ac:spMkLst>
        </pc:spChg>
        <pc:picChg chg="add del mod">
          <ac:chgData name="Manjunath Badiger" userId="c093f96eec6395dc" providerId="LiveId" clId="{CD17C492-271F-4179-B607-6533BCF7FED8}" dt="2022-07-05T11:06:24.937" v="991" actId="478"/>
          <ac:picMkLst>
            <pc:docMk/>
            <pc:sldMk cId="1544925838" sldId="270"/>
            <ac:picMk id="3" creationId="{623EC3AD-FD86-40CD-597D-62905B0A1D71}"/>
          </ac:picMkLst>
        </pc:picChg>
        <pc:picChg chg="add mod">
          <ac:chgData name="Manjunath Badiger" userId="c093f96eec6395dc" providerId="LiveId" clId="{CD17C492-271F-4179-B607-6533BCF7FED8}" dt="2022-07-05T11:06:33.820" v="994" actId="1076"/>
          <ac:picMkLst>
            <pc:docMk/>
            <pc:sldMk cId="1544925838" sldId="270"/>
            <ac:picMk id="6" creationId="{A9425B8C-BC4E-AB30-2BEC-7E83144A95E5}"/>
          </ac:picMkLst>
        </pc:picChg>
      </pc:sldChg>
      <pc:sldChg chg="addSp modSp new mod">
        <pc:chgData name="Manjunath Badiger" userId="c093f96eec6395dc" providerId="LiveId" clId="{CD17C492-271F-4179-B607-6533BCF7FED8}" dt="2022-07-05T11:10:04.338" v="1120" actId="1076"/>
        <pc:sldMkLst>
          <pc:docMk/>
          <pc:sldMk cId="1559264549" sldId="271"/>
        </pc:sldMkLst>
        <pc:spChg chg="add mod">
          <ac:chgData name="Manjunath Badiger" userId="c093f96eec6395dc" providerId="LiveId" clId="{CD17C492-271F-4179-B607-6533BCF7FED8}" dt="2022-07-05T11:08:49.323" v="1095" actId="20577"/>
          <ac:spMkLst>
            <pc:docMk/>
            <pc:sldMk cId="1559264549" sldId="271"/>
            <ac:spMk id="4" creationId="{742C8EFC-9DF0-6516-CF5D-9280B7697E7A}"/>
          </ac:spMkLst>
        </pc:spChg>
        <pc:spChg chg="add mod">
          <ac:chgData name="Manjunath Badiger" userId="c093f96eec6395dc" providerId="LiveId" clId="{CD17C492-271F-4179-B607-6533BCF7FED8}" dt="2022-07-05T11:10:04.338" v="1120" actId="1076"/>
          <ac:spMkLst>
            <pc:docMk/>
            <pc:sldMk cId="1559264549" sldId="271"/>
            <ac:spMk id="6" creationId="{877014F4-97A2-486F-946F-82AC55149730}"/>
          </ac:spMkLst>
        </pc:spChg>
        <pc:picChg chg="add mod">
          <ac:chgData name="Manjunath Badiger" userId="c093f96eec6395dc" providerId="LiveId" clId="{CD17C492-271F-4179-B607-6533BCF7FED8}" dt="2022-07-05T11:09:41.513" v="1099" actId="1076"/>
          <ac:picMkLst>
            <pc:docMk/>
            <pc:sldMk cId="1559264549" sldId="271"/>
            <ac:picMk id="3" creationId="{B1310379-04B4-5407-836C-EB661FA224B9}"/>
          </ac:picMkLst>
        </pc:picChg>
      </pc:sldChg>
      <pc:sldChg chg="addSp modSp new mod">
        <pc:chgData name="Manjunath Badiger" userId="c093f96eec6395dc" providerId="LiveId" clId="{CD17C492-271F-4179-B607-6533BCF7FED8}" dt="2022-07-05T11:11:22.858" v="1151" actId="20577"/>
        <pc:sldMkLst>
          <pc:docMk/>
          <pc:sldMk cId="184744756" sldId="272"/>
        </pc:sldMkLst>
        <pc:spChg chg="add mod">
          <ac:chgData name="Manjunath Badiger" userId="c093f96eec6395dc" providerId="LiveId" clId="{CD17C492-271F-4179-B607-6533BCF7FED8}" dt="2022-07-05T11:11:22.858" v="1151" actId="20577"/>
          <ac:spMkLst>
            <pc:docMk/>
            <pc:sldMk cId="184744756" sldId="272"/>
            <ac:spMk id="5" creationId="{1F4FA64D-A483-A080-DC2E-BC2E5116D2AB}"/>
          </ac:spMkLst>
        </pc:spChg>
        <pc:picChg chg="add mod">
          <ac:chgData name="Manjunath Badiger" userId="c093f96eec6395dc" providerId="LiveId" clId="{CD17C492-271F-4179-B607-6533BCF7FED8}" dt="2022-07-05T11:10:44.870" v="1123" actId="1076"/>
          <ac:picMkLst>
            <pc:docMk/>
            <pc:sldMk cId="184744756" sldId="272"/>
            <ac:picMk id="3" creationId="{39F30F47-42C5-3A3B-4E81-185BF7868304}"/>
          </ac:picMkLst>
        </pc:picChg>
      </pc:sldChg>
      <pc:sldChg chg="addSp modSp new mod">
        <pc:chgData name="Manjunath Badiger" userId="c093f96eec6395dc" providerId="LiveId" clId="{CD17C492-271F-4179-B607-6533BCF7FED8}" dt="2022-07-05T11:28:18.072" v="1228" actId="20577"/>
        <pc:sldMkLst>
          <pc:docMk/>
          <pc:sldMk cId="2737738750" sldId="273"/>
        </pc:sldMkLst>
        <pc:spChg chg="add mod">
          <ac:chgData name="Manjunath Badiger" userId="c093f96eec6395dc" providerId="LiveId" clId="{CD17C492-271F-4179-B607-6533BCF7FED8}" dt="2022-07-05T11:26:46.252" v="1170" actId="1076"/>
          <ac:spMkLst>
            <pc:docMk/>
            <pc:sldMk cId="2737738750" sldId="273"/>
            <ac:spMk id="6" creationId="{3000151D-5062-D8AE-0BE8-175A60EBDB36}"/>
          </ac:spMkLst>
        </pc:spChg>
        <pc:spChg chg="add mod">
          <ac:chgData name="Manjunath Badiger" userId="c093f96eec6395dc" providerId="LiveId" clId="{CD17C492-271F-4179-B607-6533BCF7FED8}" dt="2022-07-05T11:27:01.537" v="1174" actId="14100"/>
          <ac:spMkLst>
            <pc:docMk/>
            <pc:sldMk cId="2737738750" sldId="273"/>
            <ac:spMk id="7" creationId="{FA6D4A13-C3E0-F5F8-B1DC-237C6499EFDB}"/>
          </ac:spMkLst>
        </pc:spChg>
        <pc:spChg chg="add mod">
          <ac:chgData name="Manjunath Badiger" userId="c093f96eec6395dc" providerId="LiveId" clId="{CD17C492-271F-4179-B607-6533BCF7FED8}" dt="2022-07-05T11:27:15.462" v="1177" actId="1076"/>
          <ac:spMkLst>
            <pc:docMk/>
            <pc:sldMk cId="2737738750" sldId="273"/>
            <ac:spMk id="8" creationId="{75A3BB2E-BF19-1976-1809-992FFC2E9641}"/>
          </ac:spMkLst>
        </pc:spChg>
        <pc:spChg chg="add mod">
          <ac:chgData name="Manjunath Badiger" userId="c093f96eec6395dc" providerId="LiveId" clId="{CD17C492-271F-4179-B607-6533BCF7FED8}" dt="2022-07-05T11:28:18.072" v="1228" actId="20577"/>
          <ac:spMkLst>
            <pc:docMk/>
            <pc:sldMk cId="2737738750" sldId="273"/>
            <ac:spMk id="9" creationId="{133B8566-696D-8D5B-D141-2659EC251F4C}"/>
          </ac:spMkLst>
        </pc:spChg>
        <pc:picChg chg="add mod">
          <ac:chgData name="Manjunath Badiger" userId="c093f96eec6395dc" providerId="LiveId" clId="{CD17C492-271F-4179-B607-6533BCF7FED8}" dt="2022-07-05T11:27:10.082" v="1176" actId="1076"/>
          <ac:picMkLst>
            <pc:docMk/>
            <pc:sldMk cId="2737738750" sldId="273"/>
            <ac:picMk id="3" creationId="{82434188-EF40-2B42-BD32-4C54F75DD689}"/>
          </ac:picMkLst>
        </pc:picChg>
        <pc:picChg chg="add mod">
          <ac:chgData name="Manjunath Badiger" userId="c093f96eec6395dc" providerId="LiveId" clId="{CD17C492-271F-4179-B607-6533BCF7FED8}" dt="2022-07-05T11:26:16.302" v="1168" actId="14100"/>
          <ac:picMkLst>
            <pc:docMk/>
            <pc:sldMk cId="2737738750" sldId="273"/>
            <ac:picMk id="5" creationId="{4CAE3CF6-305E-143B-08BC-A67085B8174A}"/>
          </ac:picMkLst>
        </pc:picChg>
      </pc:sldChg>
      <pc:sldChg chg="addSp delSp modSp new mod">
        <pc:chgData name="Manjunath Badiger" userId="c093f96eec6395dc" providerId="LiveId" clId="{CD17C492-271F-4179-B607-6533BCF7FED8}" dt="2022-07-05T11:33:34.687" v="1330" actId="1076"/>
        <pc:sldMkLst>
          <pc:docMk/>
          <pc:sldMk cId="4101365879" sldId="274"/>
        </pc:sldMkLst>
        <pc:spChg chg="add mod">
          <ac:chgData name="Manjunath Badiger" userId="c093f96eec6395dc" providerId="LiveId" clId="{CD17C492-271F-4179-B607-6533BCF7FED8}" dt="2022-07-05T11:32:55.784" v="1326" actId="1076"/>
          <ac:spMkLst>
            <pc:docMk/>
            <pc:sldMk cId="4101365879" sldId="274"/>
            <ac:spMk id="4" creationId="{F317CCF3-3E5F-EADE-F8E1-E8D42358D38A}"/>
          </ac:spMkLst>
        </pc:spChg>
        <pc:spChg chg="add mod">
          <ac:chgData name="Manjunath Badiger" userId="c093f96eec6395dc" providerId="LiveId" clId="{CD17C492-271F-4179-B607-6533BCF7FED8}" dt="2022-07-05T11:33:22.514" v="1328" actId="1076"/>
          <ac:spMkLst>
            <pc:docMk/>
            <pc:sldMk cId="4101365879" sldId="274"/>
            <ac:spMk id="9" creationId="{C88672C3-C2EF-554E-96F3-4A10C0666FB5}"/>
          </ac:spMkLst>
        </pc:spChg>
        <pc:spChg chg="add mod">
          <ac:chgData name="Manjunath Badiger" userId="c093f96eec6395dc" providerId="LiveId" clId="{CD17C492-271F-4179-B607-6533BCF7FED8}" dt="2022-07-05T11:33:34.687" v="1330" actId="1076"/>
          <ac:spMkLst>
            <pc:docMk/>
            <pc:sldMk cId="4101365879" sldId="274"/>
            <ac:spMk id="10" creationId="{93FA369E-1C0B-99FC-6D81-3FEF856A703C}"/>
          </ac:spMkLst>
        </pc:spChg>
        <pc:picChg chg="add del mod">
          <ac:chgData name="Manjunath Badiger" userId="c093f96eec6395dc" providerId="LiveId" clId="{CD17C492-271F-4179-B607-6533BCF7FED8}" dt="2022-07-05T11:30:44.410" v="1269" actId="478"/>
          <ac:picMkLst>
            <pc:docMk/>
            <pc:sldMk cId="4101365879" sldId="274"/>
            <ac:picMk id="3" creationId="{9701BD5D-E6A3-1F47-9154-AA1F7C1AC8DF}"/>
          </ac:picMkLst>
        </pc:picChg>
        <pc:picChg chg="add mod">
          <ac:chgData name="Manjunath Badiger" userId="c093f96eec6395dc" providerId="LiveId" clId="{CD17C492-271F-4179-B607-6533BCF7FED8}" dt="2022-07-05T11:32:45.730" v="1323" actId="14100"/>
          <ac:picMkLst>
            <pc:docMk/>
            <pc:sldMk cId="4101365879" sldId="274"/>
            <ac:picMk id="6" creationId="{88600B32-0F2E-053D-610D-5AC1B100A652}"/>
          </ac:picMkLst>
        </pc:picChg>
        <pc:picChg chg="add mod">
          <ac:chgData name="Manjunath Badiger" userId="c093f96eec6395dc" providerId="LiveId" clId="{CD17C492-271F-4179-B607-6533BCF7FED8}" dt="2022-07-05T11:32:50.482" v="1325" actId="1076"/>
          <ac:picMkLst>
            <pc:docMk/>
            <pc:sldMk cId="4101365879" sldId="274"/>
            <ac:picMk id="8" creationId="{C09392B7-93A4-C0E8-1A88-C141CA974E0B}"/>
          </ac:picMkLst>
        </pc:picChg>
      </pc:sldChg>
      <pc:sldChg chg="addSp modSp new mod">
        <pc:chgData name="Manjunath Badiger" userId="c093f96eec6395dc" providerId="LiveId" clId="{CD17C492-271F-4179-B607-6533BCF7FED8}" dt="2022-07-05T11:36:10.433" v="1415" actId="1076"/>
        <pc:sldMkLst>
          <pc:docMk/>
          <pc:sldMk cId="609376374" sldId="275"/>
        </pc:sldMkLst>
        <pc:spChg chg="add mod">
          <ac:chgData name="Manjunath Badiger" userId="c093f96eec6395dc" providerId="LiveId" clId="{CD17C492-271F-4179-B607-6533BCF7FED8}" dt="2022-07-05T11:36:08.027" v="1414" actId="1076"/>
          <ac:spMkLst>
            <pc:docMk/>
            <pc:sldMk cId="609376374" sldId="275"/>
            <ac:spMk id="4" creationId="{E5B193D3-A8CC-26B8-6E1C-446AD90387EA}"/>
          </ac:spMkLst>
        </pc:spChg>
        <pc:picChg chg="add mod">
          <ac:chgData name="Manjunath Badiger" userId="c093f96eec6395dc" providerId="LiveId" clId="{CD17C492-271F-4179-B607-6533BCF7FED8}" dt="2022-07-05T11:34:44.261" v="1336" actId="1076"/>
          <ac:picMkLst>
            <pc:docMk/>
            <pc:sldMk cId="609376374" sldId="275"/>
            <ac:picMk id="3" creationId="{CB2E632B-3371-8637-9BA7-001387E7F0C4}"/>
          </ac:picMkLst>
        </pc:picChg>
        <pc:picChg chg="add mod">
          <ac:chgData name="Manjunath Badiger" userId="c093f96eec6395dc" providerId="LiveId" clId="{CD17C492-271F-4179-B607-6533BCF7FED8}" dt="2022-07-05T11:36:10.433" v="1415" actId="1076"/>
          <ac:picMkLst>
            <pc:docMk/>
            <pc:sldMk cId="609376374" sldId="275"/>
            <ac:picMk id="6" creationId="{39519C52-91F4-8566-0ABB-2F95347801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B6F5-89F5-56BF-3164-D2027B4C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36438-1F26-40B5-E7DC-D6F7304C5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7C14-4370-DDB4-A242-6A881171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2107-86D4-090D-B198-213E79AF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02D-BA72-187D-90D4-FB945572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9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6EC9-0341-148B-2905-CD5615C6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93BE6-F45D-8DAD-678F-432C7990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A3A2-B9DE-7E76-650E-6C8B4E3B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BC99-7C05-826E-6956-73ED6D01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A9EC-94AA-C1BD-38FB-7BED780F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3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21D3-AD7A-E96A-5490-40DEF7AC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70CF-CEC5-C9B2-EAC2-45F6FB031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225D-1A67-9333-A433-6DAD9205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C2F7-4FAC-2060-5930-EC4C0246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AF46-9871-EAB7-51F3-5B09040E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57CC-107F-1A30-3C46-05744A43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938D-88E9-CF69-AB63-9EADE312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59FC-D8ED-909A-2DF5-53E11671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BBF5-C4B7-B9BD-61FF-50C3909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7B6D-5144-3F5F-1B3E-C17C3C3B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9C83-FF24-EF04-FB5E-887B13E5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D86F-B9E7-B38C-2B26-3231E999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7B29-632A-4351-ED9A-40E700A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BCEA-2680-7F0E-29BD-955F60C5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7EE3-0AEE-D2A9-9E26-9A03B0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4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1C54-D863-8CAE-EE3E-969D892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17C7-B533-2B8F-38CE-36F0B7D66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DB23-82C1-0E8C-4B46-D9A222E2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BA5B-DFD5-BC40-AA4B-DB39EC4A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7D684-7018-B77C-09BE-6FD3A828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C3118-34D4-050A-0E47-D86EE17C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0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7833-1D6B-657E-B433-7BB2C43E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ED18-9C46-5206-DD78-364D80A6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AAB7-8C39-4163-C8BA-8FDC3D98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87634-117D-4B7C-F7EB-FC973B563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FEFE8-CD82-95DC-DD87-1A5A4C9F3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44B91-BDDA-1D95-550F-8F58BC60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2F09D-7308-3DEF-976F-7287275C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66213-F7F3-9FD4-30B3-472E91D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0832-F98A-2CB1-8332-5A075A94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5B57-A3C0-3DFA-16D5-F0102676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140C6-0651-8F77-7658-B1195B0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CD404-C348-BE10-7911-9C92A413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5D565-0EC3-1A27-F45F-7B0E349B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579A7-B846-4951-0B8A-FB4961C7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3EAC1-52D3-9ECA-0DDB-B8B7F2A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5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C4BF-A66B-FF0F-E1D2-E0694369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A995-34C4-E691-CBFF-BC2BC71B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DC87-E43F-4998-FA6E-E410B605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E14FE-6A20-FC81-1BEC-5862D30F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7EFB-4787-487F-ED42-0D4E13EC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CA18-B27B-3DCB-A04F-949F2C6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7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C872-640E-CB68-74AA-4AFE6488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C9F0D-88E1-1BA6-15EF-3422DF78D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238-D0DB-D926-5269-63635AAE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62A6-150D-9294-5778-669B97E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13752-4CAF-8A6F-0021-1C197F4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B9C7-213D-593A-F007-8BA867B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5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4C53E-4FE4-EECF-0346-E496F1E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2FA96-781D-3221-D869-CDDC9598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19A1-5650-6CE2-C156-F055A694A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FF58-8AFB-4D06-BB0B-3C86B72FA47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CEDD-C54C-EEB2-251D-4BC8868D8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3FF2-085E-B180-99EE-5332E34B9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E9D8-8064-4470-AFAF-6030FD937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9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8A65-644D-53C2-1F6B-D3589EAA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6" y="1122363"/>
            <a:ext cx="9660294" cy="2740510"/>
          </a:xfrm>
        </p:spPr>
        <p:txBody>
          <a:bodyPr>
            <a:normAutofit/>
          </a:bodyPr>
          <a:lstStyle/>
          <a:p>
            <a:r>
              <a:rPr lang="en-IN" sz="9600" b="1" dirty="0"/>
              <a:t>Python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1390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66075-8956-D011-F128-18633936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9" y="904583"/>
            <a:ext cx="8286750" cy="96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B1312-4C00-58DD-146E-A912BF4A5E35}"/>
              </a:ext>
            </a:extLst>
          </p:cNvPr>
          <p:cNvSpPr txBox="1"/>
          <p:nvPr/>
        </p:nvSpPr>
        <p:spPr>
          <a:xfrm>
            <a:off x="319769" y="2677254"/>
            <a:ext cx="10904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Press Windows + R keys together, type the command “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sysdm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cpl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 in the Run dialog box and press Enter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69B3C-7D99-F5F9-8735-6D080E050EF3}"/>
              </a:ext>
            </a:extLst>
          </p:cNvPr>
          <p:cNvSpPr txBox="1"/>
          <p:nvPr/>
        </p:nvSpPr>
        <p:spPr>
          <a:xfrm>
            <a:off x="319769" y="2087423"/>
            <a:ext cx="86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you can directly open “Advance system settings”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D8474-3159-1207-BCFB-39424E0B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1" y="3574542"/>
            <a:ext cx="4352925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F56770-0521-1A9C-11D7-E370C0A4DCC9}"/>
              </a:ext>
            </a:extLst>
          </p:cNvPr>
          <p:cNvSpPr txBox="1"/>
          <p:nvPr/>
        </p:nvSpPr>
        <p:spPr>
          <a:xfrm>
            <a:off x="411226" y="314436"/>
            <a:ext cx="69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‘Advance System settings”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8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7132D-0EDC-9A73-F1E9-B1E2C156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67210"/>
            <a:ext cx="5172075" cy="5419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E7C9E-C06E-0122-3DAC-996E8A1C25F4}"/>
              </a:ext>
            </a:extLst>
          </p:cNvPr>
          <p:cNvSpPr/>
          <p:nvPr/>
        </p:nvSpPr>
        <p:spPr>
          <a:xfrm>
            <a:off x="2705877" y="639828"/>
            <a:ext cx="821093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DCCEF-92A8-BD5E-683E-C086BE026B98}"/>
              </a:ext>
            </a:extLst>
          </p:cNvPr>
          <p:cNvSpPr/>
          <p:nvPr/>
        </p:nvSpPr>
        <p:spPr>
          <a:xfrm>
            <a:off x="3741576" y="4730621"/>
            <a:ext cx="2354424" cy="419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7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03BA4-5B90-DE6D-8D1A-24910E2C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55021"/>
            <a:ext cx="6184685" cy="6547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C7E95-0A19-F9F1-1208-22617938313D}"/>
              </a:ext>
            </a:extLst>
          </p:cNvPr>
          <p:cNvSpPr txBox="1"/>
          <p:nvPr/>
        </p:nvSpPr>
        <p:spPr>
          <a:xfrm>
            <a:off x="7044612" y="643812"/>
            <a:ext cx="404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User variables </a:t>
            </a:r>
          </a:p>
          <a:p>
            <a:r>
              <a:rPr lang="en-US" dirty="0"/>
              <a:t>Select path variable and add python path and also python scripts.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1B9D7-7E31-B213-4CBA-A0EF0B354733}"/>
              </a:ext>
            </a:extLst>
          </p:cNvPr>
          <p:cNvSpPr/>
          <p:nvPr/>
        </p:nvSpPr>
        <p:spPr>
          <a:xfrm>
            <a:off x="429208" y="550506"/>
            <a:ext cx="1707501" cy="382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B28F3-654F-AA37-8A51-34E022613EE0}"/>
              </a:ext>
            </a:extLst>
          </p:cNvPr>
          <p:cNvSpPr/>
          <p:nvPr/>
        </p:nvSpPr>
        <p:spPr>
          <a:xfrm>
            <a:off x="572271" y="4166597"/>
            <a:ext cx="1539553" cy="177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5529A-5B9F-C48B-D44F-09227AA4A289}"/>
              </a:ext>
            </a:extLst>
          </p:cNvPr>
          <p:cNvSpPr txBox="1"/>
          <p:nvPr/>
        </p:nvSpPr>
        <p:spPr>
          <a:xfrm>
            <a:off x="7044611" y="3614057"/>
            <a:ext cx="404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System variables </a:t>
            </a:r>
          </a:p>
          <a:p>
            <a:r>
              <a:rPr lang="en-US" dirty="0"/>
              <a:t>Select path variable and add python path 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1F433-5C91-9E7F-8CC5-7C42B8F4EBE3}"/>
              </a:ext>
            </a:extLst>
          </p:cNvPr>
          <p:cNvSpPr/>
          <p:nvPr/>
        </p:nvSpPr>
        <p:spPr>
          <a:xfrm>
            <a:off x="513181" y="1567141"/>
            <a:ext cx="1539553" cy="270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8A3C7-157A-23B7-9A35-147C0DC29DF9}"/>
              </a:ext>
            </a:extLst>
          </p:cNvPr>
          <p:cNvSpPr txBox="1"/>
          <p:nvPr/>
        </p:nvSpPr>
        <p:spPr>
          <a:xfrm>
            <a:off x="382555" y="373224"/>
            <a:ext cx="385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python path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Go to Windows search and type python 3.10 click on right arrow and select open file location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08C94-BE74-9FAE-64BA-F6568EE0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01" y="175349"/>
            <a:ext cx="6834444" cy="65073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2E7546-897C-9BF1-C8C3-B8B264603894}"/>
              </a:ext>
            </a:extLst>
          </p:cNvPr>
          <p:cNvSpPr/>
          <p:nvPr/>
        </p:nvSpPr>
        <p:spPr>
          <a:xfrm>
            <a:off x="8117634" y="3750908"/>
            <a:ext cx="2304660" cy="3452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85287-FFA7-C94A-F58B-E19505F4347B}"/>
              </a:ext>
            </a:extLst>
          </p:cNvPr>
          <p:cNvSpPr/>
          <p:nvPr/>
        </p:nvSpPr>
        <p:spPr>
          <a:xfrm>
            <a:off x="5113176" y="2397966"/>
            <a:ext cx="3788228" cy="8304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3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DE2A8E-42DC-34B5-576D-E79010B1D39A}"/>
              </a:ext>
            </a:extLst>
          </p:cNvPr>
          <p:cNvSpPr txBox="1"/>
          <p:nvPr/>
        </p:nvSpPr>
        <p:spPr>
          <a:xfrm>
            <a:off x="270588" y="41054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open file location of short cut file and select “Python 3.10(64 bit)” right click on it , click on “open file location”.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25B8C-BC4E-AB30-2BEC-7E83144A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1" y="1056878"/>
            <a:ext cx="7407282" cy="5357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485E8F-DA12-B1BD-E8BC-5216895C60DF}"/>
              </a:ext>
            </a:extLst>
          </p:cNvPr>
          <p:cNvSpPr/>
          <p:nvPr/>
        </p:nvSpPr>
        <p:spPr>
          <a:xfrm>
            <a:off x="3791340" y="4152124"/>
            <a:ext cx="2304660" cy="3452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2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10379-04B4-5407-836C-EB661FA2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1319194"/>
            <a:ext cx="7734970" cy="5380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2C8EFC-9DF0-6516-CF5D-9280B7697E7A}"/>
              </a:ext>
            </a:extLst>
          </p:cNvPr>
          <p:cNvSpPr txBox="1"/>
          <p:nvPr/>
        </p:nvSpPr>
        <p:spPr>
          <a:xfrm>
            <a:off x="307910" y="158620"/>
            <a:ext cx="92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open a python location path, select or copy this path.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014F4-97A2-486F-946F-82AC55149730}"/>
              </a:ext>
            </a:extLst>
          </p:cNvPr>
          <p:cNvSpPr txBox="1"/>
          <p:nvPr/>
        </p:nvSpPr>
        <p:spPr>
          <a:xfrm>
            <a:off x="307910" y="621259"/>
            <a:ext cx="893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Python path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C:\Users\manju\AppData\Local\Programs\Python\Python310</a:t>
            </a:r>
          </a:p>
        </p:txBody>
      </p:sp>
    </p:spTree>
    <p:extLst>
      <p:ext uri="{BB962C8B-B14F-4D97-AF65-F5344CB8AC3E}">
        <p14:creationId xmlns:p14="http://schemas.microsoft.com/office/powerpoint/2010/main" val="155926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30F47-42C5-3A3B-4E81-185BF786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7" y="1337277"/>
            <a:ext cx="8253175" cy="4351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FA64D-A483-A080-DC2E-BC2E5116D2AB}"/>
              </a:ext>
            </a:extLst>
          </p:cNvPr>
          <p:cNvSpPr txBox="1"/>
          <p:nvPr/>
        </p:nvSpPr>
        <p:spPr>
          <a:xfrm>
            <a:off x="373876" y="399957"/>
            <a:ext cx="1109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Python Scripts path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C:\Users\manju\AppData\Local\Programs\Python\Python310\Scripts</a:t>
            </a:r>
          </a:p>
        </p:txBody>
      </p:sp>
    </p:spTree>
    <p:extLst>
      <p:ext uri="{BB962C8B-B14F-4D97-AF65-F5344CB8AC3E}">
        <p14:creationId xmlns:p14="http://schemas.microsoft.com/office/powerpoint/2010/main" val="1847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34188-EF40-2B42-BD32-4C54F75D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2" y="270879"/>
            <a:ext cx="5782898" cy="3120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E3CF6-305E-143B-08BC-A67085B8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95" y="128002"/>
            <a:ext cx="6361393" cy="608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00151D-5062-D8AE-0BE8-175A60EBDB36}"/>
              </a:ext>
            </a:extLst>
          </p:cNvPr>
          <p:cNvSpPr/>
          <p:nvPr/>
        </p:nvSpPr>
        <p:spPr>
          <a:xfrm>
            <a:off x="11178073" y="555853"/>
            <a:ext cx="821093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D4A13-C3E0-F5F8-B1DC-237C6499EFDB}"/>
              </a:ext>
            </a:extLst>
          </p:cNvPr>
          <p:cNvSpPr/>
          <p:nvPr/>
        </p:nvSpPr>
        <p:spPr>
          <a:xfrm>
            <a:off x="5876010" y="643813"/>
            <a:ext cx="4107745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3BB2E-BF19-1976-1809-992FFC2E9641}"/>
              </a:ext>
            </a:extLst>
          </p:cNvPr>
          <p:cNvSpPr/>
          <p:nvPr/>
        </p:nvSpPr>
        <p:spPr>
          <a:xfrm>
            <a:off x="10431624" y="5594383"/>
            <a:ext cx="821093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B8566-696D-8D5B-D141-2659EC251F4C}"/>
              </a:ext>
            </a:extLst>
          </p:cNvPr>
          <p:cNvSpPr txBox="1"/>
          <p:nvPr/>
        </p:nvSpPr>
        <p:spPr>
          <a:xfrm>
            <a:off x="298580" y="3816220"/>
            <a:ext cx="511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python and python scripts path and click ok </a:t>
            </a:r>
          </a:p>
        </p:txBody>
      </p:sp>
    </p:spTree>
    <p:extLst>
      <p:ext uri="{BB962C8B-B14F-4D97-AF65-F5344CB8AC3E}">
        <p14:creationId xmlns:p14="http://schemas.microsoft.com/office/powerpoint/2010/main" val="273773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7CCF3-3E5F-EADE-F8E1-E8D42358D38A}"/>
              </a:ext>
            </a:extLst>
          </p:cNvPr>
          <p:cNvSpPr txBox="1"/>
          <p:nvPr/>
        </p:nvSpPr>
        <p:spPr>
          <a:xfrm>
            <a:off x="271634" y="2890938"/>
            <a:ext cx="511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“Path”  and click on Edit then add python path click ok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00B32-0F2E-053D-610D-5AC1B100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" y="70854"/>
            <a:ext cx="5449614" cy="2560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392B7-93A4-C0E8-1A88-C141CA97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79" y="70854"/>
            <a:ext cx="5667375" cy="6286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8672C3-C2EF-554E-96F3-4A10C0666FB5}"/>
              </a:ext>
            </a:extLst>
          </p:cNvPr>
          <p:cNvSpPr/>
          <p:nvPr/>
        </p:nvSpPr>
        <p:spPr>
          <a:xfrm>
            <a:off x="10291665" y="500646"/>
            <a:ext cx="821093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A369E-1C0B-99FC-6D81-3FEF856A703C}"/>
              </a:ext>
            </a:extLst>
          </p:cNvPr>
          <p:cNvSpPr/>
          <p:nvPr/>
        </p:nvSpPr>
        <p:spPr>
          <a:xfrm>
            <a:off x="9265297" y="5706351"/>
            <a:ext cx="821093" cy="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6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E632B-3371-8637-9BA7-001387E7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2" y="0"/>
            <a:ext cx="6000964" cy="6573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193D3-A8CC-26B8-6E1C-446AD90387EA}"/>
              </a:ext>
            </a:extLst>
          </p:cNvPr>
          <p:cNvSpPr txBox="1"/>
          <p:nvPr/>
        </p:nvSpPr>
        <p:spPr>
          <a:xfrm>
            <a:off x="6437928" y="115374"/>
            <a:ext cx="501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adding path in User variable and system variable click on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19C52-91F4-8566-0ABB-2F953478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28" y="869884"/>
            <a:ext cx="5162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7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1E02-6CCA-A5C5-87DF-0EAF3497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1F59F-A266-FFAD-7C23-E8DDF61BDEC9}"/>
              </a:ext>
            </a:extLst>
          </p:cNvPr>
          <p:cNvSpPr txBox="1"/>
          <p:nvPr/>
        </p:nvSpPr>
        <p:spPr>
          <a:xfrm>
            <a:off x="838200" y="1690688"/>
            <a:ext cx="91642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euclid_circular_a"/>
              </a:rPr>
              <a:t>Download the </a:t>
            </a:r>
            <a:r>
              <a:rPr lang="en-US" sz="24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latest version of Python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euclid_circular_a"/>
              </a:rPr>
              <a:t>Run the installer file and follow the steps to install Python</a:t>
            </a:r>
            <a:br>
              <a:rPr lang="en-US" sz="2400" b="0" i="0" dirty="0">
                <a:effectLst/>
                <a:latin typeface="euclid_circular_a"/>
              </a:rPr>
            </a:br>
            <a:r>
              <a:rPr lang="en-US" sz="2400" b="0" i="0" dirty="0">
                <a:effectLst/>
                <a:latin typeface="euclid_circular_a"/>
              </a:rPr>
              <a:t>During the install process, check </a:t>
            </a:r>
            <a:r>
              <a:rPr lang="en-US" sz="2400" b="1" i="0" dirty="0">
                <a:effectLst/>
                <a:latin typeface="euclid_circular_a"/>
              </a:rPr>
              <a:t>Add Python to environment                                                                         variables</a:t>
            </a:r>
            <a:r>
              <a:rPr lang="en-US" sz="2400" b="0" i="0" dirty="0">
                <a:effectLst/>
                <a:latin typeface="euclid_circular_a"/>
              </a:rPr>
              <a:t>. This will add Python to environment variables, and you can    run Python from any part of the computer.</a:t>
            </a:r>
          </a:p>
        </p:txBody>
      </p:sp>
    </p:spTree>
    <p:extLst>
      <p:ext uri="{BB962C8B-B14F-4D97-AF65-F5344CB8AC3E}">
        <p14:creationId xmlns:p14="http://schemas.microsoft.com/office/powerpoint/2010/main" val="146413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9C1FA-183C-34B3-EE56-5B0C1FCD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83" y="1493578"/>
            <a:ext cx="10424096" cy="5112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9867C-CAEB-BE8C-1192-0D972D1E2910}"/>
              </a:ext>
            </a:extLst>
          </p:cNvPr>
          <p:cNvSpPr txBox="1"/>
          <p:nvPr/>
        </p:nvSpPr>
        <p:spPr>
          <a:xfrm>
            <a:off x="425083" y="503852"/>
            <a:ext cx="918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</a:t>
            </a:r>
            <a:r>
              <a:rPr lang="en-IN" dirty="0">
                <a:hlinkClick r:id="rId3"/>
              </a:rPr>
              <a:t>Download Python | Python.org</a:t>
            </a:r>
            <a:r>
              <a:rPr lang="en-IN" dirty="0"/>
              <a:t>    </a:t>
            </a:r>
          </a:p>
          <a:p>
            <a:r>
              <a:rPr lang="en-IN" dirty="0"/>
              <a:t>Download the “ Python 3.10.5” version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188037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04ECC-80BD-DFB2-E72F-20DDDF08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7" y="1303370"/>
            <a:ext cx="11029950" cy="531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1241F3-BC48-22B8-8BB1-204D3E01212F}"/>
              </a:ext>
            </a:extLst>
          </p:cNvPr>
          <p:cNvSpPr txBox="1"/>
          <p:nvPr/>
        </p:nvSpPr>
        <p:spPr>
          <a:xfrm>
            <a:off x="279918" y="363894"/>
            <a:ext cx="108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 to Downloads and double click on </a:t>
            </a:r>
            <a:r>
              <a:rPr lang="en-IN" b="1" dirty="0"/>
              <a:t>python-3.10.5-amd64</a:t>
            </a:r>
          </a:p>
        </p:txBody>
      </p:sp>
    </p:spTree>
    <p:extLst>
      <p:ext uri="{BB962C8B-B14F-4D97-AF65-F5344CB8AC3E}">
        <p14:creationId xmlns:p14="http://schemas.microsoft.com/office/powerpoint/2010/main" val="416536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79903-C1C9-B404-7DD1-8B89FA49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45" y="431346"/>
            <a:ext cx="8048625" cy="4924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163411-61DB-948A-81FA-CADEDB5F1326}"/>
              </a:ext>
            </a:extLst>
          </p:cNvPr>
          <p:cNvSpPr/>
          <p:nvPr/>
        </p:nvSpPr>
        <p:spPr>
          <a:xfrm>
            <a:off x="3806891" y="4879910"/>
            <a:ext cx="3844212" cy="345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5CB0D-F0BA-8227-C29A-AD1A3A74D978}"/>
              </a:ext>
            </a:extLst>
          </p:cNvPr>
          <p:cNvSpPr/>
          <p:nvPr/>
        </p:nvSpPr>
        <p:spPr>
          <a:xfrm>
            <a:off x="3806891" y="1906555"/>
            <a:ext cx="4889240" cy="1331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1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64437-0647-FA81-7D49-3B099455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60" y="1121617"/>
            <a:ext cx="7886700" cy="483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14931-D5F9-5B2E-3B7E-75101C99FCBE}"/>
              </a:ext>
            </a:extLst>
          </p:cNvPr>
          <p:cNvSpPr txBox="1"/>
          <p:nvPr/>
        </p:nvSpPr>
        <p:spPr>
          <a:xfrm>
            <a:off x="998376" y="345233"/>
            <a:ext cx="82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will take few mins to complete the installation set up.</a:t>
            </a:r>
          </a:p>
        </p:txBody>
      </p:sp>
    </p:spTree>
    <p:extLst>
      <p:ext uri="{BB962C8B-B14F-4D97-AF65-F5344CB8AC3E}">
        <p14:creationId xmlns:p14="http://schemas.microsoft.com/office/powerpoint/2010/main" val="38788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273D0-8710-1A33-7B2D-E63BDCBE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83" y="771622"/>
            <a:ext cx="7886700" cy="4848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D8CD5E-CDFC-8144-E509-E22CA154E01D}"/>
              </a:ext>
            </a:extLst>
          </p:cNvPr>
          <p:cNvSpPr/>
          <p:nvPr/>
        </p:nvSpPr>
        <p:spPr>
          <a:xfrm>
            <a:off x="7548466" y="5141167"/>
            <a:ext cx="1539550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D41B8-38EF-9D90-2585-50B9F44C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005276"/>
            <a:ext cx="10467975" cy="3895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126511-2301-06FC-85FE-14C8FF07C191}"/>
              </a:ext>
            </a:extLst>
          </p:cNvPr>
          <p:cNvSpPr txBox="1"/>
          <p:nvPr/>
        </p:nvSpPr>
        <p:spPr>
          <a:xfrm>
            <a:off x="326571" y="317241"/>
            <a:ext cx="995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 to Command Prompt and type </a:t>
            </a:r>
            <a:r>
              <a:rPr lang="en-IN" dirty="0">
                <a:sym typeface="Wingdings" panose="05000000000000000000" pitchFamily="2" charset="2"/>
              </a:rPr>
              <a:t> python  --version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02C04-79D4-3836-99A5-5D955DDDAB47}"/>
              </a:ext>
            </a:extLst>
          </p:cNvPr>
          <p:cNvSpPr/>
          <p:nvPr/>
        </p:nvSpPr>
        <p:spPr>
          <a:xfrm>
            <a:off x="326571" y="1810139"/>
            <a:ext cx="3041780" cy="6624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9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577B3A-54B7-EB32-3A7A-DB4B46C7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8" y="826633"/>
            <a:ext cx="6286500" cy="128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3D015-9660-619F-73B6-29416C9DE68B}"/>
              </a:ext>
            </a:extLst>
          </p:cNvPr>
          <p:cNvSpPr txBox="1"/>
          <p:nvPr/>
        </p:nvSpPr>
        <p:spPr>
          <a:xfrm>
            <a:off x="405493" y="270588"/>
            <a:ext cx="1025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python is not recognized as shown below,  environment variables need to be set up.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7E7C1-05AE-3156-3BEF-E1CB545E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8" y="2813655"/>
            <a:ext cx="3848433" cy="386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2A2ED-D880-BCE0-5E9A-C004C26CCCCB}"/>
              </a:ext>
            </a:extLst>
          </p:cNvPr>
          <p:cNvSpPr txBox="1"/>
          <p:nvPr/>
        </p:nvSpPr>
        <p:spPr>
          <a:xfrm>
            <a:off x="489468" y="2313992"/>
            <a:ext cx="1049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your system go to “</a:t>
            </a:r>
            <a:r>
              <a:rPr lang="en-US" dirty="0" err="1"/>
              <a:t>MyComputer</a:t>
            </a:r>
            <a:r>
              <a:rPr lang="en-US" dirty="0"/>
              <a:t>” or “This PC”,  right click on it and click on properties. </a:t>
            </a:r>
            <a:br>
              <a:rPr lang="en-US" dirty="0"/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00709-A4C5-62BA-FAA6-63D3A145EAB9}"/>
              </a:ext>
            </a:extLst>
          </p:cNvPr>
          <p:cNvSpPr/>
          <p:nvPr/>
        </p:nvSpPr>
        <p:spPr>
          <a:xfrm>
            <a:off x="1184989" y="5318448"/>
            <a:ext cx="2995125" cy="3732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092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350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euclid_circular_a</vt:lpstr>
      <vt:lpstr>Office Theme</vt:lpstr>
      <vt:lpstr>Python Installation</vt:lpstr>
      <vt:lpstr>Python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Manjunath Badiger</dc:creator>
  <cp:lastModifiedBy>Manjunath Badiger</cp:lastModifiedBy>
  <cp:revision>1</cp:revision>
  <dcterms:created xsi:type="dcterms:W3CDTF">2022-07-05T07:11:25Z</dcterms:created>
  <dcterms:modified xsi:type="dcterms:W3CDTF">2022-07-05T11:36:17Z</dcterms:modified>
</cp:coreProperties>
</file>