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49340-EFED-4BA8-A6AD-A8A81F04E1F9}" v="9" dt="2022-07-05T12:32:1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Badiger" userId="c093f96eec6395dc" providerId="LiveId" clId="{E0B49340-EFED-4BA8-A6AD-A8A81F04E1F9}"/>
    <pc:docChg chg="custSel addSld modSld">
      <pc:chgData name="Manjunath Badiger" userId="c093f96eec6395dc" providerId="LiveId" clId="{E0B49340-EFED-4BA8-A6AD-A8A81F04E1F9}" dt="2022-07-05T12:33:21.796" v="483" actId="1076"/>
      <pc:docMkLst>
        <pc:docMk/>
      </pc:docMkLst>
      <pc:sldChg chg="modSp mod">
        <pc:chgData name="Manjunath Badiger" userId="c093f96eec6395dc" providerId="LiveId" clId="{E0B49340-EFED-4BA8-A6AD-A8A81F04E1F9}" dt="2022-07-05T11:56:57.812" v="3" actId="14100"/>
        <pc:sldMkLst>
          <pc:docMk/>
          <pc:sldMk cId="3559614965" sldId="261"/>
        </pc:sldMkLst>
        <pc:picChg chg="mod">
          <ac:chgData name="Manjunath Badiger" userId="c093f96eec6395dc" providerId="LiveId" clId="{E0B49340-EFED-4BA8-A6AD-A8A81F04E1F9}" dt="2022-07-05T11:56:57.812" v="3" actId="14100"/>
          <ac:picMkLst>
            <pc:docMk/>
            <pc:sldMk cId="3559614965" sldId="261"/>
            <ac:picMk id="3" creationId="{CDCBBD8A-0959-F7E8-92C6-081F5B1DCC2A}"/>
          </ac:picMkLst>
        </pc:picChg>
      </pc:sldChg>
      <pc:sldChg chg="modSp mod">
        <pc:chgData name="Manjunath Badiger" userId="c093f96eec6395dc" providerId="LiveId" clId="{E0B49340-EFED-4BA8-A6AD-A8A81F04E1F9}" dt="2022-07-05T11:56:49.971" v="2" actId="14100"/>
        <pc:sldMkLst>
          <pc:docMk/>
          <pc:sldMk cId="214912004" sldId="262"/>
        </pc:sldMkLst>
        <pc:picChg chg="mod">
          <ac:chgData name="Manjunath Badiger" userId="c093f96eec6395dc" providerId="LiveId" clId="{E0B49340-EFED-4BA8-A6AD-A8A81F04E1F9}" dt="2022-07-05T11:56:49.971" v="2" actId="14100"/>
          <ac:picMkLst>
            <pc:docMk/>
            <pc:sldMk cId="214912004" sldId="262"/>
            <ac:picMk id="3" creationId="{DC48F690-FD02-16CD-451A-0C72CA126934}"/>
          </ac:picMkLst>
        </pc:picChg>
      </pc:sldChg>
      <pc:sldChg chg="modSp mod">
        <pc:chgData name="Manjunath Badiger" userId="c093f96eec6395dc" providerId="LiveId" clId="{E0B49340-EFED-4BA8-A6AD-A8A81F04E1F9}" dt="2022-07-05T11:56:38.757" v="0" actId="14100"/>
        <pc:sldMkLst>
          <pc:docMk/>
          <pc:sldMk cId="1155374874" sldId="264"/>
        </pc:sldMkLst>
        <pc:picChg chg="mod">
          <ac:chgData name="Manjunath Badiger" userId="c093f96eec6395dc" providerId="LiveId" clId="{E0B49340-EFED-4BA8-A6AD-A8A81F04E1F9}" dt="2022-07-05T11:56:38.757" v="0" actId="14100"/>
          <ac:picMkLst>
            <pc:docMk/>
            <pc:sldMk cId="1155374874" sldId="264"/>
            <ac:picMk id="3" creationId="{6B3E4476-EF39-5D3A-C7AF-0ECF93CE89B2}"/>
          </ac:picMkLst>
        </pc:picChg>
      </pc:sldChg>
      <pc:sldChg chg="addSp modSp new mod">
        <pc:chgData name="Manjunath Badiger" userId="c093f96eec6395dc" providerId="LiveId" clId="{E0B49340-EFED-4BA8-A6AD-A8A81F04E1F9}" dt="2022-07-05T12:17:12.834" v="144" actId="1076"/>
        <pc:sldMkLst>
          <pc:docMk/>
          <pc:sldMk cId="2260670849" sldId="265"/>
        </pc:sldMkLst>
        <pc:spChg chg="add mod">
          <ac:chgData name="Manjunath Badiger" userId="c093f96eec6395dc" providerId="LiveId" clId="{E0B49340-EFED-4BA8-A6AD-A8A81F04E1F9}" dt="2022-07-05T12:16:57.435" v="142" actId="20577"/>
          <ac:spMkLst>
            <pc:docMk/>
            <pc:sldMk cId="2260670849" sldId="265"/>
            <ac:spMk id="4" creationId="{D1453D74-C18F-9129-6AB4-040C604B9459}"/>
          </ac:spMkLst>
        </pc:spChg>
        <pc:picChg chg="add mod">
          <ac:chgData name="Manjunath Badiger" userId="c093f96eec6395dc" providerId="LiveId" clId="{E0B49340-EFED-4BA8-A6AD-A8A81F04E1F9}" dt="2022-07-05T12:17:12.834" v="144" actId="1076"/>
          <ac:picMkLst>
            <pc:docMk/>
            <pc:sldMk cId="2260670849" sldId="265"/>
            <ac:picMk id="3" creationId="{7F65FF6F-31DB-6256-422C-86516575AEDA}"/>
          </ac:picMkLst>
        </pc:picChg>
      </pc:sldChg>
      <pc:sldChg chg="addSp modSp new mod">
        <pc:chgData name="Manjunath Badiger" userId="c093f96eec6395dc" providerId="LiveId" clId="{E0B49340-EFED-4BA8-A6AD-A8A81F04E1F9}" dt="2022-07-05T12:20:11.687" v="201" actId="20577"/>
        <pc:sldMkLst>
          <pc:docMk/>
          <pc:sldMk cId="986444198" sldId="266"/>
        </pc:sldMkLst>
        <pc:spChg chg="add mod">
          <ac:chgData name="Manjunath Badiger" userId="c093f96eec6395dc" providerId="LiveId" clId="{E0B49340-EFED-4BA8-A6AD-A8A81F04E1F9}" dt="2022-07-05T12:20:11.687" v="201" actId="20577"/>
          <ac:spMkLst>
            <pc:docMk/>
            <pc:sldMk cId="986444198" sldId="266"/>
            <ac:spMk id="4" creationId="{1009AA2F-BC95-0A1E-DAD1-8825EF85CB16}"/>
          </ac:spMkLst>
        </pc:spChg>
        <pc:spChg chg="add mod">
          <ac:chgData name="Manjunath Badiger" userId="c093f96eec6395dc" providerId="LiveId" clId="{E0B49340-EFED-4BA8-A6AD-A8A81F04E1F9}" dt="2022-07-05T12:19:05.414" v="169" actId="1076"/>
          <ac:spMkLst>
            <pc:docMk/>
            <pc:sldMk cId="986444198" sldId="266"/>
            <ac:spMk id="5" creationId="{57B2D0D8-6117-AD8C-38CC-C7535B308CEA}"/>
          </ac:spMkLst>
        </pc:spChg>
        <pc:picChg chg="add mod">
          <ac:chgData name="Manjunath Badiger" userId="c093f96eec6395dc" providerId="LiveId" clId="{E0B49340-EFED-4BA8-A6AD-A8A81F04E1F9}" dt="2022-07-05T12:18:27.707" v="147" actId="1076"/>
          <ac:picMkLst>
            <pc:docMk/>
            <pc:sldMk cId="986444198" sldId="266"/>
            <ac:picMk id="3" creationId="{4A1439A5-FD3C-7B4D-3A45-E75D513A31D1}"/>
          </ac:picMkLst>
        </pc:picChg>
      </pc:sldChg>
      <pc:sldChg chg="addSp modSp new mod">
        <pc:chgData name="Manjunath Badiger" userId="c093f96eec6395dc" providerId="LiveId" clId="{E0B49340-EFED-4BA8-A6AD-A8A81F04E1F9}" dt="2022-07-05T12:20:50.533" v="243" actId="20577"/>
        <pc:sldMkLst>
          <pc:docMk/>
          <pc:sldMk cId="311960446" sldId="267"/>
        </pc:sldMkLst>
        <pc:spChg chg="add mod">
          <ac:chgData name="Manjunath Badiger" userId="c093f96eec6395dc" providerId="LiveId" clId="{E0B49340-EFED-4BA8-A6AD-A8A81F04E1F9}" dt="2022-07-05T12:20:50.533" v="243" actId="20577"/>
          <ac:spMkLst>
            <pc:docMk/>
            <pc:sldMk cId="311960446" sldId="267"/>
            <ac:spMk id="4" creationId="{1827738A-8707-92A2-07AA-EEB6CE7373F8}"/>
          </ac:spMkLst>
        </pc:spChg>
        <pc:picChg chg="add mod">
          <ac:chgData name="Manjunath Badiger" userId="c093f96eec6395dc" providerId="LiveId" clId="{E0B49340-EFED-4BA8-A6AD-A8A81F04E1F9}" dt="2022-07-05T12:19:48.403" v="172" actId="1076"/>
          <ac:picMkLst>
            <pc:docMk/>
            <pc:sldMk cId="311960446" sldId="267"/>
            <ac:picMk id="3" creationId="{4311EC3F-CBB3-0CAE-F2D0-996A03271158}"/>
          </ac:picMkLst>
        </pc:picChg>
      </pc:sldChg>
      <pc:sldChg chg="addSp modSp new mod">
        <pc:chgData name="Manjunath Badiger" userId="c093f96eec6395dc" providerId="LiveId" clId="{E0B49340-EFED-4BA8-A6AD-A8A81F04E1F9}" dt="2022-07-05T12:22:29.110" v="265" actId="1076"/>
        <pc:sldMkLst>
          <pc:docMk/>
          <pc:sldMk cId="3966771509" sldId="268"/>
        </pc:sldMkLst>
        <pc:spChg chg="add mod">
          <ac:chgData name="Manjunath Badiger" userId="c093f96eec6395dc" providerId="LiveId" clId="{E0B49340-EFED-4BA8-A6AD-A8A81F04E1F9}" dt="2022-07-05T12:22:25.813" v="264" actId="20577"/>
          <ac:spMkLst>
            <pc:docMk/>
            <pc:sldMk cId="3966771509" sldId="268"/>
            <ac:spMk id="4" creationId="{7796AD00-F3C9-D2BB-BD80-60AD5988CA07}"/>
          </ac:spMkLst>
        </pc:spChg>
        <pc:picChg chg="add mod">
          <ac:chgData name="Manjunath Badiger" userId="c093f96eec6395dc" providerId="LiveId" clId="{E0B49340-EFED-4BA8-A6AD-A8A81F04E1F9}" dt="2022-07-05T12:22:29.110" v="265" actId="1076"/>
          <ac:picMkLst>
            <pc:docMk/>
            <pc:sldMk cId="3966771509" sldId="268"/>
            <ac:picMk id="3" creationId="{F7ADA542-1D49-FEED-20D2-3A8F2D6871E3}"/>
          </ac:picMkLst>
        </pc:picChg>
      </pc:sldChg>
      <pc:sldChg chg="addSp modSp new mod">
        <pc:chgData name="Manjunath Badiger" userId="c093f96eec6395dc" providerId="LiveId" clId="{E0B49340-EFED-4BA8-A6AD-A8A81F04E1F9}" dt="2022-07-05T12:27:11.596" v="305" actId="20577"/>
        <pc:sldMkLst>
          <pc:docMk/>
          <pc:sldMk cId="290479872" sldId="269"/>
        </pc:sldMkLst>
        <pc:spChg chg="add mod">
          <ac:chgData name="Manjunath Badiger" userId="c093f96eec6395dc" providerId="LiveId" clId="{E0B49340-EFED-4BA8-A6AD-A8A81F04E1F9}" dt="2022-07-05T12:27:11.596" v="305" actId="20577"/>
          <ac:spMkLst>
            <pc:docMk/>
            <pc:sldMk cId="290479872" sldId="269"/>
            <ac:spMk id="4" creationId="{96F2520B-012C-EAD5-3795-E3533251B67E}"/>
          </ac:spMkLst>
        </pc:spChg>
        <pc:picChg chg="add mod">
          <ac:chgData name="Manjunath Badiger" userId="c093f96eec6395dc" providerId="LiveId" clId="{E0B49340-EFED-4BA8-A6AD-A8A81F04E1F9}" dt="2022-07-05T12:24:01.071" v="270" actId="1076"/>
          <ac:picMkLst>
            <pc:docMk/>
            <pc:sldMk cId="290479872" sldId="269"/>
            <ac:picMk id="3" creationId="{FFB1AFAE-2377-3D20-9E00-52EECE319737}"/>
          </ac:picMkLst>
        </pc:picChg>
      </pc:sldChg>
      <pc:sldChg chg="addSp modSp new mod">
        <pc:chgData name="Manjunath Badiger" userId="c093f96eec6395dc" providerId="LiveId" clId="{E0B49340-EFED-4BA8-A6AD-A8A81F04E1F9}" dt="2022-07-05T12:30:24.209" v="432" actId="1076"/>
        <pc:sldMkLst>
          <pc:docMk/>
          <pc:sldMk cId="1209528326" sldId="270"/>
        </pc:sldMkLst>
        <pc:spChg chg="add mod">
          <ac:chgData name="Manjunath Badiger" userId="c093f96eec6395dc" providerId="LiveId" clId="{E0B49340-EFED-4BA8-A6AD-A8A81F04E1F9}" dt="2022-07-05T12:28:58.432" v="372" actId="20577"/>
          <ac:spMkLst>
            <pc:docMk/>
            <pc:sldMk cId="1209528326" sldId="270"/>
            <ac:spMk id="4" creationId="{C81298A4-E3D5-BC31-E0E4-627A3CA40E11}"/>
          </ac:spMkLst>
        </pc:spChg>
        <pc:spChg chg="add mod">
          <ac:chgData name="Manjunath Badiger" userId="c093f96eec6395dc" providerId="LiveId" clId="{E0B49340-EFED-4BA8-A6AD-A8A81F04E1F9}" dt="2022-07-05T12:30:17.250" v="431" actId="20577"/>
          <ac:spMkLst>
            <pc:docMk/>
            <pc:sldMk cId="1209528326" sldId="270"/>
            <ac:spMk id="7" creationId="{10A4AE40-A29E-2B73-8C7C-AD5798F1E937}"/>
          </ac:spMkLst>
        </pc:spChg>
        <pc:picChg chg="add mod">
          <ac:chgData name="Manjunath Badiger" userId="c093f96eec6395dc" providerId="LiveId" clId="{E0B49340-EFED-4BA8-A6AD-A8A81F04E1F9}" dt="2022-07-05T12:29:44.455" v="377" actId="1076"/>
          <ac:picMkLst>
            <pc:docMk/>
            <pc:sldMk cId="1209528326" sldId="270"/>
            <ac:picMk id="3" creationId="{846BC06B-0FA2-CFCE-4DAD-2B5E1809A842}"/>
          </ac:picMkLst>
        </pc:picChg>
        <pc:picChg chg="add mod">
          <ac:chgData name="Manjunath Badiger" userId="c093f96eec6395dc" providerId="LiveId" clId="{E0B49340-EFED-4BA8-A6AD-A8A81F04E1F9}" dt="2022-07-05T12:30:24.209" v="432" actId="1076"/>
          <ac:picMkLst>
            <pc:docMk/>
            <pc:sldMk cId="1209528326" sldId="270"/>
            <ac:picMk id="6" creationId="{36C89520-D8E5-610E-337B-3C149BB827EB}"/>
          </ac:picMkLst>
        </pc:picChg>
      </pc:sldChg>
      <pc:sldChg chg="addSp modSp new mod">
        <pc:chgData name="Manjunath Badiger" userId="c093f96eec6395dc" providerId="LiveId" clId="{E0B49340-EFED-4BA8-A6AD-A8A81F04E1F9}" dt="2022-07-05T12:32:35.686" v="480" actId="20577"/>
        <pc:sldMkLst>
          <pc:docMk/>
          <pc:sldMk cId="356460769" sldId="271"/>
        </pc:sldMkLst>
        <pc:spChg chg="add mod">
          <ac:chgData name="Manjunath Badiger" userId="c093f96eec6395dc" providerId="LiveId" clId="{E0B49340-EFED-4BA8-A6AD-A8A81F04E1F9}" dt="2022-07-05T12:32:35.686" v="480" actId="20577"/>
          <ac:spMkLst>
            <pc:docMk/>
            <pc:sldMk cId="356460769" sldId="271"/>
            <ac:spMk id="4" creationId="{9C0D911E-F3E2-9EAC-7D9C-B2D08DF2B96B}"/>
          </ac:spMkLst>
        </pc:spChg>
        <pc:picChg chg="add mod">
          <ac:chgData name="Manjunath Badiger" userId="c093f96eec6395dc" providerId="LiveId" clId="{E0B49340-EFED-4BA8-A6AD-A8A81F04E1F9}" dt="2022-07-05T12:32:32.592" v="473" actId="1076"/>
          <ac:picMkLst>
            <pc:docMk/>
            <pc:sldMk cId="356460769" sldId="271"/>
            <ac:picMk id="3" creationId="{14F5E588-3512-C2B7-5D25-C267C82383BD}"/>
          </ac:picMkLst>
        </pc:picChg>
      </pc:sldChg>
      <pc:sldChg chg="addSp modSp new mod">
        <pc:chgData name="Manjunath Badiger" userId="c093f96eec6395dc" providerId="LiveId" clId="{E0B49340-EFED-4BA8-A6AD-A8A81F04E1F9}" dt="2022-07-05T12:33:21.796" v="483" actId="1076"/>
        <pc:sldMkLst>
          <pc:docMk/>
          <pc:sldMk cId="1137885034" sldId="272"/>
        </pc:sldMkLst>
        <pc:picChg chg="add mod">
          <ac:chgData name="Manjunath Badiger" userId="c093f96eec6395dc" providerId="LiveId" clId="{E0B49340-EFED-4BA8-A6AD-A8A81F04E1F9}" dt="2022-07-05T12:33:21.796" v="483" actId="1076"/>
          <ac:picMkLst>
            <pc:docMk/>
            <pc:sldMk cId="1137885034" sldId="272"/>
            <ac:picMk id="3" creationId="{3E709342-DDE0-FAD8-B06E-FF35E336FA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54A3-81E9-E194-5983-6085B0C4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BCC1-9FDB-F21E-3305-9A3A088F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7690-57DC-F750-642B-C2902CCD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CA70-2378-952E-A47C-943F493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C83A-D305-E11E-2E73-A7AA544A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F600-0BE7-929A-1D49-6D216DD7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8D18-2300-9271-8A64-2CDBD263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C01F-2D50-7E89-5E94-0D5C0BC6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E7F1-1288-2EB9-9CF3-99229B89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FE1C-C85E-60DF-3BC9-95D15537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DAD9C-5D12-4E32-E712-C06972BD6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DEA3-D9C4-1218-6180-46366C17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1A9A-0E55-E442-DD0A-493B6D53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727A-F950-7B69-7FE2-42895394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16D8-E3EC-4891-2D9D-E70FE9D0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CE2F-5DD5-A8C8-B204-9B5C4EA4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16A3-A52E-0021-CD93-1200D87F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A064-540C-828E-1596-6DA7C436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503F-881B-380B-E13D-B500E3B8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C282-B74A-83CD-0132-CA742F90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A4C1-8001-B97A-44C5-1E653D76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243F-3132-51A4-4B29-C33AC5F2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9C65-EAB1-66D8-1634-C744847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61BB-EB78-A673-106E-7B501B3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8028-CEAF-8769-E47A-DE358BF2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1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965-0F1B-CFE0-EC79-B0426E1D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F883-BD74-5CA9-5CCC-A4FC06C40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1D4D6-7134-BFC0-0CC8-7DD0465B5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C0EF-1771-26E2-78E6-402F55B3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7BB4-0897-60EF-F407-25DF9F2F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1A43D-D080-31A2-8DA4-2D417537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6080-819B-4CAE-7264-235B859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3046-D7BA-2801-9911-3D334AED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9CAE6-4D05-441C-FEAC-D3165ECF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2DECA-ED97-0C22-58D5-6D547C409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DE2CD-3CF1-9620-EF18-959E97C5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048C1-D147-D3F8-063A-261CC058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14679-5BB8-153A-D1FE-50627BD6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3A76A-8570-4AFD-FAAD-BF954573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99D-ECCD-A2C2-7805-34CC654B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F7554-80EE-3377-668C-97F75C1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4F65F-35E8-19D4-7E54-48CE6BC6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D55CA-D700-0B6D-AEFB-B6075FF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B1FF9-637B-4D1B-0461-3B51F1A4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20186-47EF-2BBE-E5F1-160DB06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13A49-EF7D-0F12-99CB-501D935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A9A-44B5-01DC-6E45-CD76E20A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1A4E-89CF-CAFC-A4CA-35FEFED4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8C33F-6BA2-1BBF-10D3-56B7F134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E716-C1B5-BDFF-A225-B95C15D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6E55-14E0-01B4-B726-D87935C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A325-A2B5-D41E-0F29-ABBC5DD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9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DC2F-05A9-4DB1-1352-916B02C2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B6DB4-EEE2-B741-A5B0-096C343FA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1137-EEF9-D7F0-BACF-09292F31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66A5F-7548-DD24-E2B6-3E1B7A86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C62A-443F-3528-5FE5-F49B8572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9390-02A0-3BE6-2FC0-EDB40AB4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4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17308-453A-AAC9-C37F-1D982A7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4946-2343-0059-4312-9E923501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1C88-A246-D884-C487-7D9EFE57D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A8A5-D445-4511-98E3-A4D13A5ADE3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3240-F883-9672-FA82-4031E697F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CE79-393B-EE3A-C80D-D54291D3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83A4-65F3-4823-B25C-3E5A9E7F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FDF2-9629-E347-2ADF-DE39BF57F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0" y="1318306"/>
            <a:ext cx="9144000" cy="2387600"/>
          </a:xfrm>
        </p:spPr>
        <p:txBody>
          <a:bodyPr/>
          <a:lstStyle/>
          <a:p>
            <a:r>
              <a:rPr lang="en-IN" dirty="0"/>
              <a:t>Visual Studio Code Installation</a:t>
            </a:r>
          </a:p>
        </p:txBody>
      </p:sp>
    </p:spTree>
    <p:extLst>
      <p:ext uri="{BB962C8B-B14F-4D97-AF65-F5344CB8AC3E}">
        <p14:creationId xmlns:p14="http://schemas.microsoft.com/office/powerpoint/2010/main" val="74031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5FF6F-31DB-6256-422C-86516575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2" y="680727"/>
            <a:ext cx="7209145" cy="5776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53D74-C18F-9129-6AB4-040C604B9459}"/>
              </a:ext>
            </a:extLst>
          </p:cNvPr>
          <p:cNvSpPr txBox="1"/>
          <p:nvPr/>
        </p:nvSpPr>
        <p:spPr>
          <a:xfrm>
            <a:off x="420032" y="195943"/>
            <a:ext cx="95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 to windows search and type “Visual Studio Code” , click on Open.</a:t>
            </a:r>
          </a:p>
        </p:txBody>
      </p:sp>
    </p:spTree>
    <p:extLst>
      <p:ext uri="{BB962C8B-B14F-4D97-AF65-F5344CB8AC3E}">
        <p14:creationId xmlns:p14="http://schemas.microsoft.com/office/powerpoint/2010/main" val="226067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439A5-FD3C-7B4D-3A45-E75D513A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9" y="1291405"/>
            <a:ext cx="9693480" cy="4275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9AA2F-BC95-0A1E-DAD1-8825EF85CB16}"/>
              </a:ext>
            </a:extLst>
          </p:cNvPr>
          <p:cNvSpPr txBox="1"/>
          <p:nvPr/>
        </p:nvSpPr>
        <p:spPr>
          <a:xfrm>
            <a:off x="289249" y="335902"/>
            <a:ext cx="975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Visual Studio Code and Click on Extension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2D0D8-6117-AD8C-38CC-C7535B308CEA}"/>
              </a:ext>
            </a:extLst>
          </p:cNvPr>
          <p:cNvSpPr/>
          <p:nvPr/>
        </p:nvSpPr>
        <p:spPr>
          <a:xfrm>
            <a:off x="195942" y="3429000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4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1EC3F-CBB3-0CAE-F2D0-996A0327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7" y="1051408"/>
            <a:ext cx="9716342" cy="5296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7738A-8707-92A2-07AA-EEB6CE7373F8}"/>
              </a:ext>
            </a:extLst>
          </p:cNvPr>
          <p:cNvSpPr txBox="1"/>
          <p:nvPr/>
        </p:nvSpPr>
        <p:spPr>
          <a:xfrm>
            <a:off x="435397" y="307910"/>
            <a:ext cx="971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“Python” and click On “Install”.</a:t>
            </a:r>
          </a:p>
        </p:txBody>
      </p:sp>
    </p:spTree>
    <p:extLst>
      <p:ext uri="{BB962C8B-B14F-4D97-AF65-F5344CB8AC3E}">
        <p14:creationId xmlns:p14="http://schemas.microsoft.com/office/powerpoint/2010/main" val="31196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DA542-1D49-FEED-20D2-3A8F2D68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80" y="1065611"/>
            <a:ext cx="9685859" cy="4092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6AD00-F3C9-D2BB-BD80-60AD5988CA07}"/>
              </a:ext>
            </a:extLst>
          </p:cNvPr>
          <p:cNvSpPr txBox="1"/>
          <p:nvPr/>
        </p:nvSpPr>
        <p:spPr>
          <a:xfrm>
            <a:off x="435397" y="307910"/>
            <a:ext cx="971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“Code Runner” and click On “Install”.</a:t>
            </a:r>
          </a:p>
        </p:txBody>
      </p:sp>
    </p:spTree>
    <p:extLst>
      <p:ext uri="{BB962C8B-B14F-4D97-AF65-F5344CB8AC3E}">
        <p14:creationId xmlns:p14="http://schemas.microsoft.com/office/powerpoint/2010/main" val="396677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1AFAE-2377-3D20-9E00-52EECE31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1" y="993621"/>
            <a:ext cx="9723963" cy="565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2520B-012C-EAD5-3795-E3533251B67E}"/>
              </a:ext>
            </a:extLst>
          </p:cNvPr>
          <p:cNvSpPr txBox="1"/>
          <p:nvPr/>
        </p:nvSpPr>
        <p:spPr>
          <a:xfrm>
            <a:off x="216981" y="279918"/>
            <a:ext cx="1026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 to File </a:t>
            </a:r>
            <a:r>
              <a:rPr lang="en-IN" dirty="0">
                <a:sym typeface="Wingdings" panose="05000000000000000000" pitchFamily="2" charset="2"/>
              </a:rPr>
              <a:t> click on New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BC06B-0FA2-CFCE-4DAD-2B5E1809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714565"/>
            <a:ext cx="9750490" cy="343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298A4-E3D5-BC31-E0E4-627A3CA40E11}"/>
              </a:ext>
            </a:extLst>
          </p:cNvPr>
          <p:cNvSpPr txBox="1"/>
          <p:nvPr/>
        </p:nvSpPr>
        <p:spPr>
          <a:xfrm>
            <a:off x="289249" y="345233"/>
            <a:ext cx="975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Python File type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89520-D8E5-610E-337B-3C149BB8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4885525"/>
            <a:ext cx="9662997" cy="1806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4AE40-A29E-2B73-8C7C-AD5798F1E937}"/>
              </a:ext>
            </a:extLst>
          </p:cNvPr>
          <p:cNvSpPr txBox="1"/>
          <p:nvPr/>
        </p:nvSpPr>
        <p:spPr>
          <a:xfrm>
            <a:off x="201756" y="4331527"/>
            <a:ext cx="975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</a:t>
            </a:r>
            <a:r>
              <a:rPr lang="en-IN" dirty="0">
                <a:sym typeface="Wingdings" panose="05000000000000000000" pitchFamily="2" charset="2"/>
              </a:rPr>
              <a:t> print(“Hello World”).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52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5E588-3512-C2B7-5D25-C267C823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112561"/>
            <a:ext cx="7132938" cy="4427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D911E-F3E2-9EAC-7D9C-B2D08DF2B96B}"/>
              </a:ext>
            </a:extLst>
          </p:cNvPr>
          <p:cNvSpPr txBox="1"/>
          <p:nvPr/>
        </p:nvSpPr>
        <p:spPr>
          <a:xfrm>
            <a:off x="382555" y="233265"/>
            <a:ext cx="944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Save python file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564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09342-DDE0-FAD8-B06E-FF35E336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3" y="182598"/>
            <a:ext cx="9739204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087F3-EB4D-55A5-432A-9FE81F17C7AA}"/>
              </a:ext>
            </a:extLst>
          </p:cNvPr>
          <p:cNvSpPr txBox="1"/>
          <p:nvPr/>
        </p:nvSpPr>
        <p:spPr>
          <a:xfrm>
            <a:off x="342901" y="8409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Download Visual Studio Code - Mac, Linux, Windows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83566-C684-7983-51CF-1EC1DF935ECD}"/>
              </a:ext>
            </a:extLst>
          </p:cNvPr>
          <p:cNvSpPr txBox="1"/>
          <p:nvPr/>
        </p:nvSpPr>
        <p:spPr>
          <a:xfrm>
            <a:off x="410547" y="326571"/>
            <a:ext cx="111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below link to download </a:t>
            </a:r>
            <a:r>
              <a:rPr lang="en-IN" dirty="0" err="1"/>
              <a:t>VSCode</a:t>
            </a:r>
            <a:r>
              <a:rPr lang="en-IN" dirty="0"/>
              <a:t> and based on your OS click on system installer (64 bit)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4C027-5863-1FED-198C-DB043862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1210260"/>
            <a:ext cx="11351239" cy="54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CDE96-1B5C-B28A-DB55-D6F9CAC9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" y="632940"/>
            <a:ext cx="12019569" cy="53106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D741D9-07E4-1A39-2005-EC9A1D1A0107}"/>
              </a:ext>
            </a:extLst>
          </p:cNvPr>
          <p:cNvSpPr/>
          <p:nvPr/>
        </p:nvSpPr>
        <p:spPr>
          <a:xfrm>
            <a:off x="8882742" y="985067"/>
            <a:ext cx="3135087" cy="101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96815-09C0-FB03-0B3B-9F96E6F8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0" y="805821"/>
            <a:ext cx="6953322" cy="5728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A38E9-4F7C-37C8-EDB6-1874F6FBB63F}"/>
              </a:ext>
            </a:extLst>
          </p:cNvPr>
          <p:cNvSpPr txBox="1"/>
          <p:nvPr/>
        </p:nvSpPr>
        <p:spPr>
          <a:xfrm>
            <a:off x="317241" y="242596"/>
            <a:ext cx="103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downloaded </a:t>
            </a:r>
            <a:r>
              <a:rPr lang="en-IN" dirty="0" err="1"/>
              <a:t>VsCode</a:t>
            </a:r>
            <a:r>
              <a:rPr lang="en-IN" dirty="0"/>
              <a:t> set up file and it will pop up licence agreement and click “I Accept” and Next.</a:t>
            </a:r>
          </a:p>
        </p:txBody>
      </p:sp>
    </p:spTree>
    <p:extLst>
      <p:ext uri="{BB962C8B-B14F-4D97-AF65-F5344CB8AC3E}">
        <p14:creationId xmlns:p14="http://schemas.microsoft.com/office/powerpoint/2010/main" val="408949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0DE33-5372-1DF3-DCF3-056AF0BC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1" y="871526"/>
            <a:ext cx="6544504" cy="535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1C950-4532-2EB4-BE95-FF10771C3FC3}"/>
              </a:ext>
            </a:extLst>
          </p:cNvPr>
          <p:cNvSpPr txBox="1"/>
          <p:nvPr/>
        </p:nvSpPr>
        <p:spPr>
          <a:xfrm>
            <a:off x="457200" y="261257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Next</a:t>
            </a:r>
          </a:p>
        </p:txBody>
      </p:sp>
    </p:spTree>
    <p:extLst>
      <p:ext uri="{BB962C8B-B14F-4D97-AF65-F5344CB8AC3E}">
        <p14:creationId xmlns:p14="http://schemas.microsoft.com/office/powerpoint/2010/main" val="35248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BBD8A-0959-F7E8-92C6-081F5B1D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897"/>
            <a:ext cx="8294914" cy="5584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DD4E2-8C7E-43B4-453A-6874AC81762C}"/>
              </a:ext>
            </a:extLst>
          </p:cNvPr>
          <p:cNvSpPr txBox="1"/>
          <p:nvPr/>
        </p:nvSpPr>
        <p:spPr>
          <a:xfrm>
            <a:off x="457200" y="261257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Next</a:t>
            </a:r>
          </a:p>
        </p:txBody>
      </p:sp>
    </p:spTree>
    <p:extLst>
      <p:ext uri="{BB962C8B-B14F-4D97-AF65-F5344CB8AC3E}">
        <p14:creationId xmlns:p14="http://schemas.microsoft.com/office/powerpoint/2010/main" val="355961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8F690-FD02-16CD-451A-0C72CA12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18" y="718457"/>
            <a:ext cx="8302841" cy="56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9F1B1-9EA6-B57E-B696-90B78412C242}"/>
              </a:ext>
            </a:extLst>
          </p:cNvPr>
          <p:cNvSpPr txBox="1"/>
          <p:nvPr/>
        </p:nvSpPr>
        <p:spPr>
          <a:xfrm>
            <a:off x="457200" y="261257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Next</a:t>
            </a:r>
          </a:p>
        </p:txBody>
      </p:sp>
    </p:spTree>
    <p:extLst>
      <p:ext uri="{BB962C8B-B14F-4D97-AF65-F5344CB8AC3E}">
        <p14:creationId xmlns:p14="http://schemas.microsoft.com/office/powerpoint/2010/main" val="21491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BF2C9-482C-D01B-FCB4-BF4E48B8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" y="821064"/>
            <a:ext cx="6560222" cy="5327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1E4E2-E0E0-C95F-EACE-B6C41363BC1E}"/>
              </a:ext>
            </a:extLst>
          </p:cNvPr>
          <p:cNvSpPr txBox="1"/>
          <p:nvPr/>
        </p:nvSpPr>
        <p:spPr>
          <a:xfrm>
            <a:off x="625151" y="335902"/>
            <a:ext cx="67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Install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11A28-2F7B-53C1-8E78-E994125E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75" y="894929"/>
            <a:ext cx="5970187" cy="48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E4476-EF39-5D3A-C7AF-0ECF93CE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7" y="933868"/>
            <a:ext cx="7122054" cy="574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1B244-B5EA-E5A7-C39A-DF2B3C3D4A22}"/>
              </a:ext>
            </a:extLst>
          </p:cNvPr>
          <p:cNvSpPr txBox="1"/>
          <p:nvPr/>
        </p:nvSpPr>
        <p:spPr>
          <a:xfrm>
            <a:off x="475861" y="177282"/>
            <a:ext cx="771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Finish</a:t>
            </a:r>
          </a:p>
        </p:txBody>
      </p:sp>
    </p:spTree>
    <p:extLst>
      <p:ext uri="{BB962C8B-B14F-4D97-AF65-F5344CB8AC3E}">
        <p14:creationId xmlns:p14="http://schemas.microsoft.com/office/powerpoint/2010/main" val="11553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Visual Studio Code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 Installation</dc:title>
  <dc:creator>Manjunath Badiger</dc:creator>
  <cp:lastModifiedBy>Manjunath Badiger</cp:lastModifiedBy>
  <cp:revision>1</cp:revision>
  <dcterms:created xsi:type="dcterms:W3CDTF">2022-07-05T11:55:46Z</dcterms:created>
  <dcterms:modified xsi:type="dcterms:W3CDTF">2022-07-05T12:33:27Z</dcterms:modified>
</cp:coreProperties>
</file>