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10E70-02DA-4B20-C6FF-9725DB33B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9D7D4-2DD5-6479-DA23-58B3D11EB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96DE-7FA0-235C-541E-7F2201B4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2196-0A27-4F5F-941B-4BDFEBD433F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FABC7-7350-A553-3D01-C91436AC9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27769-C9E0-FF09-D88B-2EA49B70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8D62-9905-4B8D-BD0D-1E403C1A8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42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0BE2-541C-7C3C-B15B-D72D7601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E91F7-0530-91A2-0A8E-FAF6148F6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185ED-5F7B-2FCA-7CD6-4A09806C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2196-0A27-4F5F-941B-4BDFEBD433F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A4D2C-27A5-0860-6212-8B833F5A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5D850-DD60-6BA5-7DD5-6AD26E2E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8D62-9905-4B8D-BD0D-1E403C1A8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25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910A2-329E-18BD-82A1-5342EF966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82612-312E-5181-20FC-CD8501871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BFAF3-0DB7-1826-C3D7-51F78D31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2196-0A27-4F5F-941B-4BDFEBD433F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010A4-972E-62E3-A4A9-3259CBA7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AB92A-1AF4-9F2D-86FB-8A3292BBB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8D62-9905-4B8D-BD0D-1E403C1A8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09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EA1B-0E8B-A06C-7B05-798BEB13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46292-18E8-FD34-ED74-C65A8E872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A572C-E955-3B31-DE23-3B5557A8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2196-0A27-4F5F-941B-4BDFEBD433F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F7778-C624-E909-21E8-6A98D8C8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8D960-4AB6-07C1-11D5-7DBFE603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8D62-9905-4B8D-BD0D-1E403C1A8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02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2AB0-432C-8E30-381C-BC81CF8F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B3D54-B020-E504-1B62-7BBE5CB1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BD160-CFD5-E6BE-D0FC-FB8589F4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2196-0A27-4F5F-941B-4BDFEBD433F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70937-0BCE-A720-3AC7-9A224C4A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7EFBE-E8AF-6E22-D244-D2339913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8D62-9905-4B8D-BD0D-1E403C1A8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3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1D03-3207-ABCC-7FA5-95FDBEF0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F2D5-ADEF-F680-87FF-27E734B14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A5C2A-9170-6C81-73FC-ED31865D4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4D52F-C241-FD44-AFBF-DD80FB35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2196-0A27-4F5F-941B-4BDFEBD433F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166B-651A-3172-2431-D2D9E98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E4DCA-AFF9-A25E-2049-68CB4DBE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8D62-9905-4B8D-BD0D-1E403C1A8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91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A600-EE5C-EAA3-FB0F-26FF0946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6B4A-9B91-A6CE-27CB-EEDC0A0AA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EAFF8-C71B-ABEF-4CED-3A4B1B37C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8C9618-2BB5-E149-15B9-260096F1A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AA283-CD8D-97F8-CFE4-5EECAC72F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22985B-4640-2693-D016-365372FF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2196-0A27-4F5F-941B-4BDFEBD433F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C3ACC6-7193-5BFD-479D-A0B65246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6CFF8-8194-F115-9F53-B2894C2F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8D62-9905-4B8D-BD0D-1E403C1A8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73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1FB2-BB9E-DB5B-0762-18ED7E10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89EDC8-BB9C-57C5-2359-A2685A3E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2196-0A27-4F5F-941B-4BDFEBD433F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F9BAE-C9F7-C6D0-1895-5DCC7251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FD623-EE85-2F9B-A422-92C54215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8D62-9905-4B8D-BD0D-1E403C1A8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615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C4596-D74F-5F6C-CDAA-18CDBB0E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2196-0A27-4F5F-941B-4BDFEBD433F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BF687-2F01-910F-0BCD-3430C9FA5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AC098-7107-8804-1D63-D6F44211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8D62-9905-4B8D-BD0D-1E403C1A8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97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74BE-E080-0B99-918A-6D7DBA01C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22BE9-6A0A-D57D-84B5-2FA079EC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42EA7-4046-A087-27E5-3386A5948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1DE87-4479-A056-D7B1-D6CAC9811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2196-0A27-4F5F-941B-4BDFEBD433F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07AEA-75C8-6B61-F8C9-8F5EB6D5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08993-6C62-C9FD-CC9D-28494FA2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8D62-9905-4B8D-BD0D-1E403C1A8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1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4325-6C15-6BB8-DAF4-D8CC4AEF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936E88-786C-E81B-AA95-17AF0C901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D306E-273B-6C4B-96E8-56E0D20D6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81CA2-BA97-A170-D9D8-903DB8725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2196-0A27-4F5F-941B-4BDFEBD433F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13982-E90B-2A95-9C01-15726C7D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1C1FF-F4D3-988D-475F-6CFA2626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8D62-9905-4B8D-BD0D-1E403C1A8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70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A6140-396C-D746-A0E0-52F974EE0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D5547-1E10-D7D5-1C09-88EB402CA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17EF7-7904-D1FC-C398-1F5ED531B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82196-0A27-4F5F-941B-4BDFEBD433F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B8513-916A-5BB6-A680-6FB45E54A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FF305-40F6-9C3D-8E47-FD297C211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8D62-9905-4B8D-BD0D-1E403C1A8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14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.mysql.com/downloads/installer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2A525-56E9-CF8B-E980-ED0ACB878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MySQL Installation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945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68C4B7-CEDD-3D21-AE58-1BA81503C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26" y="526161"/>
            <a:ext cx="7445385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96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C8E9AA-4724-9B1D-D2D3-8A0585316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80" y="168553"/>
            <a:ext cx="5725733" cy="4244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EF74CE-289D-B66C-7090-FDCDC98EA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89" y="1166539"/>
            <a:ext cx="5387807" cy="40770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E6770F-4DB1-2584-CE75-1D7AEBB03178}"/>
              </a:ext>
            </a:extLst>
          </p:cNvPr>
          <p:cNvSpPr txBox="1"/>
          <p:nvPr/>
        </p:nvSpPr>
        <p:spPr>
          <a:xfrm>
            <a:off x="653143" y="5169159"/>
            <a:ext cx="4544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a simple password , make sure you remember it and click on next.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2853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6A83E8-5E5F-5EA8-B2B1-5AF3485FE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52" y="291563"/>
            <a:ext cx="5266044" cy="3962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28B634-A633-B617-B44C-2E9B7F603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006" y="482374"/>
            <a:ext cx="5425910" cy="4008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7A7608-DCDC-1585-B661-1F24A55A892A}"/>
              </a:ext>
            </a:extLst>
          </p:cNvPr>
          <p:cNvSpPr txBox="1"/>
          <p:nvPr/>
        </p:nvSpPr>
        <p:spPr>
          <a:xfrm>
            <a:off x="653143" y="5169159"/>
            <a:ext cx="4544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next and execute remaining configuration. Installation will complete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828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/>
            <a:extLst>
              <a:ext uri="{FF2B5EF4-FFF2-40B4-BE49-F238E27FC236}">
                <a16:creationId xmlns:a16="http://schemas.microsoft.com/office/drawing/2014/main" id="{5FC278BA-8D30-6D75-956B-C3E9931FE847}"/>
              </a:ext>
            </a:extLst>
          </p:cNvPr>
          <p:cNvSpPr txBox="1"/>
          <p:nvPr/>
        </p:nvSpPr>
        <p:spPr>
          <a:xfrm>
            <a:off x="529513" y="136888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https://dev.mysql.com/downloads/installer/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78CC4-4F5B-5EF4-1B4A-190451E3BB19}"/>
              </a:ext>
            </a:extLst>
          </p:cNvPr>
          <p:cNvSpPr txBox="1"/>
          <p:nvPr/>
        </p:nvSpPr>
        <p:spPr>
          <a:xfrm>
            <a:off x="531845" y="382555"/>
            <a:ext cx="9573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To Install </a:t>
            </a:r>
            <a:r>
              <a:rPr lang="en-US" dirty="0" err="1"/>
              <a:t>Mysql</a:t>
            </a:r>
            <a:endParaRPr lang="en-US" dirty="0"/>
          </a:p>
          <a:p>
            <a:endParaRPr lang="en-US" dirty="0"/>
          </a:p>
          <a:p>
            <a:r>
              <a:rPr lang="en-US" dirty="0"/>
              <a:t>1. Go to browser and execute the below link. And click on the highlighted download.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815FF1-C353-C5B1-C947-1672CAF4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13" y="1801211"/>
            <a:ext cx="7800391" cy="484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4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A348C2-F9FE-7A76-4475-0B90D7CF25DA}"/>
              </a:ext>
            </a:extLst>
          </p:cNvPr>
          <p:cNvSpPr txBox="1"/>
          <p:nvPr/>
        </p:nvSpPr>
        <p:spPr>
          <a:xfrm>
            <a:off x="410547" y="438539"/>
            <a:ext cx="906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“No thanks, just start my download”. It will start downloading.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B2D8F3-36D6-0E51-AB3B-CDF49C3D4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1420811"/>
            <a:ext cx="7013919" cy="46665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484E95-8C26-7A92-CB40-8071C0A5B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217" y="2273283"/>
            <a:ext cx="4187962" cy="23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7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1694D8-4292-A8EA-5659-FB258B9C2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862" y="292938"/>
            <a:ext cx="6492803" cy="13107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65B726-E21C-4487-9179-1F6DD0C65A38}"/>
              </a:ext>
            </a:extLst>
          </p:cNvPr>
          <p:cNvSpPr txBox="1"/>
          <p:nvPr/>
        </p:nvSpPr>
        <p:spPr>
          <a:xfrm>
            <a:off x="307910" y="62515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the download complete. </a:t>
            </a:r>
          </a:p>
          <a:p>
            <a:r>
              <a:rPr lang="en-US" dirty="0"/>
              <a:t>Double click on it and it will start the set up.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0A7498-5F3F-1211-D958-7CBF46C9B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10" y="1826368"/>
            <a:ext cx="6419461" cy="486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1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FC08BD-A38E-43BD-A6B0-AD27280EE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62" y="404082"/>
            <a:ext cx="7430144" cy="5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1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742D89-35F1-B712-CDCB-19977307D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64" y="907397"/>
            <a:ext cx="7414903" cy="55097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EB54B4-FAE0-3BCC-877D-4198F37F33E6}"/>
              </a:ext>
            </a:extLst>
          </p:cNvPr>
          <p:cNvSpPr txBox="1"/>
          <p:nvPr/>
        </p:nvSpPr>
        <p:spPr>
          <a:xfrm>
            <a:off x="503764" y="223935"/>
            <a:ext cx="755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one by one and click on the arrow to move to the “Products To Be Installed”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5316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9A7DF7-B62C-A18E-65D9-8941DF118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06" y="496459"/>
            <a:ext cx="7407282" cy="55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50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5AC91B-3FFF-06F3-9DD4-2C66EF43D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58" y="235202"/>
            <a:ext cx="7877226" cy="587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70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4417AC-A37B-089D-7F63-2E51B8030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28" y="394213"/>
            <a:ext cx="7414903" cy="55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0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114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MySQL 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Installation</dc:title>
  <dc:creator>Manjunath Badiger</dc:creator>
  <cp:lastModifiedBy>Manjunath Badiger</cp:lastModifiedBy>
  <cp:revision>1</cp:revision>
  <dcterms:created xsi:type="dcterms:W3CDTF">2023-08-23T05:28:55Z</dcterms:created>
  <dcterms:modified xsi:type="dcterms:W3CDTF">2023-08-23T05:56:44Z</dcterms:modified>
</cp:coreProperties>
</file>