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10" r:id="rId50"/>
    <p:sldId id="311" r:id="rId51"/>
    <p:sldId id="312" r:id="rId52"/>
    <p:sldId id="313" r:id="rId53"/>
    <p:sldId id="314" r:id="rId54"/>
    <p:sldId id="315" r:id="rId55"/>
    <p:sldId id="316" r:id="rId56"/>
    <p:sldId id="317" r:id="rId57"/>
    <p:sldId id="304" r:id="rId58"/>
    <p:sldId id="305" r:id="rId59"/>
    <p:sldId id="306" r:id="rId60"/>
    <p:sldId id="307" r:id="rId61"/>
    <p:sldId id="308" r:id="rId62"/>
    <p:sldId id="309" r:id="rId6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junath Kunte" initials="MK" lastIdx="1" clrIdx="0">
    <p:extLst>
      <p:ext uri="{19B8F6BF-5375-455C-9EA6-DF929625EA0E}">
        <p15:presenceInfo xmlns:p15="http://schemas.microsoft.com/office/powerpoint/2012/main" userId="4c8019a5694246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8729" y="2941816"/>
            <a:ext cx="481454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858519" y="1742446"/>
            <a:ext cx="10474960" cy="37426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4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295" y="21706"/>
            <a:ext cx="219075" cy="6714490"/>
            <a:chOff x="124295" y="21706"/>
            <a:chExt cx="219075" cy="6714490"/>
          </a:xfrm>
        </p:grpSpPr>
        <p:sp>
          <p:nvSpPr>
            <p:cNvPr id="3" name="object 3"/>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4" name="object 4"/>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sp>
          <p:nvSpPr>
            <p:cNvPr id="5" name="object 5"/>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6" name="object 6"/>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7" name="object 7"/>
            <p:cNvSpPr/>
            <p:nvPr/>
          </p:nvSpPr>
          <p:spPr>
            <a:xfrm>
              <a:off x="130645" y="28056"/>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800"/>
                  </a:lnTo>
                  <a:lnTo>
                    <a:pt x="171738" y="2209800"/>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8" name="object 8"/>
            <p:cNvSpPr/>
            <p:nvPr/>
          </p:nvSpPr>
          <p:spPr>
            <a:xfrm>
              <a:off x="130645" y="28056"/>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
        <p:nvSpPr>
          <p:cNvPr id="9" name="object 9"/>
          <p:cNvSpPr txBox="1"/>
          <p:nvPr/>
        </p:nvSpPr>
        <p:spPr>
          <a:xfrm>
            <a:off x="523724" y="2225278"/>
            <a:ext cx="7409815"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a:cs typeface="Times New Roman"/>
              </a:rPr>
              <a:t>TITLE</a:t>
            </a:r>
            <a:r>
              <a:rPr sz="3600" b="1" spc="-35" dirty="0">
                <a:latin typeface="Times New Roman"/>
                <a:cs typeface="Times New Roman"/>
              </a:rPr>
              <a:t> </a:t>
            </a:r>
            <a:r>
              <a:rPr sz="3600" spc="20" dirty="0">
                <a:latin typeface="Times New Roman"/>
                <a:cs typeface="Times New Roman"/>
              </a:rPr>
              <a:t>:</a:t>
            </a:r>
            <a:r>
              <a:rPr sz="3600" spc="20" dirty="0">
                <a:latin typeface="Calibri"/>
                <a:cs typeface="Calibri"/>
              </a:rPr>
              <a:t>Pie-in-the-Sky</a:t>
            </a:r>
            <a:r>
              <a:rPr sz="2300" spc="20" dirty="0">
                <a:latin typeface="Calibri"/>
                <a:cs typeface="Calibri"/>
              </a:rPr>
              <a:t>(</a:t>
            </a:r>
            <a:r>
              <a:rPr sz="2300" spc="20" dirty="0">
                <a:latin typeface="Times New Roman"/>
                <a:cs typeface="Times New Roman"/>
              </a:rPr>
              <a:t>IPL</a:t>
            </a:r>
            <a:r>
              <a:rPr sz="2300" spc="-15" dirty="0">
                <a:latin typeface="Times New Roman"/>
                <a:cs typeface="Times New Roman"/>
              </a:rPr>
              <a:t> </a:t>
            </a:r>
            <a:r>
              <a:rPr sz="2300" spc="75" dirty="0">
                <a:latin typeface="Times New Roman"/>
                <a:cs typeface="Times New Roman"/>
              </a:rPr>
              <a:t>Match</a:t>
            </a:r>
            <a:r>
              <a:rPr sz="2300" spc="-20" dirty="0">
                <a:latin typeface="Times New Roman"/>
                <a:cs typeface="Times New Roman"/>
              </a:rPr>
              <a:t> </a:t>
            </a:r>
            <a:r>
              <a:rPr sz="2300" spc="30" dirty="0">
                <a:latin typeface="Times New Roman"/>
                <a:cs typeface="Times New Roman"/>
              </a:rPr>
              <a:t>Bidding</a:t>
            </a:r>
            <a:r>
              <a:rPr sz="2300" spc="-15" dirty="0">
                <a:latin typeface="Times New Roman"/>
                <a:cs typeface="Times New Roman"/>
              </a:rPr>
              <a:t> </a:t>
            </a:r>
            <a:r>
              <a:rPr sz="2300" spc="30" dirty="0">
                <a:latin typeface="Times New Roman"/>
                <a:cs typeface="Times New Roman"/>
              </a:rPr>
              <a:t>App</a:t>
            </a:r>
            <a:r>
              <a:rPr sz="2300" spc="30" dirty="0">
                <a:latin typeface="Calibri"/>
                <a:cs typeface="Calibri"/>
              </a:rPr>
              <a:t>)</a:t>
            </a:r>
            <a:endParaRPr sz="2300">
              <a:latin typeface="Calibri"/>
              <a:cs typeface="Calibri"/>
            </a:endParaRPr>
          </a:p>
        </p:txBody>
      </p:sp>
      <p:sp>
        <p:nvSpPr>
          <p:cNvPr id="10" name="object 10"/>
          <p:cNvSpPr txBox="1"/>
          <p:nvPr/>
        </p:nvSpPr>
        <p:spPr>
          <a:xfrm>
            <a:off x="553829" y="3285458"/>
            <a:ext cx="289687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Submitted</a:t>
            </a:r>
            <a:r>
              <a:rPr sz="3600" b="1" spc="-35" dirty="0">
                <a:latin typeface="Times New Roman"/>
                <a:cs typeface="Times New Roman"/>
              </a:rPr>
              <a:t> </a:t>
            </a:r>
            <a:r>
              <a:rPr sz="3600" b="1" dirty="0">
                <a:latin typeface="Times New Roman"/>
                <a:cs typeface="Times New Roman"/>
              </a:rPr>
              <a:t>by</a:t>
            </a:r>
            <a:r>
              <a:rPr sz="3600" b="1" spc="-30" dirty="0">
                <a:latin typeface="Times New Roman"/>
                <a:cs typeface="Times New Roman"/>
              </a:rPr>
              <a:t> </a:t>
            </a:r>
            <a:r>
              <a:rPr sz="3600" dirty="0">
                <a:latin typeface="Times New Roman"/>
                <a:cs typeface="Times New Roman"/>
              </a:rPr>
              <a:t>:</a:t>
            </a:r>
            <a:endParaRPr sz="3600">
              <a:latin typeface="Times New Roman"/>
              <a:cs typeface="Times New Roman"/>
            </a:endParaRPr>
          </a:p>
        </p:txBody>
      </p:sp>
      <p:pic>
        <p:nvPicPr>
          <p:cNvPr id="11" name="object 11"/>
          <p:cNvPicPr/>
          <p:nvPr/>
        </p:nvPicPr>
        <p:blipFill>
          <a:blip r:embed="rId2" cstate="print"/>
          <a:stretch>
            <a:fillRect/>
          </a:stretch>
        </p:blipFill>
        <p:spPr>
          <a:xfrm>
            <a:off x="8949056" y="154172"/>
            <a:ext cx="2410470" cy="993763"/>
          </a:xfrm>
          <a:prstGeom prst="rect">
            <a:avLst/>
          </a:prstGeom>
        </p:spPr>
      </p:pic>
      <p:sp>
        <p:nvSpPr>
          <p:cNvPr id="12" name="object 12"/>
          <p:cNvSpPr txBox="1">
            <a:spLocks noGrp="1"/>
          </p:cNvSpPr>
          <p:nvPr>
            <p:ph type="title"/>
          </p:nvPr>
        </p:nvSpPr>
        <p:spPr>
          <a:xfrm>
            <a:off x="1060516" y="618152"/>
            <a:ext cx="5213985" cy="695960"/>
          </a:xfrm>
          <a:prstGeom prst="rect">
            <a:avLst/>
          </a:prstGeom>
        </p:spPr>
        <p:txBody>
          <a:bodyPr vert="horz" wrap="square" lIns="0" tIns="12700" rIns="0" bIns="0" rtlCol="0">
            <a:spAutoFit/>
          </a:bodyPr>
          <a:lstStyle/>
          <a:p>
            <a:pPr marL="12700">
              <a:lnSpc>
                <a:spcPct val="100000"/>
              </a:lnSpc>
              <a:spcBef>
                <a:spcPts val="100"/>
              </a:spcBef>
            </a:pPr>
            <a:r>
              <a:rPr b="1" spc="-10" dirty="0">
                <a:latin typeface="Times New Roman"/>
                <a:cs typeface="Times New Roman"/>
              </a:rPr>
              <a:t>Mini-Project</a:t>
            </a:r>
            <a:r>
              <a:rPr b="1" spc="-60" dirty="0">
                <a:latin typeface="Times New Roman"/>
                <a:cs typeface="Times New Roman"/>
              </a:rPr>
              <a:t> </a:t>
            </a:r>
            <a:r>
              <a:rPr b="1" spc="-5" dirty="0">
                <a:solidFill>
                  <a:srgbClr val="2F5597"/>
                </a:solidFill>
                <a:latin typeface="Times New Roman"/>
                <a:cs typeface="Times New Roman"/>
              </a:rPr>
              <a:t>[DBMS]</a:t>
            </a:r>
          </a:p>
        </p:txBody>
      </p:sp>
      <p:sp>
        <p:nvSpPr>
          <p:cNvPr id="13" name="object 13"/>
          <p:cNvSpPr txBox="1"/>
          <p:nvPr/>
        </p:nvSpPr>
        <p:spPr>
          <a:xfrm>
            <a:off x="3667508" y="3429000"/>
            <a:ext cx="3373755" cy="3336811"/>
          </a:xfrm>
          <a:prstGeom prst="rect">
            <a:avLst/>
          </a:prstGeom>
        </p:spPr>
        <p:txBody>
          <a:bodyPr vert="horz" wrap="square" lIns="0" tIns="12700" rIns="0" bIns="0" rtlCol="0">
            <a:spAutoFit/>
          </a:bodyPr>
          <a:lstStyle/>
          <a:p>
            <a:pPr lvl="0"/>
            <a:r>
              <a:rPr lang="en-US" sz="2400" dirty="0">
                <a:latin typeface="Times New Roman" pitchFamily="18" charset="0"/>
                <a:cs typeface="Times New Roman" pitchFamily="18" charset="0"/>
              </a:rPr>
              <a:t>Manjunath I Kunte</a:t>
            </a:r>
          </a:p>
          <a:p>
            <a:pPr lvl="0"/>
            <a:r>
              <a:rPr lang="en-US" sz="2400" dirty="0">
                <a:latin typeface="Times New Roman" pitchFamily="18" charset="0"/>
                <a:cs typeface="Times New Roman" pitchFamily="18" charset="0"/>
              </a:rPr>
              <a:t>                                  </a:t>
            </a:r>
          </a:p>
          <a:p>
            <a:pPr lvl="0"/>
            <a:r>
              <a:rPr lang="en-US" sz="2400" dirty="0">
                <a:latin typeface="Times New Roman" pitchFamily="18" charset="0"/>
                <a:cs typeface="Times New Roman" pitchFamily="18" charset="0"/>
              </a:rPr>
              <a:t>Munir Sheth</a:t>
            </a:r>
          </a:p>
          <a:p>
            <a:pPr lvl="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Muzammil Firdous M A</a:t>
            </a:r>
          </a:p>
          <a:p>
            <a:pPr lvl="0"/>
            <a:r>
              <a:rPr lang="en-US" sz="2400" dirty="0">
                <a:latin typeface="Times New Roman" pitchFamily="18" charset="0"/>
                <a:cs typeface="Times New Roman" pitchFamily="18" charset="0"/>
              </a:rPr>
              <a:t>                                  Nandish S Pattanashetti</a:t>
            </a:r>
          </a:p>
          <a:p>
            <a:pPr lvl="0"/>
            <a:r>
              <a:rPr lang="en-US" sz="2400" dirty="0">
                <a:latin typeface="Times New Roman" pitchFamily="18" charset="0"/>
                <a:cs typeface="Times New Roman" pitchFamily="18" charset="0"/>
              </a:rPr>
              <a:t>                                  Nandakumar</a:t>
            </a:r>
          </a:p>
        </p:txBody>
      </p:sp>
      <p:sp>
        <p:nvSpPr>
          <p:cNvPr id="14" name="object 14"/>
          <p:cNvSpPr txBox="1"/>
          <p:nvPr/>
        </p:nvSpPr>
        <p:spPr>
          <a:xfrm>
            <a:off x="6614644" y="871051"/>
            <a:ext cx="1318895" cy="322580"/>
          </a:xfrm>
          <a:prstGeom prst="rect">
            <a:avLst/>
          </a:prstGeom>
        </p:spPr>
        <p:txBody>
          <a:bodyPr vert="horz" wrap="square" lIns="0" tIns="12700" rIns="0" bIns="0" rtlCol="0">
            <a:spAutoFit/>
          </a:bodyPr>
          <a:lstStyle/>
          <a:p>
            <a:pPr marL="12700">
              <a:lnSpc>
                <a:spcPct val="100000"/>
              </a:lnSpc>
              <a:spcBef>
                <a:spcPts val="100"/>
              </a:spcBef>
            </a:pPr>
            <a:r>
              <a:rPr sz="1950" dirty="0">
                <a:solidFill>
                  <a:srgbClr val="0E7C0E"/>
                </a:solidFill>
                <a:latin typeface="Arial MT"/>
                <a:cs typeface="Arial MT"/>
              </a:rPr>
              <a:t>(</a:t>
            </a:r>
            <a:r>
              <a:rPr lang="en-IN" sz="1950" b="1" dirty="0">
                <a:latin typeface="Arial MT"/>
                <a:cs typeface="Arial MT"/>
              </a:rPr>
              <a:t>GROUP-5)</a:t>
            </a:r>
            <a:endParaRPr sz="1950" b="1"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056292" y="1311029"/>
            <a:ext cx="5616976" cy="3276552"/>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034516" y="5416488"/>
            <a:ext cx="9467850" cy="260966"/>
          </a:xfrm>
          <a:prstGeom prst="rect">
            <a:avLst/>
          </a:prstGeom>
        </p:spPr>
      </p:pic>
      <p:pic>
        <p:nvPicPr>
          <p:cNvPr id="4" name="object 4"/>
          <p:cNvPicPr/>
          <p:nvPr/>
        </p:nvPicPr>
        <p:blipFill>
          <a:blip r:embed="rId4" cstate="print"/>
          <a:stretch>
            <a:fillRect/>
          </a:stretch>
        </p:blipFill>
        <p:spPr>
          <a:xfrm>
            <a:off x="9358265" y="376114"/>
            <a:ext cx="2410470" cy="993763"/>
          </a:xfrm>
          <a:prstGeom prst="rect">
            <a:avLst/>
          </a:prstGeom>
        </p:spPr>
      </p:pic>
      <p:sp>
        <p:nvSpPr>
          <p:cNvPr id="5" name="object 5"/>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603" y="1633669"/>
            <a:ext cx="10257155" cy="848994"/>
          </a:xfrm>
          <a:prstGeom prst="rect">
            <a:avLst/>
          </a:prstGeom>
        </p:spPr>
        <p:txBody>
          <a:bodyPr vert="horz" wrap="square" lIns="0" tIns="51435" rIns="0" bIns="0" rtlCol="0">
            <a:spAutoFit/>
          </a:bodyPr>
          <a:lstStyle/>
          <a:p>
            <a:pPr marL="12700" marR="5080">
              <a:lnSpc>
                <a:spcPts val="3120"/>
              </a:lnSpc>
              <a:spcBef>
                <a:spcPts val="405"/>
              </a:spcBef>
            </a:pPr>
            <a:r>
              <a:rPr sz="2800" spc="-5" dirty="0"/>
              <a:t>Q3.</a:t>
            </a:r>
            <a:r>
              <a:rPr sz="2800" dirty="0"/>
              <a:t> In a </a:t>
            </a:r>
            <a:r>
              <a:rPr sz="2800" spc="-10" dirty="0"/>
              <a:t>given</a:t>
            </a:r>
            <a:r>
              <a:rPr sz="2800" dirty="0"/>
              <a:t> </a:t>
            </a:r>
            <a:r>
              <a:rPr sz="2800" spc="-10" dirty="0"/>
              <a:t>stadium,</a:t>
            </a:r>
            <a:r>
              <a:rPr sz="2800" dirty="0"/>
              <a:t> </a:t>
            </a:r>
            <a:r>
              <a:rPr sz="2800" spc="-10" dirty="0"/>
              <a:t>what</a:t>
            </a:r>
            <a:r>
              <a:rPr sz="2800" dirty="0"/>
              <a:t> is the </a:t>
            </a:r>
            <a:r>
              <a:rPr sz="2800" spc="-15" dirty="0"/>
              <a:t>percentage</a:t>
            </a:r>
            <a:r>
              <a:rPr sz="2800" dirty="0"/>
              <a:t> </a:t>
            </a:r>
            <a:r>
              <a:rPr sz="2800" spc="-5" dirty="0"/>
              <a:t>of</a:t>
            </a:r>
            <a:r>
              <a:rPr sz="2800" dirty="0"/>
              <a:t> </a:t>
            </a:r>
            <a:r>
              <a:rPr sz="2800" spc="-5" dirty="0"/>
              <a:t>wins</a:t>
            </a:r>
            <a:r>
              <a:rPr sz="2800" dirty="0"/>
              <a:t> </a:t>
            </a:r>
            <a:r>
              <a:rPr sz="2800" spc="-10" dirty="0"/>
              <a:t>by</a:t>
            </a:r>
            <a:r>
              <a:rPr sz="2800" dirty="0"/>
              <a:t> a </a:t>
            </a:r>
            <a:r>
              <a:rPr sz="2800" spc="-10" dirty="0"/>
              <a:t>team</a:t>
            </a:r>
            <a:r>
              <a:rPr sz="2800" dirty="0"/>
              <a:t> </a:t>
            </a:r>
            <a:r>
              <a:rPr sz="2800" spc="-5" dirty="0"/>
              <a:t>which </a:t>
            </a:r>
            <a:r>
              <a:rPr sz="2800" spc="-620" dirty="0"/>
              <a:t> </a:t>
            </a:r>
            <a:r>
              <a:rPr sz="2800" dirty="0"/>
              <a:t>has</a:t>
            </a:r>
            <a:r>
              <a:rPr sz="2800" spc="-5" dirty="0"/>
              <a:t> </a:t>
            </a:r>
            <a:r>
              <a:rPr sz="2800" spc="-15" dirty="0"/>
              <a:t>won</a:t>
            </a:r>
            <a:r>
              <a:rPr sz="2800" dirty="0"/>
              <a:t> the </a:t>
            </a:r>
            <a:r>
              <a:rPr sz="2800" spc="-10" dirty="0"/>
              <a:t>toss?</a:t>
            </a:r>
            <a:endParaRPr sz="2800"/>
          </a:p>
        </p:txBody>
      </p:sp>
      <p:sp>
        <p:nvSpPr>
          <p:cNvPr id="3" name="object 3"/>
          <p:cNvSpPr txBox="1"/>
          <p:nvPr/>
        </p:nvSpPr>
        <p:spPr>
          <a:xfrm>
            <a:off x="493303" y="3053956"/>
            <a:ext cx="10314305" cy="342900"/>
          </a:xfrm>
          <a:prstGeom prst="rect">
            <a:avLst/>
          </a:prstGeom>
          <a:solidFill>
            <a:srgbClr val="F7F7F8"/>
          </a:solidFill>
        </p:spPr>
        <p:txBody>
          <a:bodyPr vert="horz" wrap="square" lIns="0" tIns="0" rIns="0" bIns="0" rtlCol="0">
            <a:spAutoFit/>
          </a:bodyPr>
          <a:lstStyle/>
          <a:p>
            <a:pPr marL="876300">
              <a:lnSpc>
                <a:spcPts val="2585"/>
              </a:lnSpc>
            </a:pP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asking</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for</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percentage</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10" dirty="0">
                <a:solidFill>
                  <a:srgbClr val="374151"/>
                </a:solidFill>
                <a:latin typeface="Times New Roman"/>
                <a:cs typeface="Times New Roman"/>
              </a:rPr>
              <a:t> </a:t>
            </a:r>
            <a:r>
              <a:rPr sz="2300" spc="20" dirty="0">
                <a:solidFill>
                  <a:srgbClr val="374151"/>
                </a:solidFill>
                <a:latin typeface="Times New Roman"/>
                <a:cs typeface="Times New Roman"/>
              </a:rPr>
              <a:t>wins</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by</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specific</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team</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in</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given</a:t>
            </a:r>
            <a:endParaRPr sz="2300">
              <a:latin typeface="Times New Roman"/>
              <a:cs typeface="Times New Roman"/>
            </a:endParaRPr>
          </a:p>
        </p:txBody>
      </p:sp>
      <p:sp>
        <p:nvSpPr>
          <p:cNvPr id="4" name="object 4"/>
          <p:cNvSpPr txBox="1"/>
          <p:nvPr/>
        </p:nvSpPr>
        <p:spPr>
          <a:xfrm>
            <a:off x="493303" y="3396856"/>
            <a:ext cx="9972040" cy="342900"/>
          </a:xfrm>
          <a:prstGeom prst="rect">
            <a:avLst/>
          </a:prstGeom>
          <a:solidFill>
            <a:srgbClr val="F7F7F8"/>
          </a:solidFill>
        </p:spPr>
        <p:txBody>
          <a:bodyPr vert="horz" wrap="square" lIns="0" tIns="0" rIns="0" bIns="0" rtlCol="0">
            <a:spAutoFit/>
          </a:bodyPr>
          <a:lstStyle/>
          <a:p>
            <a:pPr>
              <a:lnSpc>
                <a:spcPts val="2585"/>
              </a:lnSpc>
            </a:pPr>
            <a:r>
              <a:rPr sz="2300" spc="30" dirty="0">
                <a:solidFill>
                  <a:srgbClr val="374151"/>
                </a:solidFill>
                <a:latin typeface="Times New Roman"/>
                <a:cs typeface="Times New Roman"/>
              </a:rPr>
              <a:t>stadium,</a:t>
            </a:r>
            <a:r>
              <a:rPr sz="2300" dirty="0">
                <a:solidFill>
                  <a:srgbClr val="374151"/>
                </a:solidFill>
                <a:latin typeface="Times New Roman"/>
                <a:cs typeface="Times New Roman"/>
              </a:rPr>
              <a:t> </a:t>
            </a:r>
            <a:r>
              <a:rPr sz="2300" spc="85" dirty="0">
                <a:solidFill>
                  <a:srgbClr val="374151"/>
                </a:solidFill>
                <a:latin typeface="Times New Roman"/>
                <a:cs typeface="Times New Roman"/>
              </a:rPr>
              <a:t>but</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with</a:t>
            </a:r>
            <a:r>
              <a:rPr sz="2300"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condition:</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30" dirty="0">
                <a:solidFill>
                  <a:srgbClr val="374151"/>
                </a:solidFill>
                <a:latin typeface="Times New Roman"/>
                <a:cs typeface="Times New Roman"/>
              </a:rPr>
              <a:t>team</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should</a:t>
            </a:r>
            <a:r>
              <a:rPr sz="2300" dirty="0">
                <a:solidFill>
                  <a:srgbClr val="374151"/>
                </a:solidFill>
                <a:latin typeface="Times New Roman"/>
                <a:cs typeface="Times New Roman"/>
              </a:rPr>
              <a:t> </a:t>
            </a:r>
            <a:r>
              <a:rPr sz="2300" spc="30" dirty="0">
                <a:solidFill>
                  <a:srgbClr val="374151"/>
                </a:solidFill>
                <a:latin typeface="Times New Roman"/>
                <a:cs typeface="Times New Roman"/>
              </a:rPr>
              <a:t>have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won</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20" dirty="0">
                <a:solidFill>
                  <a:srgbClr val="374151"/>
                </a:solidFill>
                <a:latin typeface="Times New Roman"/>
                <a:cs typeface="Times New Roman"/>
              </a:rPr>
              <a:t>toss</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in</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those</a:t>
            </a:r>
            <a:r>
              <a:rPr sz="2300" dirty="0">
                <a:solidFill>
                  <a:srgbClr val="374151"/>
                </a:solidFill>
                <a:latin typeface="Times New Roman"/>
                <a:cs typeface="Times New Roman"/>
              </a:rPr>
              <a:t> </a:t>
            </a:r>
            <a:r>
              <a:rPr sz="2300" spc="30" dirty="0">
                <a:solidFill>
                  <a:srgbClr val="374151"/>
                </a:solidFill>
                <a:latin typeface="Times New Roman"/>
                <a:cs typeface="Times New Roman"/>
              </a:rPr>
              <a:t>matches</a:t>
            </a:r>
            <a:endParaRPr sz="2300">
              <a:latin typeface="Times New Roman"/>
              <a:cs typeface="Times New Roman"/>
            </a:endParaRPr>
          </a:p>
        </p:txBody>
      </p:sp>
      <p:sp>
        <p:nvSpPr>
          <p:cNvPr id="5" name="object 5"/>
          <p:cNvSpPr txBox="1"/>
          <p:nvPr/>
        </p:nvSpPr>
        <p:spPr>
          <a:xfrm>
            <a:off x="493303" y="3739756"/>
            <a:ext cx="2402205" cy="342900"/>
          </a:xfrm>
          <a:prstGeom prst="rect">
            <a:avLst/>
          </a:prstGeom>
          <a:solidFill>
            <a:srgbClr val="F7F7F8"/>
          </a:solidFill>
        </p:spPr>
        <p:txBody>
          <a:bodyPr vert="horz" wrap="square" lIns="0" tIns="0" rIns="0" bIns="0" rtlCol="0">
            <a:spAutoFit/>
          </a:bodyPr>
          <a:lstStyle/>
          <a:p>
            <a:pPr>
              <a:lnSpc>
                <a:spcPts val="2585"/>
              </a:lnSpc>
            </a:pPr>
            <a:r>
              <a:rPr sz="2300" spc="40" dirty="0">
                <a:solidFill>
                  <a:srgbClr val="374151"/>
                </a:solidFill>
                <a:latin typeface="Times New Roman"/>
                <a:cs typeface="Times New Roman"/>
              </a:rPr>
              <a:t>they</a:t>
            </a:r>
            <a:r>
              <a:rPr sz="2300" dirty="0">
                <a:solidFill>
                  <a:srgbClr val="374151"/>
                </a:solidFill>
                <a:latin typeface="Times New Roman"/>
                <a:cs typeface="Times New Roman"/>
              </a:rPr>
              <a:t> </a:t>
            </a:r>
            <a:r>
              <a:rPr sz="2300" spc="50" dirty="0">
                <a:solidFill>
                  <a:srgbClr val="374151"/>
                </a:solidFill>
                <a:latin typeface="Times New Roman"/>
                <a:cs typeface="Times New Roman"/>
              </a:rPr>
              <a:t>went</a:t>
            </a:r>
            <a:r>
              <a:rPr sz="2300" dirty="0">
                <a:solidFill>
                  <a:srgbClr val="374151"/>
                </a:solidFill>
                <a:latin typeface="Times New Roman"/>
                <a:cs typeface="Times New Roman"/>
              </a:rPr>
              <a:t> </a:t>
            </a:r>
            <a:r>
              <a:rPr sz="2300" spc="40" dirty="0">
                <a:solidFill>
                  <a:srgbClr val="374151"/>
                </a:solidFill>
                <a:latin typeface="Times New Roman"/>
                <a:cs typeface="Times New Roman"/>
              </a:rPr>
              <a:t>on</a:t>
            </a:r>
            <a:r>
              <a:rPr sz="2300"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dirty="0">
                <a:solidFill>
                  <a:srgbClr val="374151"/>
                </a:solidFill>
                <a:latin typeface="Times New Roman"/>
                <a:cs typeface="Times New Roman"/>
              </a:rPr>
              <a:t> </a:t>
            </a:r>
            <a:r>
              <a:rPr sz="2300" spc="5" dirty="0">
                <a:solidFill>
                  <a:srgbClr val="374151"/>
                </a:solidFill>
                <a:latin typeface="Times New Roman"/>
                <a:cs typeface="Times New Roman"/>
              </a:rPr>
              <a:t>win</a:t>
            </a:r>
            <a:endParaRPr sz="2300">
              <a:latin typeface="Times New Roman"/>
              <a:cs typeface="Times New Roman"/>
            </a:endParaRPr>
          </a:p>
        </p:txBody>
      </p:sp>
      <p:sp>
        <p:nvSpPr>
          <p:cNvPr id="6" name="object 6"/>
          <p:cNvSpPr txBox="1"/>
          <p:nvPr/>
        </p:nvSpPr>
        <p:spPr>
          <a:xfrm>
            <a:off x="800776" y="4082656"/>
            <a:ext cx="1017269" cy="342900"/>
          </a:xfrm>
          <a:prstGeom prst="rect">
            <a:avLst/>
          </a:prstGeom>
          <a:solidFill>
            <a:srgbClr val="F7F7F8"/>
          </a:solidFill>
        </p:spPr>
        <p:txBody>
          <a:bodyPr vert="horz" wrap="square" lIns="0" tIns="0" rIns="0" bIns="0" rtlCol="0">
            <a:spAutoFit/>
          </a:bodyPr>
          <a:lstStyle/>
          <a:p>
            <a:pPr>
              <a:lnSpc>
                <a:spcPts val="2585"/>
              </a:lnSpc>
            </a:pPr>
            <a:r>
              <a:rPr sz="2300" spc="45" dirty="0">
                <a:latin typeface="Times New Roman"/>
                <a:cs typeface="Times New Roman"/>
              </a:rPr>
              <a:t>Stadium</a:t>
            </a:r>
            <a:endParaRPr sz="2300">
              <a:latin typeface="Times New Roman"/>
              <a:cs typeface="Times New Roman"/>
            </a:endParaRPr>
          </a:p>
        </p:txBody>
      </p:sp>
      <p:sp>
        <p:nvSpPr>
          <p:cNvPr id="7" name="object 7"/>
          <p:cNvSpPr txBox="1"/>
          <p:nvPr/>
        </p:nvSpPr>
        <p:spPr>
          <a:xfrm>
            <a:off x="800776" y="4425556"/>
            <a:ext cx="671830" cy="342900"/>
          </a:xfrm>
          <a:prstGeom prst="rect">
            <a:avLst/>
          </a:prstGeom>
          <a:solidFill>
            <a:srgbClr val="F7F7F8"/>
          </a:solidFill>
        </p:spPr>
        <p:txBody>
          <a:bodyPr vert="horz" wrap="square" lIns="0" tIns="0" rIns="0" bIns="0" rtlCol="0">
            <a:spAutoFit/>
          </a:bodyPr>
          <a:lstStyle/>
          <a:p>
            <a:pPr>
              <a:lnSpc>
                <a:spcPts val="2585"/>
              </a:lnSpc>
            </a:pPr>
            <a:r>
              <a:rPr sz="2300" spc="-90" dirty="0">
                <a:latin typeface="Times New Roman"/>
                <a:cs typeface="Times New Roman"/>
              </a:rPr>
              <a:t>T</a:t>
            </a:r>
            <a:r>
              <a:rPr sz="2300" spc="10" dirty="0">
                <a:latin typeface="Times New Roman"/>
                <a:cs typeface="Times New Roman"/>
              </a:rPr>
              <a:t>eam</a:t>
            </a:r>
            <a:endParaRPr sz="2300">
              <a:latin typeface="Times New Roman"/>
              <a:cs typeface="Times New Roman"/>
            </a:endParaRPr>
          </a:p>
        </p:txBody>
      </p:sp>
      <p:sp>
        <p:nvSpPr>
          <p:cNvPr id="8" name="object 8"/>
          <p:cNvSpPr txBox="1"/>
          <p:nvPr/>
        </p:nvSpPr>
        <p:spPr>
          <a:xfrm>
            <a:off x="800776" y="4768456"/>
            <a:ext cx="541020" cy="342900"/>
          </a:xfrm>
          <a:prstGeom prst="rect">
            <a:avLst/>
          </a:prstGeom>
          <a:solidFill>
            <a:srgbClr val="F7F7F8"/>
          </a:solidFill>
        </p:spPr>
        <p:txBody>
          <a:bodyPr vert="horz" wrap="square" lIns="0" tIns="0" rIns="0" bIns="0" rtlCol="0">
            <a:spAutoFit/>
          </a:bodyPr>
          <a:lstStyle/>
          <a:p>
            <a:pPr>
              <a:lnSpc>
                <a:spcPts val="2585"/>
              </a:lnSpc>
            </a:pPr>
            <a:r>
              <a:rPr sz="2300" spc="-90" dirty="0">
                <a:latin typeface="Times New Roman"/>
                <a:cs typeface="Times New Roman"/>
              </a:rPr>
              <a:t>T</a:t>
            </a:r>
            <a:r>
              <a:rPr sz="2300" spc="-5" dirty="0">
                <a:latin typeface="Times New Roman"/>
                <a:cs typeface="Times New Roman"/>
              </a:rPr>
              <a:t>oss</a:t>
            </a:r>
            <a:endParaRPr sz="2300">
              <a:latin typeface="Times New Roman"/>
              <a:cs typeface="Times New Roman"/>
            </a:endParaRPr>
          </a:p>
        </p:txBody>
      </p:sp>
      <p:sp>
        <p:nvSpPr>
          <p:cNvPr id="9" name="object 9"/>
          <p:cNvSpPr txBox="1"/>
          <p:nvPr/>
        </p:nvSpPr>
        <p:spPr>
          <a:xfrm>
            <a:off x="480603" y="4047731"/>
            <a:ext cx="244475" cy="1404620"/>
          </a:xfrm>
          <a:prstGeom prst="rect">
            <a:avLst/>
          </a:prstGeom>
        </p:spPr>
        <p:txBody>
          <a:bodyPr vert="horz" wrap="square" lIns="0" tIns="12700" rIns="0" bIns="0" rtlCol="0">
            <a:spAutoFit/>
          </a:bodyPr>
          <a:lstStyle/>
          <a:p>
            <a:pPr marL="12700">
              <a:lnSpc>
                <a:spcPts val="2730"/>
              </a:lnSpc>
              <a:spcBef>
                <a:spcPts val="100"/>
              </a:spcBef>
            </a:pPr>
            <a:r>
              <a:rPr sz="2300" dirty="0">
                <a:latin typeface="Times New Roman"/>
                <a:cs typeface="Times New Roman"/>
              </a:rPr>
              <a:t>1.</a:t>
            </a:r>
            <a:endParaRPr sz="2300">
              <a:latin typeface="Times New Roman"/>
              <a:cs typeface="Times New Roman"/>
            </a:endParaRPr>
          </a:p>
          <a:p>
            <a:pPr marL="12700">
              <a:lnSpc>
                <a:spcPts val="2700"/>
              </a:lnSpc>
            </a:pPr>
            <a:r>
              <a:rPr sz="2300" dirty="0">
                <a:latin typeface="Times New Roman"/>
                <a:cs typeface="Times New Roman"/>
              </a:rPr>
              <a:t>2.</a:t>
            </a:r>
            <a:endParaRPr sz="2300">
              <a:latin typeface="Times New Roman"/>
              <a:cs typeface="Times New Roman"/>
            </a:endParaRPr>
          </a:p>
          <a:p>
            <a:pPr marL="12700">
              <a:lnSpc>
                <a:spcPts val="2700"/>
              </a:lnSpc>
            </a:pPr>
            <a:r>
              <a:rPr sz="2300" dirty="0">
                <a:latin typeface="Times New Roman"/>
                <a:cs typeface="Times New Roman"/>
              </a:rPr>
              <a:t>3.</a:t>
            </a:r>
            <a:endParaRPr sz="2300">
              <a:latin typeface="Times New Roman"/>
              <a:cs typeface="Times New Roman"/>
            </a:endParaRPr>
          </a:p>
          <a:p>
            <a:pPr marL="12700">
              <a:lnSpc>
                <a:spcPts val="2730"/>
              </a:lnSpc>
            </a:pPr>
            <a:r>
              <a:rPr sz="2300" dirty="0">
                <a:latin typeface="Times New Roman"/>
                <a:cs typeface="Times New Roman"/>
              </a:rPr>
              <a:t>4.</a:t>
            </a:r>
            <a:endParaRPr sz="2300">
              <a:latin typeface="Times New Roman"/>
              <a:cs typeface="Times New Roman"/>
            </a:endParaRPr>
          </a:p>
        </p:txBody>
      </p:sp>
      <p:sp>
        <p:nvSpPr>
          <p:cNvPr id="10" name="object 10"/>
          <p:cNvSpPr txBox="1"/>
          <p:nvPr/>
        </p:nvSpPr>
        <p:spPr>
          <a:xfrm>
            <a:off x="800776" y="5111356"/>
            <a:ext cx="646430" cy="342900"/>
          </a:xfrm>
          <a:prstGeom prst="rect">
            <a:avLst/>
          </a:prstGeom>
          <a:solidFill>
            <a:srgbClr val="F7F7F8"/>
          </a:solidFill>
        </p:spPr>
        <p:txBody>
          <a:bodyPr vert="horz" wrap="square" lIns="0" tIns="0" rIns="0" bIns="0" rtlCol="0">
            <a:spAutoFit/>
          </a:bodyPr>
          <a:lstStyle/>
          <a:p>
            <a:pPr>
              <a:lnSpc>
                <a:spcPts val="2585"/>
              </a:lnSpc>
            </a:pPr>
            <a:r>
              <a:rPr sz="2300" spc="80" dirty="0">
                <a:latin typeface="Times New Roman"/>
                <a:cs typeface="Times New Roman"/>
              </a:rPr>
              <a:t>W</a:t>
            </a:r>
            <a:r>
              <a:rPr sz="2300" spc="10" dirty="0">
                <a:latin typeface="Times New Roman"/>
                <a:cs typeface="Times New Roman"/>
              </a:rPr>
              <a:t>ins</a:t>
            </a:r>
            <a:endParaRPr sz="2300">
              <a:latin typeface="Times New Roman"/>
              <a:cs typeface="Times New Roman"/>
            </a:endParaRPr>
          </a:p>
        </p:txBody>
      </p:sp>
      <p:pic>
        <p:nvPicPr>
          <p:cNvPr id="11" name="object 11"/>
          <p:cNvPicPr/>
          <p:nvPr/>
        </p:nvPicPr>
        <p:blipFill>
          <a:blip r:embed="rId2" cstate="print"/>
          <a:stretch>
            <a:fillRect/>
          </a:stretch>
        </p:blipFill>
        <p:spPr>
          <a:xfrm>
            <a:off x="9153243" y="411624"/>
            <a:ext cx="2410470" cy="9937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828800" y="1849562"/>
            <a:ext cx="7576191" cy="3865437"/>
          </a:xfrm>
          <a:prstGeom prst="rect">
            <a:avLst/>
          </a:prstGeom>
        </p:spPr>
      </p:pic>
      <p:sp>
        <p:nvSpPr>
          <p:cNvPr id="3" name="object 3"/>
          <p:cNvSpPr txBox="1">
            <a:spLocks noGrp="1"/>
          </p:cNvSpPr>
          <p:nvPr>
            <p:ph type="title"/>
          </p:nvPr>
        </p:nvSpPr>
        <p:spPr>
          <a:xfrm>
            <a:off x="1111762" y="10708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446688" y="616259"/>
            <a:ext cx="2410470" cy="9937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33910" y="1576583"/>
            <a:ext cx="7037499" cy="3429066"/>
          </a:xfrm>
          <a:prstGeom prst="rect">
            <a:avLst/>
          </a:prstGeom>
        </p:spPr>
      </p:pic>
      <p:pic>
        <p:nvPicPr>
          <p:cNvPr id="3" name="object 3"/>
          <p:cNvPicPr/>
          <p:nvPr/>
        </p:nvPicPr>
        <p:blipFill>
          <a:blip r:embed="rId3" cstate="print"/>
          <a:stretch>
            <a:fillRect/>
          </a:stretch>
        </p:blipFill>
        <p:spPr>
          <a:xfrm>
            <a:off x="913947" y="5293742"/>
            <a:ext cx="8848725" cy="342900"/>
          </a:xfrm>
          <a:prstGeom prst="rect">
            <a:avLst/>
          </a:prstGeom>
        </p:spPr>
      </p:pic>
      <p:pic>
        <p:nvPicPr>
          <p:cNvPr id="4" name="object 4"/>
          <p:cNvPicPr/>
          <p:nvPr/>
        </p:nvPicPr>
        <p:blipFill>
          <a:blip r:embed="rId4" cstate="print"/>
          <a:stretch>
            <a:fillRect/>
          </a:stretch>
        </p:blipFill>
        <p:spPr>
          <a:xfrm>
            <a:off x="9474370" y="322847"/>
            <a:ext cx="2410470" cy="993763"/>
          </a:xfrm>
          <a:prstGeom prst="rect">
            <a:avLst/>
          </a:prstGeom>
        </p:spPr>
      </p:pic>
      <p:sp>
        <p:nvSpPr>
          <p:cNvPr id="5" name="object 5"/>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257" y="1713567"/>
            <a:ext cx="9437370" cy="452120"/>
          </a:xfrm>
          <a:prstGeom prst="rect">
            <a:avLst/>
          </a:prstGeom>
        </p:spPr>
        <p:txBody>
          <a:bodyPr vert="horz" wrap="square" lIns="0" tIns="12700" rIns="0" bIns="0" rtlCol="0">
            <a:spAutoFit/>
          </a:bodyPr>
          <a:lstStyle/>
          <a:p>
            <a:pPr marL="12700">
              <a:lnSpc>
                <a:spcPct val="100000"/>
              </a:lnSpc>
              <a:spcBef>
                <a:spcPts val="100"/>
              </a:spcBef>
            </a:pPr>
            <a:r>
              <a:rPr sz="2800" dirty="0"/>
              <a:t>Q</a:t>
            </a:r>
            <a:r>
              <a:rPr sz="2800" spc="-5" dirty="0"/>
              <a:t> 4.</a:t>
            </a:r>
            <a:r>
              <a:rPr sz="2800" dirty="0"/>
              <a:t> </a:t>
            </a:r>
            <a:r>
              <a:rPr sz="2800" spc="-5" dirty="0"/>
              <a:t>Show</a:t>
            </a:r>
            <a:r>
              <a:rPr sz="2800" dirty="0"/>
              <a:t> the</a:t>
            </a:r>
            <a:r>
              <a:rPr sz="2800" spc="-5" dirty="0"/>
              <a:t> </a:t>
            </a:r>
            <a:r>
              <a:rPr sz="2800" spc="-15" dirty="0"/>
              <a:t>total</a:t>
            </a:r>
            <a:r>
              <a:rPr sz="2800" dirty="0"/>
              <a:t> bids </a:t>
            </a:r>
            <a:r>
              <a:rPr sz="2800" spc="-5" dirty="0"/>
              <a:t>along with</a:t>
            </a:r>
            <a:r>
              <a:rPr sz="2800" dirty="0"/>
              <a:t> the bid</a:t>
            </a:r>
            <a:r>
              <a:rPr sz="2800" spc="-5" dirty="0"/>
              <a:t> </a:t>
            </a:r>
            <a:r>
              <a:rPr sz="2800" spc="-10" dirty="0"/>
              <a:t>team</a:t>
            </a:r>
            <a:r>
              <a:rPr sz="2800" spc="-5" dirty="0"/>
              <a:t> </a:t>
            </a:r>
            <a:r>
              <a:rPr sz="2800" dirty="0"/>
              <a:t>and </a:t>
            </a:r>
            <a:r>
              <a:rPr sz="2800" spc="-10" dirty="0"/>
              <a:t>team</a:t>
            </a:r>
            <a:r>
              <a:rPr sz="2800" spc="-5" dirty="0"/>
              <a:t> name.</a:t>
            </a:r>
            <a:endParaRPr sz="2800"/>
          </a:p>
        </p:txBody>
      </p:sp>
      <p:sp>
        <p:nvSpPr>
          <p:cNvPr id="3" name="object 3"/>
          <p:cNvSpPr txBox="1"/>
          <p:nvPr/>
        </p:nvSpPr>
        <p:spPr>
          <a:xfrm>
            <a:off x="590957" y="2737387"/>
            <a:ext cx="10231120" cy="342900"/>
          </a:xfrm>
          <a:prstGeom prst="rect">
            <a:avLst/>
          </a:prstGeom>
          <a:solidFill>
            <a:srgbClr val="F7F7F8"/>
          </a:solidFill>
        </p:spPr>
        <p:txBody>
          <a:bodyPr vert="horz" wrap="square" lIns="0" tIns="0" rIns="0" bIns="0" rtlCol="0">
            <a:spAutoFit/>
          </a:bodyPr>
          <a:lstStyle/>
          <a:p>
            <a:pPr>
              <a:lnSpc>
                <a:spcPts val="2585"/>
              </a:lnSpc>
            </a:pPr>
            <a:r>
              <a:rPr sz="2300" spc="15" dirty="0">
                <a:solidFill>
                  <a:srgbClr val="374151"/>
                </a:solidFill>
                <a:latin typeface="Times New Roman"/>
                <a:cs typeface="Times New Roman"/>
              </a:rPr>
              <a:t>We</a:t>
            </a:r>
            <a:r>
              <a:rPr sz="2300" dirty="0">
                <a:solidFill>
                  <a:srgbClr val="374151"/>
                </a:solidFill>
                <a:latin typeface="Times New Roman"/>
                <a:cs typeface="Times New Roman"/>
              </a:rPr>
              <a:t> </a:t>
            </a:r>
            <a:r>
              <a:rPr sz="2300" spc="55" dirty="0">
                <a:solidFill>
                  <a:srgbClr val="374151"/>
                </a:solidFill>
                <a:latin typeface="Times New Roman"/>
                <a:cs typeface="Times New Roman"/>
              </a:rPr>
              <a:t>are</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being</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asked</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present</a:t>
            </a:r>
            <a:r>
              <a:rPr sz="2300" dirty="0">
                <a:solidFill>
                  <a:srgbClr val="374151"/>
                </a:solidFill>
                <a:latin typeface="Times New Roman"/>
                <a:cs typeface="Times New Roman"/>
              </a:rPr>
              <a:t> </a:t>
            </a:r>
            <a:r>
              <a:rPr sz="2300" spc="25" dirty="0">
                <a:solidFill>
                  <a:srgbClr val="374151"/>
                </a:solidFill>
                <a:latin typeface="Times New Roman"/>
                <a:cs typeface="Times New Roman"/>
              </a:rPr>
              <a:t>information</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about</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total</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bids,</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30" dirty="0">
                <a:solidFill>
                  <a:srgbClr val="374151"/>
                </a:solidFill>
                <a:latin typeface="Times New Roman"/>
                <a:cs typeface="Times New Roman"/>
              </a:rPr>
              <a:t>team</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responsible</a:t>
            </a:r>
            <a:endParaRPr sz="2300">
              <a:latin typeface="Times New Roman"/>
              <a:cs typeface="Times New Roman"/>
            </a:endParaRPr>
          </a:p>
        </p:txBody>
      </p:sp>
      <p:sp>
        <p:nvSpPr>
          <p:cNvPr id="4" name="object 4"/>
          <p:cNvSpPr txBox="1"/>
          <p:nvPr/>
        </p:nvSpPr>
        <p:spPr>
          <a:xfrm>
            <a:off x="590957" y="3080287"/>
            <a:ext cx="5126990" cy="342900"/>
          </a:xfrm>
          <a:prstGeom prst="rect">
            <a:avLst/>
          </a:prstGeom>
          <a:solidFill>
            <a:srgbClr val="F7F7F8"/>
          </a:solidFill>
        </p:spPr>
        <p:txBody>
          <a:bodyPr vert="horz" wrap="square" lIns="0" tIns="0" rIns="0" bIns="0" rtlCol="0">
            <a:spAutoFit/>
          </a:bodyPr>
          <a:lstStyle/>
          <a:p>
            <a:pPr>
              <a:lnSpc>
                <a:spcPts val="2585"/>
              </a:lnSpc>
            </a:pPr>
            <a:r>
              <a:rPr sz="2300" spc="25" dirty="0">
                <a:solidFill>
                  <a:srgbClr val="374151"/>
                </a:solidFill>
                <a:latin typeface="Times New Roman"/>
                <a:cs typeface="Times New Roman"/>
              </a:rPr>
              <a:t>for</a:t>
            </a:r>
            <a:r>
              <a:rPr sz="2300" dirty="0">
                <a:solidFill>
                  <a:srgbClr val="374151"/>
                </a:solidFill>
                <a:latin typeface="Times New Roman"/>
                <a:cs typeface="Times New Roman"/>
              </a:rPr>
              <a:t> </a:t>
            </a:r>
            <a:r>
              <a:rPr sz="2300" spc="30" dirty="0">
                <a:solidFill>
                  <a:srgbClr val="374151"/>
                </a:solidFill>
                <a:latin typeface="Times New Roman"/>
                <a:cs typeface="Times New Roman"/>
              </a:rPr>
              <a:t>each</a:t>
            </a:r>
            <a:r>
              <a:rPr sz="2300" dirty="0">
                <a:solidFill>
                  <a:srgbClr val="374151"/>
                </a:solidFill>
                <a:latin typeface="Times New Roman"/>
                <a:cs typeface="Times New Roman"/>
              </a:rPr>
              <a:t> </a:t>
            </a:r>
            <a:r>
              <a:rPr sz="2300" spc="30" dirty="0">
                <a:solidFill>
                  <a:srgbClr val="374151"/>
                </a:solidFill>
                <a:latin typeface="Times New Roman"/>
                <a:cs typeface="Times New Roman"/>
              </a:rPr>
              <a:t>bid,</a:t>
            </a:r>
            <a:r>
              <a:rPr sz="2300" dirty="0">
                <a:solidFill>
                  <a:srgbClr val="374151"/>
                </a:solidFill>
                <a:latin typeface="Times New Roman"/>
                <a:cs typeface="Times New Roman"/>
              </a:rPr>
              <a:t> </a:t>
            </a:r>
            <a:r>
              <a:rPr sz="2300" spc="70" dirty="0">
                <a:solidFill>
                  <a:srgbClr val="374151"/>
                </a:solidFill>
                <a:latin typeface="Times New Roman"/>
                <a:cs typeface="Times New Roman"/>
              </a:rPr>
              <a:t>and</a:t>
            </a:r>
            <a:r>
              <a:rPr sz="230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25" dirty="0">
                <a:solidFill>
                  <a:srgbClr val="374151"/>
                </a:solidFill>
                <a:latin typeface="Times New Roman"/>
                <a:cs typeface="Times New Roman"/>
              </a:rPr>
              <a:t>names</a:t>
            </a:r>
            <a:r>
              <a:rPr sz="230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dirty="0">
                <a:solidFill>
                  <a:srgbClr val="374151"/>
                </a:solidFill>
                <a:latin typeface="Times New Roman"/>
                <a:cs typeface="Times New Roman"/>
              </a:rPr>
              <a:t> </a:t>
            </a:r>
            <a:r>
              <a:rPr sz="2300" spc="30" dirty="0">
                <a:solidFill>
                  <a:srgbClr val="374151"/>
                </a:solidFill>
                <a:latin typeface="Times New Roman"/>
                <a:cs typeface="Times New Roman"/>
              </a:rPr>
              <a:t>those</a:t>
            </a:r>
            <a:r>
              <a:rPr sz="2300" dirty="0">
                <a:solidFill>
                  <a:srgbClr val="374151"/>
                </a:solidFill>
                <a:latin typeface="Times New Roman"/>
                <a:cs typeface="Times New Roman"/>
              </a:rPr>
              <a:t> </a:t>
            </a:r>
            <a:r>
              <a:rPr sz="2300" spc="25" dirty="0">
                <a:solidFill>
                  <a:srgbClr val="374151"/>
                </a:solidFill>
                <a:latin typeface="Times New Roman"/>
                <a:cs typeface="Times New Roman"/>
              </a:rPr>
              <a:t>teams</a:t>
            </a:r>
            <a:endParaRPr sz="2300">
              <a:latin typeface="Times New Roman"/>
              <a:cs typeface="Times New Roman"/>
            </a:endParaRPr>
          </a:p>
        </p:txBody>
      </p:sp>
      <p:sp>
        <p:nvSpPr>
          <p:cNvPr id="5" name="object 5"/>
          <p:cNvSpPr txBox="1"/>
          <p:nvPr/>
        </p:nvSpPr>
        <p:spPr>
          <a:xfrm>
            <a:off x="898430" y="3423187"/>
            <a:ext cx="1236345" cy="342900"/>
          </a:xfrm>
          <a:prstGeom prst="rect">
            <a:avLst/>
          </a:prstGeom>
          <a:solidFill>
            <a:srgbClr val="F7F7F8"/>
          </a:solidFill>
        </p:spPr>
        <p:txBody>
          <a:bodyPr vert="horz" wrap="square" lIns="0" tIns="0" rIns="0" bIns="0" rtlCol="0">
            <a:spAutoFit/>
          </a:bodyPr>
          <a:lstStyle/>
          <a:p>
            <a:pPr>
              <a:lnSpc>
                <a:spcPts val="2585"/>
              </a:lnSpc>
            </a:pPr>
            <a:r>
              <a:rPr sz="2300" spc="-5" dirty="0">
                <a:latin typeface="Times New Roman"/>
                <a:cs typeface="Times New Roman"/>
              </a:rPr>
              <a:t>Total</a:t>
            </a:r>
            <a:r>
              <a:rPr sz="2300" spc="-70" dirty="0">
                <a:latin typeface="Times New Roman"/>
                <a:cs typeface="Times New Roman"/>
              </a:rPr>
              <a:t> </a:t>
            </a:r>
            <a:r>
              <a:rPr sz="2300" spc="20" dirty="0">
                <a:latin typeface="Times New Roman"/>
                <a:cs typeface="Times New Roman"/>
              </a:rPr>
              <a:t>Bids</a:t>
            </a:r>
            <a:endParaRPr sz="2300">
              <a:latin typeface="Times New Roman"/>
              <a:cs typeface="Times New Roman"/>
            </a:endParaRPr>
          </a:p>
        </p:txBody>
      </p:sp>
      <p:sp>
        <p:nvSpPr>
          <p:cNvPr id="6" name="object 6"/>
          <p:cNvSpPr txBox="1"/>
          <p:nvPr/>
        </p:nvSpPr>
        <p:spPr>
          <a:xfrm>
            <a:off x="898430" y="3766087"/>
            <a:ext cx="1165860" cy="342900"/>
          </a:xfrm>
          <a:prstGeom prst="rect">
            <a:avLst/>
          </a:prstGeom>
          <a:solidFill>
            <a:srgbClr val="F7F7F8"/>
          </a:solidFill>
        </p:spPr>
        <p:txBody>
          <a:bodyPr vert="horz" wrap="square" lIns="0" tIns="0" rIns="0" bIns="0" rtlCol="0">
            <a:spAutoFit/>
          </a:bodyPr>
          <a:lstStyle/>
          <a:p>
            <a:pPr>
              <a:lnSpc>
                <a:spcPts val="2585"/>
              </a:lnSpc>
            </a:pPr>
            <a:r>
              <a:rPr sz="2300" spc="25" dirty="0">
                <a:latin typeface="Times New Roman"/>
                <a:cs typeface="Times New Roman"/>
              </a:rPr>
              <a:t>Bid</a:t>
            </a:r>
            <a:r>
              <a:rPr sz="2300" spc="-70" dirty="0">
                <a:latin typeface="Times New Roman"/>
                <a:cs typeface="Times New Roman"/>
              </a:rPr>
              <a:t> </a:t>
            </a:r>
            <a:r>
              <a:rPr sz="2300" spc="-15" dirty="0">
                <a:latin typeface="Times New Roman"/>
                <a:cs typeface="Times New Roman"/>
              </a:rPr>
              <a:t>Team</a:t>
            </a:r>
            <a:endParaRPr sz="2300">
              <a:latin typeface="Times New Roman"/>
              <a:cs typeface="Times New Roman"/>
            </a:endParaRPr>
          </a:p>
        </p:txBody>
      </p:sp>
      <p:sp>
        <p:nvSpPr>
          <p:cNvPr id="7" name="object 7"/>
          <p:cNvSpPr txBox="1"/>
          <p:nvPr/>
        </p:nvSpPr>
        <p:spPr>
          <a:xfrm>
            <a:off x="898430" y="4108987"/>
            <a:ext cx="1463675" cy="342900"/>
          </a:xfrm>
          <a:prstGeom prst="rect">
            <a:avLst/>
          </a:prstGeom>
          <a:solidFill>
            <a:srgbClr val="F7F7F8"/>
          </a:solidFill>
        </p:spPr>
        <p:txBody>
          <a:bodyPr vert="horz" wrap="square" lIns="0" tIns="0" rIns="0" bIns="0" rtlCol="0">
            <a:spAutoFit/>
          </a:bodyPr>
          <a:lstStyle/>
          <a:p>
            <a:pPr>
              <a:lnSpc>
                <a:spcPts val="2585"/>
              </a:lnSpc>
            </a:pPr>
            <a:r>
              <a:rPr sz="2300" spc="-15" dirty="0">
                <a:latin typeface="Times New Roman"/>
                <a:cs typeface="Times New Roman"/>
              </a:rPr>
              <a:t>Team</a:t>
            </a:r>
            <a:r>
              <a:rPr sz="2300" spc="-60" dirty="0">
                <a:latin typeface="Times New Roman"/>
                <a:cs typeface="Times New Roman"/>
              </a:rPr>
              <a:t> </a:t>
            </a:r>
            <a:r>
              <a:rPr sz="2300" spc="60" dirty="0">
                <a:latin typeface="Times New Roman"/>
                <a:cs typeface="Times New Roman"/>
              </a:rPr>
              <a:t>Name</a:t>
            </a:r>
            <a:endParaRPr sz="2300">
              <a:latin typeface="Times New Roman"/>
              <a:cs typeface="Times New Roman"/>
            </a:endParaRPr>
          </a:p>
        </p:txBody>
      </p:sp>
      <p:sp>
        <p:nvSpPr>
          <p:cNvPr id="8" name="object 8"/>
          <p:cNvSpPr txBox="1"/>
          <p:nvPr/>
        </p:nvSpPr>
        <p:spPr>
          <a:xfrm>
            <a:off x="578257" y="3388262"/>
            <a:ext cx="244475" cy="1404620"/>
          </a:xfrm>
          <a:prstGeom prst="rect">
            <a:avLst/>
          </a:prstGeom>
        </p:spPr>
        <p:txBody>
          <a:bodyPr vert="horz" wrap="square" lIns="0" tIns="12700" rIns="0" bIns="0" rtlCol="0">
            <a:spAutoFit/>
          </a:bodyPr>
          <a:lstStyle/>
          <a:p>
            <a:pPr marL="12700">
              <a:lnSpc>
                <a:spcPts val="2730"/>
              </a:lnSpc>
              <a:spcBef>
                <a:spcPts val="100"/>
              </a:spcBef>
            </a:pPr>
            <a:r>
              <a:rPr sz="2300" dirty="0">
                <a:latin typeface="Times New Roman"/>
                <a:cs typeface="Times New Roman"/>
              </a:rPr>
              <a:t>1.</a:t>
            </a:r>
            <a:endParaRPr sz="2300">
              <a:latin typeface="Times New Roman"/>
              <a:cs typeface="Times New Roman"/>
            </a:endParaRPr>
          </a:p>
          <a:p>
            <a:pPr marL="12700">
              <a:lnSpc>
                <a:spcPts val="2700"/>
              </a:lnSpc>
            </a:pPr>
            <a:r>
              <a:rPr sz="2300" dirty="0">
                <a:latin typeface="Times New Roman"/>
                <a:cs typeface="Times New Roman"/>
              </a:rPr>
              <a:t>2.</a:t>
            </a:r>
            <a:endParaRPr sz="2300">
              <a:latin typeface="Times New Roman"/>
              <a:cs typeface="Times New Roman"/>
            </a:endParaRPr>
          </a:p>
          <a:p>
            <a:pPr marL="12700">
              <a:lnSpc>
                <a:spcPts val="2700"/>
              </a:lnSpc>
            </a:pPr>
            <a:r>
              <a:rPr sz="2300" dirty="0">
                <a:latin typeface="Times New Roman"/>
                <a:cs typeface="Times New Roman"/>
              </a:rPr>
              <a:t>3.</a:t>
            </a:r>
            <a:endParaRPr sz="2300">
              <a:latin typeface="Times New Roman"/>
              <a:cs typeface="Times New Roman"/>
            </a:endParaRPr>
          </a:p>
          <a:p>
            <a:pPr marL="12700">
              <a:lnSpc>
                <a:spcPts val="2730"/>
              </a:lnSpc>
            </a:pPr>
            <a:r>
              <a:rPr sz="2300" dirty="0">
                <a:latin typeface="Times New Roman"/>
                <a:cs typeface="Times New Roman"/>
              </a:rPr>
              <a:t>4.</a:t>
            </a:r>
            <a:endParaRPr sz="2300">
              <a:latin typeface="Times New Roman"/>
              <a:cs typeface="Times New Roman"/>
            </a:endParaRPr>
          </a:p>
        </p:txBody>
      </p:sp>
      <p:sp>
        <p:nvSpPr>
          <p:cNvPr id="9" name="object 9"/>
          <p:cNvSpPr txBox="1"/>
          <p:nvPr/>
        </p:nvSpPr>
        <p:spPr>
          <a:xfrm>
            <a:off x="898430" y="4451887"/>
            <a:ext cx="898525" cy="342900"/>
          </a:xfrm>
          <a:prstGeom prst="rect">
            <a:avLst/>
          </a:prstGeom>
          <a:solidFill>
            <a:srgbClr val="F7F7F8"/>
          </a:solidFill>
        </p:spPr>
        <p:txBody>
          <a:bodyPr vert="horz" wrap="square" lIns="0" tIns="0" rIns="0" bIns="0" rtlCol="0">
            <a:spAutoFit/>
          </a:bodyPr>
          <a:lstStyle/>
          <a:p>
            <a:pPr>
              <a:lnSpc>
                <a:spcPts val="2585"/>
              </a:lnSpc>
            </a:pPr>
            <a:r>
              <a:rPr sz="2300" spc="110" dirty="0">
                <a:latin typeface="Times New Roman"/>
                <a:cs typeface="Times New Roman"/>
              </a:rPr>
              <a:t>Output</a:t>
            </a:r>
            <a:endParaRPr sz="2300">
              <a:latin typeface="Times New Roman"/>
              <a:cs typeface="Times New Roman"/>
            </a:endParaRPr>
          </a:p>
        </p:txBody>
      </p:sp>
      <p:pic>
        <p:nvPicPr>
          <p:cNvPr id="10" name="object 10"/>
          <p:cNvPicPr/>
          <p:nvPr/>
        </p:nvPicPr>
        <p:blipFill>
          <a:blip r:embed="rId2" cstate="print"/>
          <a:stretch>
            <a:fillRect/>
          </a:stretch>
        </p:blipFill>
        <p:spPr>
          <a:xfrm>
            <a:off x="9134442" y="429380"/>
            <a:ext cx="2410470" cy="9937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055530" y="2167568"/>
            <a:ext cx="6631270" cy="2861632"/>
          </a:xfrm>
          <a:prstGeom prst="rect">
            <a:avLst/>
          </a:prstGeom>
        </p:spPr>
      </p:pic>
      <p:sp>
        <p:nvSpPr>
          <p:cNvPr id="3" name="object 3"/>
          <p:cNvSpPr txBox="1">
            <a:spLocks noGrp="1"/>
          </p:cNvSpPr>
          <p:nvPr>
            <p:ph type="title"/>
          </p:nvPr>
        </p:nvSpPr>
        <p:spPr>
          <a:xfrm>
            <a:off x="1111762" y="10708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375599" y="485927"/>
            <a:ext cx="2410470" cy="99376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615880" y="1929130"/>
            <a:ext cx="6223320" cy="3404869"/>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482234" y="521473"/>
            <a:ext cx="2410470" cy="9937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179" y="1529317"/>
            <a:ext cx="9431020" cy="452120"/>
          </a:xfrm>
          <a:prstGeom prst="rect">
            <a:avLst/>
          </a:prstGeom>
        </p:spPr>
        <p:txBody>
          <a:bodyPr vert="horz" wrap="square" lIns="0" tIns="12700" rIns="0" bIns="0" rtlCol="0">
            <a:spAutoFit/>
          </a:bodyPr>
          <a:lstStyle/>
          <a:p>
            <a:pPr marL="12700">
              <a:lnSpc>
                <a:spcPct val="100000"/>
              </a:lnSpc>
              <a:spcBef>
                <a:spcPts val="100"/>
              </a:spcBef>
            </a:pPr>
            <a:r>
              <a:rPr sz="2800" dirty="0"/>
              <a:t>Q</a:t>
            </a:r>
            <a:r>
              <a:rPr sz="2800" spc="-5" dirty="0"/>
              <a:t> 5.</a:t>
            </a:r>
            <a:r>
              <a:rPr sz="2800" dirty="0"/>
              <a:t> </a:t>
            </a:r>
            <a:r>
              <a:rPr sz="2800" spc="-5" dirty="0"/>
              <a:t>Show</a:t>
            </a:r>
            <a:r>
              <a:rPr sz="2800" dirty="0"/>
              <a:t> the</a:t>
            </a:r>
            <a:r>
              <a:rPr sz="2800" spc="-5" dirty="0"/>
              <a:t> </a:t>
            </a:r>
            <a:r>
              <a:rPr sz="2800" spc="-10" dirty="0"/>
              <a:t>team</a:t>
            </a:r>
            <a:r>
              <a:rPr sz="2800" spc="-5" dirty="0"/>
              <a:t> </a:t>
            </a:r>
            <a:r>
              <a:rPr sz="2800" dirty="0"/>
              <a:t>id </a:t>
            </a:r>
            <a:r>
              <a:rPr sz="2800" spc="-5" dirty="0"/>
              <a:t>who</a:t>
            </a:r>
            <a:r>
              <a:rPr sz="2800" dirty="0"/>
              <a:t> </a:t>
            </a:r>
            <a:r>
              <a:rPr sz="2800" spc="-15" dirty="0"/>
              <a:t>won</a:t>
            </a:r>
            <a:r>
              <a:rPr sz="2800" spc="-5" dirty="0"/>
              <a:t> </a:t>
            </a:r>
            <a:r>
              <a:rPr sz="2800" dirty="0"/>
              <a:t>the </a:t>
            </a:r>
            <a:r>
              <a:rPr sz="2800" spc="-15" dirty="0"/>
              <a:t>match</a:t>
            </a:r>
            <a:r>
              <a:rPr sz="2800" dirty="0"/>
              <a:t> as</a:t>
            </a:r>
            <a:r>
              <a:rPr sz="2800" spc="-5" dirty="0"/>
              <a:t> </a:t>
            </a:r>
            <a:r>
              <a:rPr sz="2800" dirty="0"/>
              <a:t>per the </a:t>
            </a:r>
            <a:r>
              <a:rPr sz="2800" spc="-5" dirty="0"/>
              <a:t>win</a:t>
            </a:r>
            <a:r>
              <a:rPr sz="2800" dirty="0"/>
              <a:t> </a:t>
            </a:r>
            <a:r>
              <a:rPr sz="2800" spc="-10" dirty="0"/>
              <a:t>details.</a:t>
            </a:r>
            <a:endParaRPr sz="2800"/>
          </a:p>
        </p:txBody>
      </p:sp>
      <p:sp>
        <p:nvSpPr>
          <p:cNvPr id="3" name="object 3"/>
          <p:cNvSpPr txBox="1"/>
          <p:nvPr/>
        </p:nvSpPr>
        <p:spPr>
          <a:xfrm>
            <a:off x="514879" y="2372568"/>
            <a:ext cx="10101580" cy="342900"/>
          </a:xfrm>
          <a:prstGeom prst="rect">
            <a:avLst/>
          </a:prstGeom>
          <a:solidFill>
            <a:srgbClr val="F7F7F8"/>
          </a:solidFill>
        </p:spPr>
        <p:txBody>
          <a:bodyPr vert="horz" wrap="square" lIns="0" tIns="0" rIns="0" bIns="0" rtlCol="0">
            <a:spAutoFit/>
          </a:bodyPr>
          <a:lstStyle/>
          <a:p>
            <a:pPr marL="876300">
              <a:lnSpc>
                <a:spcPts val="2585"/>
              </a:lnSpc>
            </a:pP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asking</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you</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display</a:t>
            </a:r>
            <a:r>
              <a:rPr sz="2300" spc="10" dirty="0">
                <a:solidFill>
                  <a:srgbClr val="374151"/>
                </a:solidFill>
                <a:latin typeface="Times New Roman"/>
                <a:cs typeface="Times New Roman"/>
              </a:rPr>
              <a:t> </a:t>
            </a:r>
            <a:r>
              <a:rPr sz="2300" spc="60" dirty="0">
                <a:solidFill>
                  <a:srgbClr val="374151"/>
                </a:solidFill>
                <a:latin typeface="Times New Roman"/>
                <a:cs typeface="Times New Roman"/>
              </a:rPr>
              <a:t>or</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provide</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information</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about</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team</a:t>
            </a:r>
            <a:endParaRPr sz="2300">
              <a:latin typeface="Times New Roman"/>
              <a:cs typeface="Times New Roman"/>
            </a:endParaRPr>
          </a:p>
        </p:txBody>
      </p:sp>
      <p:sp>
        <p:nvSpPr>
          <p:cNvPr id="4" name="object 4"/>
          <p:cNvSpPr txBox="1"/>
          <p:nvPr/>
        </p:nvSpPr>
        <p:spPr>
          <a:xfrm>
            <a:off x="514879" y="2715468"/>
            <a:ext cx="9089390" cy="342900"/>
          </a:xfrm>
          <a:prstGeom prst="rect">
            <a:avLst/>
          </a:prstGeom>
          <a:solidFill>
            <a:srgbClr val="F7F7F8"/>
          </a:solidFill>
        </p:spPr>
        <p:txBody>
          <a:bodyPr vert="horz" wrap="square" lIns="0" tIns="0" rIns="0" bIns="0" rtlCol="0">
            <a:spAutoFit/>
          </a:bodyPr>
          <a:lstStyle/>
          <a:p>
            <a:pPr>
              <a:lnSpc>
                <a:spcPts val="2585"/>
              </a:lnSpc>
            </a:pPr>
            <a:r>
              <a:rPr sz="2300" spc="190" dirty="0">
                <a:solidFill>
                  <a:srgbClr val="374151"/>
                </a:solidFill>
                <a:latin typeface="Times New Roman"/>
                <a:cs typeface="Times New Roman"/>
              </a:rPr>
              <a:t>ID</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(identification)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team</a:t>
            </a:r>
            <a:r>
              <a:rPr sz="2300" spc="5" dirty="0">
                <a:solidFill>
                  <a:srgbClr val="374151"/>
                </a:solidFill>
                <a:latin typeface="Times New Roman"/>
                <a:cs typeface="Times New Roman"/>
              </a:rPr>
              <a:t> </a:t>
            </a:r>
            <a:r>
              <a:rPr sz="2300" spc="75" dirty="0">
                <a:solidFill>
                  <a:srgbClr val="374151"/>
                </a:solidFill>
                <a:latin typeface="Times New Roman"/>
                <a:cs typeface="Times New Roman"/>
              </a:rPr>
              <a:t>that</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won</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match</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based</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on</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"win</a:t>
            </a:r>
            <a:r>
              <a:rPr sz="2300" spc="5" dirty="0">
                <a:solidFill>
                  <a:srgbClr val="374151"/>
                </a:solidFill>
                <a:latin typeface="Times New Roman"/>
                <a:cs typeface="Times New Roman"/>
              </a:rPr>
              <a:t> </a:t>
            </a:r>
            <a:r>
              <a:rPr sz="2300" dirty="0">
                <a:solidFill>
                  <a:srgbClr val="374151"/>
                </a:solidFill>
                <a:latin typeface="Times New Roman"/>
                <a:cs typeface="Times New Roman"/>
              </a:rPr>
              <a:t>details.”</a:t>
            </a:r>
            <a:endParaRPr sz="2300">
              <a:latin typeface="Times New Roman"/>
              <a:cs typeface="Times New Roman"/>
            </a:endParaRPr>
          </a:p>
        </p:txBody>
      </p:sp>
      <p:sp>
        <p:nvSpPr>
          <p:cNvPr id="5" name="object 5"/>
          <p:cNvSpPr txBox="1"/>
          <p:nvPr/>
        </p:nvSpPr>
        <p:spPr>
          <a:xfrm>
            <a:off x="502179" y="3070274"/>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Calibri"/>
                <a:cs typeface="Calibri"/>
              </a:rPr>
              <a:t>Cod</a:t>
            </a:r>
            <a:r>
              <a:rPr sz="3200" spc="-5" dirty="0">
                <a:latin typeface="Calibri"/>
                <a:cs typeface="Calibri"/>
              </a:rPr>
              <a:t>e</a:t>
            </a:r>
            <a:r>
              <a:rPr sz="3200" dirty="0">
                <a:latin typeface="Calibri"/>
                <a:cs typeface="Calibri"/>
              </a:rPr>
              <a:t>:</a:t>
            </a:r>
            <a:endParaRPr sz="3200">
              <a:latin typeface="Calibri"/>
              <a:cs typeface="Calibri"/>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806980" y="3974094"/>
            <a:ext cx="4892703" cy="2426705"/>
          </a:xfrm>
          <a:prstGeom prst="rect">
            <a:avLst/>
          </a:prstGeom>
        </p:spPr>
      </p:pic>
      <p:pic>
        <p:nvPicPr>
          <p:cNvPr id="7" name="object 7"/>
          <p:cNvPicPr/>
          <p:nvPr/>
        </p:nvPicPr>
        <p:blipFill>
          <a:blip r:embed="rId3" cstate="print"/>
          <a:stretch>
            <a:fillRect/>
          </a:stretch>
        </p:blipFill>
        <p:spPr>
          <a:xfrm>
            <a:off x="9351902" y="296353"/>
            <a:ext cx="2410470" cy="9937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505200" y="1152525"/>
            <a:ext cx="4691805" cy="4552950"/>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151923" y="5998098"/>
            <a:ext cx="10296525" cy="312692"/>
          </a:xfrm>
          <a:prstGeom prst="rect">
            <a:avLst/>
          </a:prstGeom>
        </p:spPr>
      </p:pic>
      <p:sp>
        <p:nvSpPr>
          <p:cNvPr id="4" name="object 4"/>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5" name="object 5"/>
          <p:cNvPicPr/>
          <p:nvPr/>
        </p:nvPicPr>
        <p:blipFill>
          <a:blip r:embed="rId4" cstate="print"/>
          <a:stretch>
            <a:fillRect/>
          </a:stretch>
        </p:blipFill>
        <p:spPr>
          <a:xfrm>
            <a:off x="9434841" y="322847"/>
            <a:ext cx="2410470" cy="9937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588" y="3162909"/>
            <a:ext cx="10231120" cy="2654300"/>
          </a:xfrm>
          <a:custGeom>
            <a:avLst/>
            <a:gdLst/>
            <a:ahLst/>
            <a:cxnLst/>
            <a:rect l="l" t="t" r="r" b="b"/>
            <a:pathLst>
              <a:path w="10231120" h="2654300">
                <a:moveTo>
                  <a:pt x="10231095" y="0"/>
                </a:moveTo>
                <a:lnTo>
                  <a:pt x="0" y="0"/>
                </a:lnTo>
                <a:lnTo>
                  <a:pt x="0" y="342900"/>
                </a:lnTo>
                <a:lnTo>
                  <a:pt x="0" y="685800"/>
                </a:lnTo>
                <a:lnTo>
                  <a:pt x="0" y="1282700"/>
                </a:lnTo>
                <a:lnTo>
                  <a:pt x="307467" y="1282700"/>
                </a:lnTo>
                <a:lnTo>
                  <a:pt x="307467" y="1625600"/>
                </a:lnTo>
                <a:lnTo>
                  <a:pt x="307467" y="1968500"/>
                </a:lnTo>
                <a:lnTo>
                  <a:pt x="307467" y="2311400"/>
                </a:lnTo>
                <a:lnTo>
                  <a:pt x="307467" y="2654300"/>
                </a:lnTo>
                <a:lnTo>
                  <a:pt x="2563825" y="2654300"/>
                </a:lnTo>
                <a:lnTo>
                  <a:pt x="2563825" y="2311400"/>
                </a:lnTo>
                <a:lnTo>
                  <a:pt x="2704617" y="2311400"/>
                </a:lnTo>
                <a:lnTo>
                  <a:pt x="2704617" y="1968500"/>
                </a:lnTo>
                <a:lnTo>
                  <a:pt x="2796629" y="1968500"/>
                </a:lnTo>
                <a:lnTo>
                  <a:pt x="2796629" y="1625600"/>
                </a:lnTo>
                <a:lnTo>
                  <a:pt x="3077629" y="1625600"/>
                </a:lnTo>
                <a:lnTo>
                  <a:pt x="3077629" y="1282700"/>
                </a:lnTo>
                <a:lnTo>
                  <a:pt x="1784731" y="1282700"/>
                </a:lnTo>
                <a:lnTo>
                  <a:pt x="1784731" y="685800"/>
                </a:lnTo>
                <a:lnTo>
                  <a:pt x="9446514" y="685800"/>
                </a:lnTo>
                <a:lnTo>
                  <a:pt x="9446514" y="342900"/>
                </a:lnTo>
                <a:lnTo>
                  <a:pt x="10231095" y="342900"/>
                </a:lnTo>
                <a:lnTo>
                  <a:pt x="10231095" y="0"/>
                </a:lnTo>
                <a:close/>
              </a:path>
            </a:pathLst>
          </a:custGeom>
          <a:solidFill>
            <a:srgbClr val="F7F7F8"/>
          </a:solidFill>
        </p:spPr>
        <p:txBody>
          <a:bodyPr wrap="square" lIns="0" tIns="0" rIns="0" bIns="0" rtlCol="0"/>
          <a:lstStyle/>
          <a:p>
            <a:endParaRPr/>
          </a:p>
        </p:txBody>
      </p:sp>
      <p:sp>
        <p:nvSpPr>
          <p:cNvPr id="3" name="object 3"/>
          <p:cNvSpPr txBox="1">
            <a:spLocks noGrp="1"/>
          </p:cNvSpPr>
          <p:nvPr>
            <p:ph type="title"/>
          </p:nvPr>
        </p:nvSpPr>
        <p:spPr>
          <a:xfrm>
            <a:off x="604889" y="1669178"/>
            <a:ext cx="10249535" cy="848994"/>
          </a:xfrm>
          <a:prstGeom prst="rect">
            <a:avLst/>
          </a:prstGeom>
        </p:spPr>
        <p:txBody>
          <a:bodyPr vert="horz" wrap="square" lIns="0" tIns="51435" rIns="0" bIns="0" rtlCol="0">
            <a:spAutoFit/>
          </a:bodyPr>
          <a:lstStyle/>
          <a:p>
            <a:pPr marL="12700" marR="5080">
              <a:lnSpc>
                <a:spcPts val="3120"/>
              </a:lnSpc>
              <a:spcBef>
                <a:spcPts val="405"/>
              </a:spcBef>
            </a:pPr>
            <a:r>
              <a:rPr sz="2800" spc="-5" dirty="0"/>
              <a:t>Q6. </a:t>
            </a:r>
            <a:r>
              <a:rPr sz="2800" spc="-10" dirty="0"/>
              <a:t>Display</a:t>
            </a:r>
            <a:r>
              <a:rPr sz="2800" spc="-5" dirty="0"/>
              <a:t> </a:t>
            </a:r>
            <a:r>
              <a:rPr sz="2800" spc="-15" dirty="0"/>
              <a:t>total</a:t>
            </a:r>
            <a:r>
              <a:rPr sz="2800" spc="-5" dirty="0"/>
              <a:t> </a:t>
            </a:r>
            <a:r>
              <a:rPr sz="2800" spc="-10" dirty="0"/>
              <a:t>matches</a:t>
            </a:r>
            <a:r>
              <a:rPr sz="2800" spc="-5" dirty="0"/>
              <a:t> </a:t>
            </a:r>
            <a:r>
              <a:rPr sz="2800" spc="-15" dirty="0"/>
              <a:t>played,</a:t>
            </a:r>
            <a:r>
              <a:rPr sz="2800" dirty="0"/>
              <a:t> </a:t>
            </a:r>
            <a:r>
              <a:rPr sz="2800" spc="-15" dirty="0"/>
              <a:t>total</a:t>
            </a:r>
            <a:r>
              <a:rPr sz="2800" spc="-5" dirty="0"/>
              <a:t> </a:t>
            </a:r>
            <a:r>
              <a:rPr sz="2800" spc="-10" dirty="0"/>
              <a:t>matches</a:t>
            </a:r>
            <a:r>
              <a:rPr sz="2800" spc="-5" dirty="0"/>
              <a:t> </a:t>
            </a:r>
            <a:r>
              <a:rPr sz="2800" spc="-15" dirty="0"/>
              <a:t>won</a:t>
            </a:r>
            <a:r>
              <a:rPr sz="2800" spc="-5" dirty="0"/>
              <a:t> </a:t>
            </a:r>
            <a:r>
              <a:rPr sz="2800" dirty="0"/>
              <a:t>and</a:t>
            </a:r>
            <a:r>
              <a:rPr sz="2800" spc="-5" dirty="0"/>
              <a:t> </a:t>
            </a:r>
            <a:r>
              <a:rPr sz="2800" spc="-15" dirty="0"/>
              <a:t>total</a:t>
            </a:r>
            <a:r>
              <a:rPr sz="2800" dirty="0"/>
              <a:t> </a:t>
            </a:r>
            <a:r>
              <a:rPr sz="2800" spc="-10" dirty="0"/>
              <a:t>matches </a:t>
            </a:r>
            <a:r>
              <a:rPr sz="2800" spc="-620" dirty="0"/>
              <a:t> </a:t>
            </a:r>
            <a:r>
              <a:rPr sz="2800" spc="-10" dirty="0"/>
              <a:t>lost</a:t>
            </a:r>
            <a:r>
              <a:rPr sz="2800" spc="-5" dirty="0"/>
              <a:t> </a:t>
            </a:r>
            <a:r>
              <a:rPr sz="2800" spc="-10" dirty="0"/>
              <a:t>by</a:t>
            </a:r>
            <a:r>
              <a:rPr sz="2800" dirty="0"/>
              <a:t> the </a:t>
            </a:r>
            <a:r>
              <a:rPr sz="2800" spc="-10" dirty="0"/>
              <a:t>team</a:t>
            </a:r>
            <a:r>
              <a:rPr sz="2800" spc="-5" dirty="0"/>
              <a:t> along</a:t>
            </a:r>
            <a:r>
              <a:rPr sz="2800" dirty="0"/>
              <a:t> </a:t>
            </a:r>
            <a:r>
              <a:rPr sz="2800" spc="-5" dirty="0"/>
              <a:t>with</a:t>
            </a:r>
            <a:r>
              <a:rPr sz="2800" dirty="0"/>
              <a:t> its </a:t>
            </a:r>
            <a:r>
              <a:rPr sz="2800" spc="-10" dirty="0"/>
              <a:t>team</a:t>
            </a:r>
            <a:r>
              <a:rPr sz="2800" spc="-5" dirty="0"/>
              <a:t> name.</a:t>
            </a:r>
            <a:endParaRPr sz="2800"/>
          </a:p>
        </p:txBody>
      </p:sp>
      <p:sp>
        <p:nvSpPr>
          <p:cNvPr id="4" name="object 4"/>
          <p:cNvSpPr txBox="1"/>
          <p:nvPr/>
        </p:nvSpPr>
        <p:spPr>
          <a:xfrm>
            <a:off x="604889" y="3127973"/>
            <a:ext cx="10183495" cy="2687320"/>
          </a:xfrm>
          <a:prstGeom prst="rect">
            <a:avLst/>
          </a:prstGeom>
        </p:spPr>
        <p:txBody>
          <a:bodyPr vert="horz" wrap="square" lIns="0" tIns="30480" rIns="0" bIns="0" rtlCol="0">
            <a:spAutoFit/>
          </a:bodyPr>
          <a:lstStyle/>
          <a:p>
            <a:pPr marL="12700" marR="5080" indent="730250">
              <a:lnSpc>
                <a:spcPts val="2700"/>
              </a:lnSpc>
              <a:spcBef>
                <a:spcPts val="240"/>
              </a:spcBef>
            </a:pPr>
            <a:r>
              <a:rPr sz="2300" spc="30" dirty="0">
                <a:solidFill>
                  <a:srgbClr val="374151"/>
                </a:solidFill>
                <a:latin typeface="Times New Roman"/>
                <a:cs typeface="Times New Roman"/>
              </a:rPr>
              <a:t>This</a:t>
            </a:r>
            <a:r>
              <a:rPr sz="2300"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asking</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you</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present</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summary</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team's</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performance</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in</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 </a:t>
            </a:r>
            <a:r>
              <a:rPr sz="2300" spc="-565" dirty="0">
                <a:solidFill>
                  <a:srgbClr val="374151"/>
                </a:solidFill>
                <a:latin typeface="Times New Roman"/>
                <a:cs typeface="Times New Roman"/>
              </a:rPr>
              <a:t> </a:t>
            </a:r>
            <a:r>
              <a:rPr sz="2300" spc="25" dirty="0">
                <a:solidFill>
                  <a:srgbClr val="374151"/>
                </a:solidFill>
                <a:latin typeface="Times New Roman"/>
                <a:cs typeface="Times New Roman"/>
              </a:rPr>
              <a:t>set </a:t>
            </a:r>
            <a:r>
              <a:rPr sz="2300" spc="-25" dirty="0">
                <a:solidFill>
                  <a:srgbClr val="374151"/>
                </a:solidFill>
                <a:latin typeface="Times New Roman"/>
                <a:cs typeface="Times New Roman"/>
              </a:rPr>
              <a:t>of </a:t>
            </a:r>
            <a:r>
              <a:rPr sz="2300" spc="25" dirty="0">
                <a:solidFill>
                  <a:srgbClr val="374151"/>
                </a:solidFill>
                <a:latin typeface="Times New Roman"/>
                <a:cs typeface="Times New Roman"/>
              </a:rPr>
              <a:t>matches. </a:t>
            </a:r>
            <a:r>
              <a:rPr sz="2300" spc="55" dirty="0">
                <a:solidFill>
                  <a:srgbClr val="374151"/>
                </a:solidFill>
                <a:latin typeface="Times New Roman"/>
                <a:cs typeface="Times New Roman"/>
              </a:rPr>
              <a:t>The </a:t>
            </a:r>
            <a:r>
              <a:rPr sz="2300" spc="35" dirty="0">
                <a:solidFill>
                  <a:srgbClr val="374151"/>
                </a:solidFill>
                <a:latin typeface="Times New Roman"/>
                <a:cs typeface="Times New Roman"/>
              </a:rPr>
              <a:t>summary should </a:t>
            </a:r>
            <a:r>
              <a:rPr sz="2300" spc="20" dirty="0">
                <a:solidFill>
                  <a:srgbClr val="374151"/>
                </a:solidFill>
                <a:latin typeface="Times New Roman"/>
                <a:cs typeface="Times New Roman"/>
              </a:rPr>
              <a:t>include </a:t>
            </a:r>
            <a:r>
              <a:rPr sz="2300" spc="55" dirty="0">
                <a:solidFill>
                  <a:srgbClr val="374151"/>
                </a:solidFill>
                <a:latin typeface="Times New Roman"/>
                <a:cs typeface="Times New Roman"/>
              </a:rPr>
              <a:t>the </a:t>
            </a:r>
            <a:r>
              <a:rPr sz="2300" spc="-5" dirty="0">
                <a:solidFill>
                  <a:srgbClr val="374151"/>
                </a:solidFill>
                <a:latin typeface="Times New Roman"/>
                <a:cs typeface="Times New Roman"/>
              </a:rPr>
              <a:t>following </a:t>
            </a:r>
            <a:r>
              <a:rPr sz="2300" spc="25" dirty="0">
                <a:solidFill>
                  <a:srgbClr val="374151"/>
                </a:solidFill>
                <a:latin typeface="Times New Roman"/>
                <a:cs typeface="Times New Roman"/>
              </a:rPr>
              <a:t>information for </a:t>
            </a:r>
            <a:r>
              <a:rPr sz="2300" spc="55" dirty="0">
                <a:solidFill>
                  <a:srgbClr val="374151"/>
                </a:solidFill>
                <a:latin typeface="Times New Roman"/>
                <a:cs typeface="Times New Roman"/>
              </a:rPr>
              <a:t>the </a:t>
            </a:r>
            <a:r>
              <a:rPr sz="2300" spc="60" dirty="0">
                <a:solidFill>
                  <a:srgbClr val="374151"/>
                </a:solidFill>
                <a:latin typeface="Times New Roman"/>
                <a:cs typeface="Times New Roman"/>
              </a:rPr>
              <a:t> </a:t>
            </a:r>
            <a:r>
              <a:rPr sz="2300" dirty="0">
                <a:solidFill>
                  <a:srgbClr val="374151"/>
                </a:solidFill>
                <a:latin typeface="Times New Roman"/>
                <a:cs typeface="Times New Roman"/>
              </a:rPr>
              <a:t>specified</a:t>
            </a:r>
            <a:r>
              <a:rPr sz="2300" spc="-5" dirty="0">
                <a:solidFill>
                  <a:srgbClr val="374151"/>
                </a:solidFill>
                <a:latin typeface="Times New Roman"/>
                <a:cs typeface="Times New Roman"/>
              </a:rPr>
              <a:t> </a:t>
            </a:r>
            <a:r>
              <a:rPr sz="2300" spc="10" dirty="0">
                <a:solidFill>
                  <a:srgbClr val="374151"/>
                </a:solidFill>
                <a:latin typeface="Times New Roman"/>
                <a:cs typeface="Times New Roman"/>
              </a:rPr>
              <a:t>team:</a:t>
            </a:r>
            <a:endParaRPr sz="2300">
              <a:latin typeface="Times New Roman"/>
              <a:cs typeface="Times New Roman"/>
            </a:endParaRPr>
          </a:p>
          <a:p>
            <a:pPr marL="469900" indent="-457200">
              <a:lnSpc>
                <a:spcPts val="2730"/>
              </a:lnSpc>
              <a:spcBef>
                <a:spcPts val="1860"/>
              </a:spcBef>
              <a:buAutoNum type="arabicPeriod"/>
              <a:tabLst>
                <a:tab pos="469265" algn="l"/>
                <a:tab pos="469900" algn="l"/>
              </a:tabLst>
            </a:pPr>
            <a:r>
              <a:rPr sz="2300" spc="-5" dirty="0">
                <a:solidFill>
                  <a:srgbClr val="374151"/>
                </a:solidFill>
                <a:latin typeface="Times New Roman"/>
                <a:cs typeface="Times New Roman"/>
              </a:rPr>
              <a:t>Total</a:t>
            </a:r>
            <a:r>
              <a:rPr sz="2300" spc="-15" dirty="0">
                <a:solidFill>
                  <a:srgbClr val="374151"/>
                </a:solidFill>
                <a:latin typeface="Times New Roman"/>
                <a:cs typeface="Times New Roman"/>
              </a:rPr>
              <a:t> </a:t>
            </a:r>
            <a:r>
              <a:rPr sz="2300" spc="30" dirty="0">
                <a:solidFill>
                  <a:srgbClr val="374151"/>
                </a:solidFill>
                <a:latin typeface="Times New Roman"/>
                <a:cs typeface="Times New Roman"/>
              </a:rPr>
              <a:t>matches</a:t>
            </a:r>
            <a:r>
              <a:rPr sz="2300" spc="-10" dirty="0">
                <a:solidFill>
                  <a:srgbClr val="374151"/>
                </a:solidFill>
                <a:latin typeface="Times New Roman"/>
                <a:cs typeface="Times New Roman"/>
              </a:rPr>
              <a:t> </a:t>
            </a:r>
            <a:r>
              <a:rPr sz="2300" spc="20" dirty="0">
                <a:solidFill>
                  <a:srgbClr val="374151"/>
                </a:solidFill>
                <a:latin typeface="Times New Roman"/>
                <a:cs typeface="Times New Roman"/>
              </a:rPr>
              <a:t>played.</a:t>
            </a:r>
            <a:endParaRPr sz="2300">
              <a:latin typeface="Times New Roman"/>
              <a:cs typeface="Times New Roman"/>
            </a:endParaRPr>
          </a:p>
          <a:p>
            <a:pPr marL="469900" indent="-457200">
              <a:lnSpc>
                <a:spcPts val="2700"/>
              </a:lnSpc>
              <a:buAutoNum type="arabicPeriod"/>
              <a:tabLst>
                <a:tab pos="469265" algn="l"/>
                <a:tab pos="469900" algn="l"/>
              </a:tabLst>
            </a:pPr>
            <a:r>
              <a:rPr sz="2300" spc="-5" dirty="0">
                <a:solidFill>
                  <a:srgbClr val="374151"/>
                </a:solidFill>
                <a:latin typeface="Times New Roman"/>
                <a:cs typeface="Times New Roman"/>
              </a:rPr>
              <a:t>Total</a:t>
            </a:r>
            <a:r>
              <a:rPr sz="2300" spc="-20" dirty="0">
                <a:solidFill>
                  <a:srgbClr val="374151"/>
                </a:solidFill>
                <a:latin typeface="Times New Roman"/>
                <a:cs typeface="Times New Roman"/>
              </a:rPr>
              <a:t> </a:t>
            </a:r>
            <a:r>
              <a:rPr sz="2300" spc="30" dirty="0">
                <a:solidFill>
                  <a:srgbClr val="374151"/>
                </a:solidFill>
                <a:latin typeface="Times New Roman"/>
                <a:cs typeface="Times New Roman"/>
              </a:rPr>
              <a:t>matches</a:t>
            </a:r>
            <a:r>
              <a:rPr sz="2300" spc="-20" dirty="0">
                <a:solidFill>
                  <a:srgbClr val="374151"/>
                </a:solidFill>
                <a:latin typeface="Times New Roman"/>
                <a:cs typeface="Times New Roman"/>
              </a:rPr>
              <a:t> </a:t>
            </a:r>
            <a:r>
              <a:rPr sz="2300" spc="30" dirty="0">
                <a:solidFill>
                  <a:srgbClr val="374151"/>
                </a:solidFill>
                <a:latin typeface="Times New Roman"/>
                <a:cs typeface="Times New Roman"/>
              </a:rPr>
              <a:t>won.</a:t>
            </a:r>
            <a:endParaRPr sz="2300">
              <a:latin typeface="Times New Roman"/>
              <a:cs typeface="Times New Roman"/>
            </a:endParaRPr>
          </a:p>
          <a:p>
            <a:pPr marL="469900" indent="-457200">
              <a:lnSpc>
                <a:spcPts val="2700"/>
              </a:lnSpc>
              <a:buAutoNum type="arabicPeriod"/>
              <a:tabLst>
                <a:tab pos="469265" algn="l"/>
                <a:tab pos="469900" algn="l"/>
              </a:tabLst>
            </a:pPr>
            <a:r>
              <a:rPr sz="2300" spc="-5" dirty="0">
                <a:solidFill>
                  <a:srgbClr val="374151"/>
                </a:solidFill>
                <a:latin typeface="Times New Roman"/>
                <a:cs typeface="Times New Roman"/>
              </a:rPr>
              <a:t>Total</a:t>
            </a:r>
            <a:r>
              <a:rPr sz="2300" spc="-20" dirty="0">
                <a:solidFill>
                  <a:srgbClr val="374151"/>
                </a:solidFill>
                <a:latin typeface="Times New Roman"/>
                <a:cs typeface="Times New Roman"/>
              </a:rPr>
              <a:t> </a:t>
            </a:r>
            <a:r>
              <a:rPr sz="2300" spc="30" dirty="0">
                <a:solidFill>
                  <a:srgbClr val="374151"/>
                </a:solidFill>
                <a:latin typeface="Times New Roman"/>
                <a:cs typeface="Times New Roman"/>
              </a:rPr>
              <a:t>matches</a:t>
            </a:r>
            <a:r>
              <a:rPr sz="2300" spc="-15" dirty="0">
                <a:solidFill>
                  <a:srgbClr val="374151"/>
                </a:solidFill>
                <a:latin typeface="Times New Roman"/>
                <a:cs typeface="Times New Roman"/>
              </a:rPr>
              <a:t> </a:t>
            </a:r>
            <a:r>
              <a:rPr sz="2300" spc="5" dirty="0">
                <a:solidFill>
                  <a:srgbClr val="374151"/>
                </a:solidFill>
                <a:latin typeface="Times New Roman"/>
                <a:cs typeface="Times New Roman"/>
              </a:rPr>
              <a:t>lost.</a:t>
            </a:r>
            <a:endParaRPr sz="2300">
              <a:latin typeface="Times New Roman"/>
              <a:cs typeface="Times New Roman"/>
            </a:endParaRPr>
          </a:p>
          <a:p>
            <a:pPr marL="469900" indent="-457200">
              <a:lnSpc>
                <a:spcPts val="2730"/>
              </a:lnSpc>
              <a:buAutoNum type="arabicPeriod"/>
              <a:tabLst>
                <a:tab pos="469265" algn="l"/>
                <a:tab pos="469900" algn="l"/>
              </a:tabLst>
            </a:pPr>
            <a:r>
              <a:rPr sz="2300" spc="55" dirty="0">
                <a:solidFill>
                  <a:srgbClr val="374151"/>
                </a:solidFill>
                <a:latin typeface="Times New Roman"/>
                <a:cs typeface="Times New Roman"/>
              </a:rPr>
              <a:t>The</a:t>
            </a:r>
            <a:r>
              <a:rPr sz="2300" spc="-25" dirty="0">
                <a:solidFill>
                  <a:srgbClr val="374151"/>
                </a:solidFill>
                <a:latin typeface="Times New Roman"/>
                <a:cs typeface="Times New Roman"/>
              </a:rPr>
              <a:t> </a:t>
            </a:r>
            <a:r>
              <a:rPr sz="2300" spc="35" dirty="0">
                <a:solidFill>
                  <a:srgbClr val="374151"/>
                </a:solidFill>
                <a:latin typeface="Times New Roman"/>
                <a:cs typeface="Times New Roman"/>
              </a:rPr>
              <a:t>team's</a:t>
            </a:r>
            <a:r>
              <a:rPr sz="2300" spc="-20" dirty="0">
                <a:solidFill>
                  <a:srgbClr val="374151"/>
                </a:solidFill>
                <a:latin typeface="Times New Roman"/>
                <a:cs typeface="Times New Roman"/>
              </a:rPr>
              <a:t> </a:t>
            </a:r>
            <a:r>
              <a:rPr sz="2300" spc="25" dirty="0">
                <a:solidFill>
                  <a:srgbClr val="374151"/>
                </a:solidFill>
                <a:latin typeface="Times New Roman"/>
                <a:cs typeface="Times New Roman"/>
              </a:rPr>
              <a:t>name.</a:t>
            </a:r>
            <a:endParaRPr sz="2300">
              <a:latin typeface="Times New Roman"/>
              <a:cs typeface="Times New Roman"/>
            </a:endParaRPr>
          </a:p>
        </p:txBody>
      </p:sp>
      <p:pic>
        <p:nvPicPr>
          <p:cNvPr id="5" name="object 5"/>
          <p:cNvPicPr/>
          <p:nvPr/>
        </p:nvPicPr>
        <p:blipFill>
          <a:blip r:embed="rId2" cstate="print"/>
          <a:stretch>
            <a:fillRect/>
          </a:stretch>
        </p:blipFill>
        <p:spPr>
          <a:xfrm>
            <a:off x="9387447" y="557018"/>
            <a:ext cx="2410470" cy="9937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219" y="647233"/>
            <a:ext cx="4593590" cy="695960"/>
          </a:xfrm>
          <a:prstGeom prst="rect">
            <a:avLst/>
          </a:prstGeom>
        </p:spPr>
        <p:txBody>
          <a:bodyPr vert="horz" wrap="square" lIns="0" tIns="12700" rIns="0" bIns="0" rtlCol="0">
            <a:spAutoFit/>
          </a:bodyPr>
          <a:lstStyle/>
          <a:p>
            <a:pPr marL="12700">
              <a:lnSpc>
                <a:spcPct val="100000"/>
              </a:lnSpc>
              <a:spcBef>
                <a:spcPts val="100"/>
              </a:spcBef>
              <a:tabLst>
                <a:tab pos="2190115" algn="l"/>
              </a:tabLst>
            </a:pPr>
            <a:r>
              <a:rPr b="1" spc="-15" dirty="0">
                <a:latin typeface="Times New Roman"/>
                <a:cs typeface="Times New Roman"/>
              </a:rPr>
              <a:t>Problem	</a:t>
            </a:r>
            <a:r>
              <a:rPr b="1" spc="-5" dirty="0">
                <a:latin typeface="Times New Roman"/>
                <a:cs typeface="Times New Roman"/>
              </a:rPr>
              <a:t>Definition</a:t>
            </a:r>
          </a:p>
        </p:txBody>
      </p:sp>
      <p:sp>
        <p:nvSpPr>
          <p:cNvPr id="3" name="object 3"/>
          <p:cNvSpPr txBox="1"/>
          <p:nvPr/>
        </p:nvSpPr>
        <p:spPr>
          <a:xfrm>
            <a:off x="871219" y="1827698"/>
            <a:ext cx="10379710" cy="3687445"/>
          </a:xfrm>
          <a:prstGeom prst="rect">
            <a:avLst/>
          </a:prstGeom>
        </p:spPr>
        <p:txBody>
          <a:bodyPr vert="horz" wrap="square" lIns="0" tIns="14604" rIns="0" bIns="0" rtlCol="0">
            <a:spAutoFit/>
          </a:bodyPr>
          <a:lstStyle/>
          <a:p>
            <a:pPr marL="234315" indent="-222250">
              <a:lnSpc>
                <a:spcPts val="3015"/>
              </a:lnSpc>
              <a:spcBef>
                <a:spcPts val="114"/>
              </a:spcBef>
              <a:buFont typeface="Arial MT"/>
              <a:buChar char="•"/>
              <a:tabLst>
                <a:tab pos="234950" algn="l"/>
              </a:tabLst>
            </a:pPr>
            <a:r>
              <a:rPr sz="4050" baseline="2057" dirty="0">
                <a:latin typeface="Times New Roman"/>
                <a:cs typeface="Times New Roman"/>
              </a:rPr>
              <a:t>Dataset:</a:t>
            </a:r>
            <a:endParaRPr sz="4050" baseline="2057">
              <a:latin typeface="Times New Roman"/>
              <a:cs typeface="Times New Roman"/>
            </a:endParaRPr>
          </a:p>
          <a:p>
            <a:pPr marL="1737360">
              <a:lnSpc>
                <a:spcPts val="2115"/>
              </a:lnSpc>
            </a:pPr>
            <a:r>
              <a:rPr sz="1950" spc="25" dirty="0">
                <a:latin typeface="Times New Roman"/>
                <a:cs typeface="Times New Roman"/>
              </a:rPr>
              <a:t>Pie-in-the-Sky</a:t>
            </a:r>
            <a:r>
              <a:rPr sz="1950" spc="-5" dirty="0">
                <a:latin typeface="Times New Roman"/>
                <a:cs typeface="Times New Roman"/>
              </a:rPr>
              <a:t> </a:t>
            </a:r>
            <a:r>
              <a:rPr sz="1950" spc="-25" dirty="0">
                <a:latin typeface="Times New Roman"/>
                <a:cs typeface="Times New Roman"/>
              </a:rPr>
              <a:t>is</a:t>
            </a:r>
            <a:r>
              <a:rPr sz="1950" spc="-5" dirty="0">
                <a:latin typeface="Times New Roman"/>
                <a:cs typeface="Times New Roman"/>
              </a:rPr>
              <a:t> </a:t>
            </a:r>
            <a:r>
              <a:rPr sz="1950" spc="30" dirty="0">
                <a:latin typeface="Times New Roman"/>
                <a:cs typeface="Times New Roman"/>
              </a:rPr>
              <a:t>a</a:t>
            </a:r>
            <a:r>
              <a:rPr sz="1950" dirty="0">
                <a:latin typeface="Times New Roman"/>
                <a:cs typeface="Times New Roman"/>
              </a:rPr>
              <a:t> </a:t>
            </a:r>
            <a:r>
              <a:rPr sz="1950" spc="-5" dirty="0">
                <a:latin typeface="Times New Roman"/>
                <a:cs typeface="Times New Roman"/>
              </a:rPr>
              <a:t>mobile </a:t>
            </a:r>
            <a:r>
              <a:rPr sz="1950" spc="55" dirty="0">
                <a:latin typeface="Times New Roman"/>
                <a:cs typeface="Times New Roman"/>
              </a:rPr>
              <a:t>app</a:t>
            </a:r>
            <a:r>
              <a:rPr sz="1950" spc="-5" dirty="0">
                <a:latin typeface="Times New Roman"/>
                <a:cs typeface="Times New Roman"/>
              </a:rPr>
              <a:t> </a:t>
            </a:r>
            <a:r>
              <a:rPr sz="1950" spc="55" dirty="0">
                <a:latin typeface="Times New Roman"/>
                <a:cs typeface="Times New Roman"/>
              </a:rPr>
              <a:t>that</a:t>
            </a:r>
            <a:r>
              <a:rPr sz="1950" dirty="0">
                <a:latin typeface="Times New Roman"/>
                <a:cs typeface="Times New Roman"/>
              </a:rPr>
              <a:t> </a:t>
            </a:r>
            <a:r>
              <a:rPr sz="1950" spc="-25" dirty="0">
                <a:latin typeface="Times New Roman"/>
                <a:cs typeface="Times New Roman"/>
              </a:rPr>
              <a:t>is</a:t>
            </a:r>
            <a:r>
              <a:rPr sz="1950" spc="-5" dirty="0">
                <a:latin typeface="Times New Roman"/>
                <a:cs typeface="Times New Roman"/>
              </a:rPr>
              <a:t> </a:t>
            </a:r>
            <a:r>
              <a:rPr sz="1950" spc="30" dirty="0">
                <a:latin typeface="Times New Roman"/>
                <a:cs typeface="Times New Roman"/>
              </a:rPr>
              <a:t>used</a:t>
            </a:r>
            <a:r>
              <a:rPr sz="1950" spc="-5" dirty="0">
                <a:latin typeface="Times New Roman"/>
                <a:cs typeface="Times New Roman"/>
              </a:rPr>
              <a:t> </a:t>
            </a:r>
            <a:r>
              <a:rPr sz="1950" spc="20" dirty="0">
                <a:latin typeface="Times New Roman"/>
                <a:cs typeface="Times New Roman"/>
              </a:rPr>
              <a:t>for</a:t>
            </a:r>
            <a:r>
              <a:rPr sz="1950" dirty="0">
                <a:latin typeface="Times New Roman"/>
                <a:cs typeface="Times New Roman"/>
              </a:rPr>
              <a:t> </a:t>
            </a:r>
            <a:r>
              <a:rPr sz="1950" spc="25" dirty="0">
                <a:latin typeface="Times New Roman"/>
                <a:cs typeface="Times New Roman"/>
              </a:rPr>
              <a:t>bidding</a:t>
            </a:r>
            <a:r>
              <a:rPr sz="1950" spc="-5" dirty="0">
                <a:latin typeface="Times New Roman"/>
                <a:cs typeface="Times New Roman"/>
              </a:rPr>
              <a:t> </a:t>
            </a:r>
            <a:r>
              <a:rPr sz="1950" spc="20" dirty="0">
                <a:latin typeface="Times New Roman"/>
                <a:cs typeface="Times New Roman"/>
              </a:rPr>
              <a:t>for</a:t>
            </a:r>
            <a:r>
              <a:rPr sz="1950" spc="-5" dirty="0">
                <a:latin typeface="Times New Roman"/>
                <a:cs typeface="Times New Roman"/>
              </a:rPr>
              <a:t> </a:t>
            </a:r>
            <a:r>
              <a:rPr sz="1950" spc="100" dirty="0">
                <a:latin typeface="Times New Roman"/>
                <a:cs typeface="Times New Roman"/>
              </a:rPr>
              <a:t>IPL</a:t>
            </a:r>
            <a:r>
              <a:rPr sz="1950" dirty="0">
                <a:latin typeface="Times New Roman"/>
                <a:cs typeface="Times New Roman"/>
              </a:rPr>
              <a:t> </a:t>
            </a:r>
            <a:r>
              <a:rPr sz="1950" spc="20" dirty="0">
                <a:latin typeface="Times New Roman"/>
                <a:cs typeface="Times New Roman"/>
              </a:rPr>
              <a:t>matches</a:t>
            </a:r>
            <a:r>
              <a:rPr sz="1950" spc="-5" dirty="0">
                <a:latin typeface="Times New Roman"/>
                <a:cs typeface="Times New Roman"/>
              </a:rPr>
              <a:t> </a:t>
            </a:r>
            <a:r>
              <a:rPr sz="1950" spc="-30" dirty="0">
                <a:latin typeface="Times New Roman"/>
                <a:cs typeface="Times New Roman"/>
              </a:rPr>
              <a:t>legally.</a:t>
            </a:r>
            <a:r>
              <a:rPr sz="1950" spc="-5" dirty="0">
                <a:latin typeface="Times New Roman"/>
                <a:cs typeface="Times New Roman"/>
              </a:rPr>
              <a:t> </a:t>
            </a:r>
            <a:r>
              <a:rPr sz="1950" spc="5" dirty="0">
                <a:latin typeface="Times New Roman"/>
                <a:cs typeface="Times New Roman"/>
              </a:rPr>
              <a:t>Any</a:t>
            </a:r>
            <a:endParaRPr sz="1950">
              <a:latin typeface="Times New Roman"/>
              <a:cs typeface="Times New Roman"/>
            </a:endParaRPr>
          </a:p>
          <a:p>
            <a:pPr marL="12700" marR="76200">
              <a:lnSpc>
                <a:spcPct val="141000"/>
              </a:lnSpc>
            </a:pPr>
            <a:r>
              <a:rPr sz="1950" spc="25" dirty="0">
                <a:latin typeface="Times New Roman"/>
                <a:cs typeface="Times New Roman"/>
              </a:rPr>
              <a:t>registered </a:t>
            </a:r>
            <a:r>
              <a:rPr sz="1950" spc="40" dirty="0">
                <a:latin typeface="Times New Roman"/>
                <a:cs typeface="Times New Roman"/>
              </a:rPr>
              <a:t>user </a:t>
            </a:r>
            <a:r>
              <a:rPr sz="1950" spc="30" dirty="0">
                <a:latin typeface="Times New Roman"/>
                <a:cs typeface="Times New Roman"/>
              </a:rPr>
              <a:t>can bid </a:t>
            </a:r>
            <a:r>
              <a:rPr sz="1950" spc="20" dirty="0">
                <a:latin typeface="Times New Roman"/>
                <a:cs typeface="Times New Roman"/>
              </a:rPr>
              <a:t>for </a:t>
            </a:r>
            <a:r>
              <a:rPr sz="1950" spc="30" dirty="0">
                <a:latin typeface="Times New Roman"/>
                <a:cs typeface="Times New Roman"/>
              </a:rPr>
              <a:t>any </a:t>
            </a:r>
            <a:r>
              <a:rPr sz="1950" spc="-25" dirty="0">
                <a:latin typeface="Times New Roman"/>
                <a:cs typeface="Times New Roman"/>
              </a:rPr>
              <a:t>of </a:t>
            </a:r>
            <a:r>
              <a:rPr sz="1950" spc="40" dirty="0">
                <a:latin typeface="Times New Roman"/>
                <a:cs typeface="Times New Roman"/>
              </a:rPr>
              <a:t>the </a:t>
            </a:r>
            <a:r>
              <a:rPr sz="1950" spc="100" dirty="0">
                <a:latin typeface="Times New Roman"/>
                <a:cs typeface="Times New Roman"/>
              </a:rPr>
              <a:t>IPL </a:t>
            </a:r>
            <a:r>
              <a:rPr sz="1950" spc="20" dirty="0">
                <a:latin typeface="Times New Roman"/>
                <a:cs typeface="Times New Roman"/>
              </a:rPr>
              <a:t>matches </a:t>
            </a:r>
            <a:r>
              <a:rPr sz="1950" spc="5" dirty="0">
                <a:latin typeface="Times New Roman"/>
                <a:cs typeface="Times New Roman"/>
              </a:rPr>
              <a:t>listed </a:t>
            </a:r>
            <a:r>
              <a:rPr sz="1950" spc="10" dirty="0">
                <a:latin typeface="Times New Roman"/>
                <a:cs typeface="Times New Roman"/>
              </a:rPr>
              <a:t>in </a:t>
            </a:r>
            <a:r>
              <a:rPr sz="1950" spc="5" dirty="0">
                <a:latin typeface="Times New Roman"/>
                <a:cs typeface="Times New Roman"/>
              </a:rPr>
              <a:t>it. </a:t>
            </a:r>
            <a:r>
              <a:rPr sz="1950" spc="65" dirty="0">
                <a:latin typeface="Times New Roman"/>
                <a:cs typeface="Times New Roman"/>
              </a:rPr>
              <a:t>New </a:t>
            </a:r>
            <a:r>
              <a:rPr sz="1950" spc="30" dirty="0">
                <a:latin typeface="Times New Roman"/>
                <a:cs typeface="Times New Roman"/>
              </a:rPr>
              <a:t>users </a:t>
            </a:r>
            <a:r>
              <a:rPr sz="1950" spc="50" dirty="0">
                <a:latin typeface="Times New Roman"/>
                <a:cs typeface="Times New Roman"/>
              </a:rPr>
              <a:t>or </a:t>
            </a:r>
            <a:r>
              <a:rPr sz="1950" spc="35" dirty="0">
                <a:latin typeface="Times New Roman"/>
                <a:cs typeface="Times New Roman"/>
              </a:rPr>
              <a:t>bidders </a:t>
            </a:r>
            <a:r>
              <a:rPr sz="1950" spc="30" dirty="0">
                <a:latin typeface="Times New Roman"/>
                <a:cs typeface="Times New Roman"/>
              </a:rPr>
              <a:t>need to </a:t>
            </a:r>
            <a:r>
              <a:rPr sz="1950" spc="25" dirty="0">
                <a:latin typeface="Times New Roman"/>
                <a:cs typeface="Times New Roman"/>
              </a:rPr>
              <a:t>register </a:t>
            </a:r>
            <a:r>
              <a:rPr sz="1950" spc="30" dirty="0">
                <a:latin typeface="Times New Roman"/>
                <a:cs typeface="Times New Roman"/>
              </a:rPr>
              <a:t> </a:t>
            </a:r>
            <a:r>
              <a:rPr sz="1950" spc="5" dirty="0">
                <a:latin typeface="Times New Roman"/>
                <a:cs typeface="Times New Roman"/>
              </a:rPr>
              <a:t>themselves</a:t>
            </a:r>
            <a:r>
              <a:rPr sz="1950" dirty="0">
                <a:latin typeface="Times New Roman"/>
                <a:cs typeface="Times New Roman"/>
              </a:rPr>
              <a:t> </a:t>
            </a:r>
            <a:r>
              <a:rPr sz="1950" spc="20" dirty="0">
                <a:latin typeface="Times New Roman"/>
                <a:cs typeface="Times New Roman"/>
              </a:rPr>
              <a:t>into</a:t>
            </a:r>
            <a:r>
              <a:rPr sz="1950" dirty="0">
                <a:latin typeface="Times New Roman"/>
                <a:cs typeface="Times New Roman"/>
              </a:rPr>
              <a:t> </a:t>
            </a:r>
            <a:r>
              <a:rPr sz="1950" spc="40" dirty="0">
                <a:latin typeface="Times New Roman"/>
                <a:cs typeface="Times New Roman"/>
              </a:rPr>
              <a:t>the</a:t>
            </a:r>
            <a:r>
              <a:rPr sz="1950" dirty="0">
                <a:latin typeface="Times New Roman"/>
                <a:cs typeface="Times New Roman"/>
              </a:rPr>
              <a:t> </a:t>
            </a:r>
            <a:r>
              <a:rPr sz="1950" spc="55" dirty="0">
                <a:latin typeface="Times New Roman"/>
                <a:cs typeface="Times New Roman"/>
              </a:rPr>
              <a:t>app</a:t>
            </a:r>
            <a:r>
              <a:rPr sz="1950" dirty="0">
                <a:latin typeface="Times New Roman"/>
                <a:cs typeface="Times New Roman"/>
              </a:rPr>
              <a:t> </a:t>
            </a:r>
            <a:r>
              <a:rPr sz="1950" spc="30" dirty="0">
                <a:latin typeface="Times New Roman"/>
                <a:cs typeface="Times New Roman"/>
              </a:rPr>
              <a:t>by</a:t>
            </a:r>
            <a:r>
              <a:rPr sz="1950" spc="5" dirty="0">
                <a:latin typeface="Times New Roman"/>
                <a:cs typeface="Times New Roman"/>
              </a:rPr>
              <a:t> </a:t>
            </a:r>
            <a:r>
              <a:rPr sz="1950" spc="20" dirty="0">
                <a:latin typeface="Times New Roman"/>
                <a:cs typeface="Times New Roman"/>
              </a:rPr>
              <a:t>providing</a:t>
            </a:r>
            <a:r>
              <a:rPr sz="1950" dirty="0">
                <a:latin typeface="Times New Roman"/>
                <a:cs typeface="Times New Roman"/>
              </a:rPr>
              <a:t> </a:t>
            </a:r>
            <a:r>
              <a:rPr sz="1950" spc="35" dirty="0">
                <a:latin typeface="Times New Roman"/>
                <a:cs typeface="Times New Roman"/>
              </a:rPr>
              <a:t>their</a:t>
            </a:r>
            <a:r>
              <a:rPr sz="1950" dirty="0">
                <a:latin typeface="Times New Roman"/>
                <a:cs typeface="Times New Roman"/>
              </a:rPr>
              <a:t> </a:t>
            </a:r>
            <a:r>
              <a:rPr sz="1950" spc="-5" dirty="0">
                <a:latin typeface="Times New Roman"/>
                <a:cs typeface="Times New Roman"/>
              </a:rPr>
              <a:t>mobile</a:t>
            </a:r>
            <a:r>
              <a:rPr sz="1950" dirty="0">
                <a:latin typeface="Times New Roman"/>
                <a:cs typeface="Times New Roman"/>
              </a:rPr>
              <a:t> </a:t>
            </a:r>
            <a:r>
              <a:rPr sz="1950" spc="35" dirty="0">
                <a:latin typeface="Times New Roman"/>
                <a:cs typeface="Times New Roman"/>
              </a:rPr>
              <a:t>phone</a:t>
            </a:r>
            <a:r>
              <a:rPr sz="1950" spc="5" dirty="0">
                <a:latin typeface="Times New Roman"/>
                <a:cs typeface="Times New Roman"/>
              </a:rPr>
              <a:t> </a:t>
            </a:r>
            <a:r>
              <a:rPr sz="1950" spc="20" dirty="0">
                <a:latin typeface="Times New Roman"/>
                <a:cs typeface="Times New Roman"/>
              </a:rPr>
              <a:t>number,</a:t>
            </a:r>
            <a:r>
              <a:rPr sz="1950" dirty="0">
                <a:latin typeface="Times New Roman"/>
                <a:cs typeface="Times New Roman"/>
              </a:rPr>
              <a:t> </a:t>
            </a:r>
            <a:r>
              <a:rPr sz="1950" spc="-15" dirty="0">
                <a:latin typeface="Times New Roman"/>
                <a:cs typeface="Times New Roman"/>
              </a:rPr>
              <a:t>email</a:t>
            </a:r>
            <a:r>
              <a:rPr sz="1950" dirty="0">
                <a:latin typeface="Times New Roman"/>
                <a:cs typeface="Times New Roman"/>
              </a:rPr>
              <a:t> </a:t>
            </a:r>
            <a:r>
              <a:rPr sz="1950" spc="5" dirty="0">
                <a:latin typeface="Times New Roman"/>
                <a:cs typeface="Times New Roman"/>
              </a:rPr>
              <a:t>id,</a:t>
            </a:r>
            <a:r>
              <a:rPr sz="1950" dirty="0">
                <a:latin typeface="Times New Roman"/>
                <a:cs typeface="Times New Roman"/>
              </a:rPr>
              <a:t> </a:t>
            </a:r>
            <a:r>
              <a:rPr sz="1950" spc="55" dirty="0">
                <a:latin typeface="Times New Roman"/>
                <a:cs typeface="Times New Roman"/>
              </a:rPr>
              <a:t>and</a:t>
            </a:r>
            <a:r>
              <a:rPr sz="1950" spc="5" dirty="0">
                <a:latin typeface="Times New Roman"/>
                <a:cs typeface="Times New Roman"/>
              </a:rPr>
              <a:t> </a:t>
            </a:r>
            <a:r>
              <a:rPr sz="1950" spc="30" dirty="0">
                <a:latin typeface="Times New Roman"/>
                <a:cs typeface="Times New Roman"/>
              </a:rPr>
              <a:t>password.</a:t>
            </a:r>
            <a:r>
              <a:rPr sz="1950" dirty="0">
                <a:latin typeface="Times New Roman"/>
                <a:cs typeface="Times New Roman"/>
              </a:rPr>
              <a:t> </a:t>
            </a:r>
            <a:r>
              <a:rPr sz="1950" spc="5" dirty="0">
                <a:latin typeface="Times New Roman"/>
                <a:cs typeface="Times New Roman"/>
              </a:rPr>
              <a:t>Admin</a:t>
            </a:r>
            <a:r>
              <a:rPr sz="1950" dirty="0">
                <a:latin typeface="Times New Roman"/>
                <a:cs typeface="Times New Roman"/>
              </a:rPr>
              <a:t> </a:t>
            </a:r>
            <a:r>
              <a:rPr sz="1950" spc="-25" dirty="0">
                <a:latin typeface="Times New Roman"/>
                <a:cs typeface="Times New Roman"/>
              </a:rPr>
              <a:t>will </a:t>
            </a:r>
            <a:r>
              <a:rPr sz="1950" spc="-470" dirty="0">
                <a:latin typeface="Times New Roman"/>
                <a:cs typeface="Times New Roman"/>
              </a:rPr>
              <a:t> </a:t>
            </a:r>
            <a:r>
              <a:rPr sz="1950" spc="20" dirty="0">
                <a:latin typeface="Times New Roman"/>
                <a:cs typeface="Times New Roman"/>
              </a:rPr>
              <a:t>maintain</a:t>
            </a:r>
            <a:r>
              <a:rPr sz="1950" spc="-5" dirty="0">
                <a:latin typeface="Times New Roman"/>
                <a:cs typeface="Times New Roman"/>
              </a:rPr>
              <a:t> </a:t>
            </a:r>
            <a:r>
              <a:rPr sz="1950" spc="40" dirty="0">
                <a:latin typeface="Times New Roman"/>
                <a:cs typeface="Times New Roman"/>
              </a:rPr>
              <a:t>the</a:t>
            </a:r>
            <a:r>
              <a:rPr sz="1950" spc="-5" dirty="0">
                <a:latin typeface="Times New Roman"/>
                <a:cs typeface="Times New Roman"/>
              </a:rPr>
              <a:t> </a:t>
            </a:r>
            <a:r>
              <a:rPr sz="1950" spc="30" dirty="0">
                <a:latin typeface="Times New Roman"/>
                <a:cs typeface="Times New Roman"/>
              </a:rPr>
              <a:t>match</a:t>
            </a:r>
            <a:r>
              <a:rPr sz="1950" spc="-5" dirty="0">
                <a:latin typeface="Times New Roman"/>
                <a:cs typeface="Times New Roman"/>
              </a:rPr>
              <a:t> </a:t>
            </a:r>
            <a:r>
              <a:rPr sz="1950" spc="40" dirty="0">
                <a:latin typeface="Times New Roman"/>
                <a:cs typeface="Times New Roman"/>
              </a:rPr>
              <a:t>roster</a:t>
            </a:r>
            <a:r>
              <a:rPr sz="1950" spc="-5" dirty="0">
                <a:latin typeface="Times New Roman"/>
                <a:cs typeface="Times New Roman"/>
              </a:rPr>
              <a:t> </a:t>
            </a:r>
            <a:r>
              <a:rPr sz="1950" spc="55" dirty="0">
                <a:latin typeface="Times New Roman"/>
                <a:cs typeface="Times New Roman"/>
              </a:rPr>
              <a:t>and</a:t>
            </a:r>
            <a:r>
              <a:rPr sz="1950" spc="-5" dirty="0">
                <a:latin typeface="Times New Roman"/>
                <a:cs typeface="Times New Roman"/>
              </a:rPr>
              <a:t> </a:t>
            </a:r>
            <a:r>
              <a:rPr sz="1950" spc="30" dirty="0">
                <a:latin typeface="Times New Roman"/>
                <a:cs typeface="Times New Roman"/>
              </a:rPr>
              <a:t>keep</a:t>
            </a:r>
            <a:r>
              <a:rPr sz="1950" spc="-5" dirty="0">
                <a:latin typeface="Times New Roman"/>
                <a:cs typeface="Times New Roman"/>
              </a:rPr>
              <a:t> </a:t>
            </a:r>
            <a:r>
              <a:rPr sz="1950" spc="40" dirty="0">
                <a:latin typeface="Times New Roman"/>
                <a:cs typeface="Times New Roman"/>
              </a:rPr>
              <a:t>updating</a:t>
            </a:r>
            <a:r>
              <a:rPr sz="1950" spc="-5" dirty="0">
                <a:latin typeface="Times New Roman"/>
                <a:cs typeface="Times New Roman"/>
              </a:rPr>
              <a:t> </a:t>
            </a:r>
            <a:r>
              <a:rPr sz="1950" spc="45" dirty="0">
                <a:latin typeface="Times New Roman"/>
                <a:cs typeface="Times New Roman"/>
              </a:rPr>
              <a:t>other</a:t>
            </a:r>
            <a:r>
              <a:rPr sz="1950" spc="-5" dirty="0">
                <a:latin typeface="Times New Roman"/>
                <a:cs typeface="Times New Roman"/>
              </a:rPr>
              <a:t> </a:t>
            </a:r>
            <a:r>
              <a:rPr sz="1950" spc="10" dirty="0">
                <a:latin typeface="Times New Roman"/>
                <a:cs typeface="Times New Roman"/>
              </a:rPr>
              <a:t>details</a:t>
            </a:r>
            <a:r>
              <a:rPr sz="1950" spc="-5" dirty="0">
                <a:latin typeface="Times New Roman"/>
                <a:cs typeface="Times New Roman"/>
              </a:rPr>
              <a:t> </a:t>
            </a:r>
            <a:r>
              <a:rPr sz="1950" spc="10" dirty="0">
                <a:latin typeface="Times New Roman"/>
                <a:cs typeface="Times New Roman"/>
              </a:rPr>
              <a:t>in</a:t>
            </a:r>
            <a:r>
              <a:rPr sz="1950" spc="-5" dirty="0">
                <a:latin typeface="Times New Roman"/>
                <a:cs typeface="Times New Roman"/>
              </a:rPr>
              <a:t> </a:t>
            </a:r>
            <a:r>
              <a:rPr sz="1950" spc="40" dirty="0">
                <a:latin typeface="Times New Roman"/>
                <a:cs typeface="Times New Roman"/>
              </a:rPr>
              <a:t>the</a:t>
            </a:r>
            <a:r>
              <a:rPr sz="1950" spc="-5" dirty="0">
                <a:latin typeface="Times New Roman"/>
                <a:cs typeface="Times New Roman"/>
              </a:rPr>
              <a:t> </a:t>
            </a:r>
            <a:r>
              <a:rPr sz="1950" spc="5" dirty="0">
                <a:latin typeface="Times New Roman"/>
                <a:cs typeface="Times New Roman"/>
              </a:rPr>
              <a:t>system.</a:t>
            </a:r>
            <a:endParaRPr sz="1950">
              <a:latin typeface="Times New Roman"/>
              <a:cs typeface="Times New Roman"/>
            </a:endParaRPr>
          </a:p>
          <a:p>
            <a:pPr marL="12700" marR="5080">
              <a:lnSpc>
                <a:spcPct val="141000"/>
              </a:lnSpc>
              <a:spcBef>
                <a:spcPts val="585"/>
              </a:spcBef>
            </a:pPr>
            <a:r>
              <a:rPr sz="1950" spc="40" dirty="0">
                <a:latin typeface="Times New Roman"/>
                <a:cs typeface="Times New Roman"/>
              </a:rPr>
              <a:t>The </a:t>
            </a:r>
            <a:r>
              <a:rPr sz="1950" spc="55" dirty="0">
                <a:latin typeface="Times New Roman"/>
                <a:cs typeface="Times New Roman"/>
              </a:rPr>
              <a:t>app </a:t>
            </a:r>
            <a:r>
              <a:rPr sz="1950" spc="15" dirty="0">
                <a:latin typeface="Times New Roman"/>
                <a:cs typeface="Times New Roman"/>
              </a:rPr>
              <a:t>shows </a:t>
            </a:r>
            <a:r>
              <a:rPr sz="1950" spc="40" dirty="0">
                <a:latin typeface="Times New Roman"/>
                <a:cs typeface="Times New Roman"/>
              </a:rPr>
              <a:t>the </a:t>
            </a:r>
            <a:r>
              <a:rPr sz="1950" spc="30" dirty="0">
                <a:latin typeface="Times New Roman"/>
                <a:cs typeface="Times New Roman"/>
              </a:rPr>
              <a:t>match </a:t>
            </a:r>
            <a:r>
              <a:rPr sz="1950" spc="10" dirty="0">
                <a:latin typeface="Times New Roman"/>
                <a:cs typeface="Times New Roman"/>
              </a:rPr>
              <a:t>details </a:t>
            </a:r>
            <a:r>
              <a:rPr sz="1950" spc="20" dirty="0">
                <a:latin typeface="Times New Roman"/>
                <a:cs typeface="Times New Roman"/>
              </a:rPr>
              <a:t>which </a:t>
            </a:r>
            <a:r>
              <a:rPr sz="1950" spc="15" dirty="0">
                <a:latin typeface="Times New Roman"/>
                <a:cs typeface="Times New Roman"/>
              </a:rPr>
              <a:t>include </a:t>
            </a:r>
            <a:r>
              <a:rPr sz="1950" spc="40" dirty="0">
                <a:latin typeface="Times New Roman"/>
                <a:cs typeface="Times New Roman"/>
              </a:rPr>
              <a:t>the </a:t>
            </a:r>
            <a:r>
              <a:rPr sz="1950" spc="10" dirty="0">
                <a:latin typeface="Times New Roman"/>
                <a:cs typeface="Times New Roman"/>
              </a:rPr>
              <a:t>playing </a:t>
            </a:r>
            <a:r>
              <a:rPr sz="1950" spc="15" dirty="0">
                <a:latin typeface="Times New Roman"/>
                <a:cs typeface="Times New Roman"/>
              </a:rPr>
              <a:t>team, </a:t>
            </a:r>
            <a:r>
              <a:rPr sz="1950" spc="40" dirty="0">
                <a:latin typeface="Times New Roman"/>
                <a:cs typeface="Times New Roman"/>
              </a:rPr>
              <a:t>the </a:t>
            </a:r>
            <a:r>
              <a:rPr sz="1950" spc="20" dirty="0">
                <a:latin typeface="Times New Roman"/>
                <a:cs typeface="Times New Roman"/>
              </a:rPr>
              <a:t>venue </a:t>
            </a:r>
            <a:r>
              <a:rPr sz="1950" spc="-25" dirty="0">
                <a:latin typeface="Times New Roman"/>
                <a:cs typeface="Times New Roman"/>
              </a:rPr>
              <a:t>of </a:t>
            </a:r>
            <a:r>
              <a:rPr sz="1950" spc="40" dirty="0">
                <a:latin typeface="Times New Roman"/>
                <a:cs typeface="Times New Roman"/>
              </a:rPr>
              <a:t>the </a:t>
            </a:r>
            <a:r>
              <a:rPr sz="1950" spc="25" dirty="0">
                <a:latin typeface="Times New Roman"/>
                <a:cs typeface="Times New Roman"/>
              </a:rPr>
              <a:t>match, </a:t>
            </a:r>
            <a:r>
              <a:rPr sz="1950" spc="55" dirty="0">
                <a:latin typeface="Times New Roman"/>
                <a:cs typeface="Times New Roman"/>
              </a:rPr>
              <a:t>and </a:t>
            </a:r>
            <a:r>
              <a:rPr sz="1950" spc="40" dirty="0">
                <a:latin typeface="Times New Roman"/>
                <a:cs typeface="Times New Roman"/>
              </a:rPr>
              <a:t>the </a:t>
            </a:r>
            <a:r>
              <a:rPr sz="1950" spc="45" dirty="0">
                <a:latin typeface="Times New Roman"/>
                <a:cs typeface="Times New Roman"/>
              </a:rPr>
              <a:t> </a:t>
            </a:r>
            <a:r>
              <a:rPr sz="1950" spc="55" dirty="0">
                <a:latin typeface="Times New Roman"/>
                <a:cs typeface="Times New Roman"/>
              </a:rPr>
              <a:t>current </a:t>
            </a:r>
            <a:r>
              <a:rPr sz="1950" spc="30" dirty="0">
                <a:latin typeface="Times New Roman"/>
                <a:cs typeface="Times New Roman"/>
              </a:rPr>
              <a:t>standing </a:t>
            </a:r>
            <a:r>
              <a:rPr sz="1950" spc="-25" dirty="0">
                <a:latin typeface="Times New Roman"/>
                <a:cs typeface="Times New Roman"/>
              </a:rPr>
              <a:t>of </a:t>
            </a:r>
            <a:r>
              <a:rPr sz="1950" spc="40" dirty="0">
                <a:latin typeface="Times New Roman"/>
                <a:cs typeface="Times New Roman"/>
              </a:rPr>
              <a:t>the </a:t>
            </a:r>
            <a:r>
              <a:rPr sz="1950" spc="15" dirty="0">
                <a:latin typeface="Times New Roman"/>
                <a:cs typeface="Times New Roman"/>
              </a:rPr>
              <a:t>teams </a:t>
            </a:r>
            <a:r>
              <a:rPr sz="1950" spc="30" dirty="0">
                <a:latin typeface="Times New Roman"/>
                <a:cs typeface="Times New Roman"/>
              </a:rPr>
              <a:t>on </a:t>
            </a:r>
            <a:r>
              <a:rPr sz="1950" spc="40" dirty="0">
                <a:latin typeface="Times New Roman"/>
                <a:cs typeface="Times New Roman"/>
              </a:rPr>
              <a:t>the </a:t>
            </a:r>
            <a:r>
              <a:rPr sz="1950" spc="25" dirty="0">
                <a:latin typeface="Times New Roman"/>
                <a:cs typeface="Times New Roman"/>
              </a:rPr>
              <a:t>points </a:t>
            </a:r>
            <a:r>
              <a:rPr sz="1950" spc="20" dirty="0">
                <a:latin typeface="Times New Roman"/>
                <a:cs typeface="Times New Roman"/>
              </a:rPr>
              <a:t>table. </a:t>
            </a:r>
            <a:r>
              <a:rPr sz="1950" spc="85" dirty="0">
                <a:latin typeface="Times New Roman"/>
                <a:cs typeface="Times New Roman"/>
              </a:rPr>
              <a:t>It </a:t>
            </a:r>
            <a:r>
              <a:rPr sz="1950" spc="-25" dirty="0">
                <a:latin typeface="Times New Roman"/>
                <a:cs typeface="Times New Roman"/>
              </a:rPr>
              <a:t>will </a:t>
            </a:r>
            <a:r>
              <a:rPr sz="1950" spc="10" dirty="0">
                <a:latin typeface="Times New Roman"/>
                <a:cs typeface="Times New Roman"/>
              </a:rPr>
              <a:t>display </a:t>
            </a:r>
            <a:r>
              <a:rPr sz="1950" spc="40" dirty="0">
                <a:latin typeface="Times New Roman"/>
                <a:cs typeface="Times New Roman"/>
              </a:rPr>
              <a:t>the </a:t>
            </a:r>
            <a:r>
              <a:rPr sz="1950" spc="35" dirty="0">
                <a:latin typeface="Times New Roman"/>
                <a:cs typeface="Times New Roman"/>
              </a:rPr>
              <a:t>winner </a:t>
            </a:r>
            <a:r>
              <a:rPr sz="1950" spc="50" dirty="0">
                <a:latin typeface="Times New Roman"/>
                <a:cs typeface="Times New Roman"/>
              </a:rPr>
              <a:t>at </a:t>
            </a:r>
            <a:r>
              <a:rPr sz="1950" spc="40" dirty="0">
                <a:latin typeface="Times New Roman"/>
                <a:cs typeface="Times New Roman"/>
              </a:rPr>
              <a:t>the end </a:t>
            </a:r>
            <a:r>
              <a:rPr sz="1950" spc="-25" dirty="0">
                <a:latin typeface="Times New Roman"/>
                <a:cs typeface="Times New Roman"/>
              </a:rPr>
              <a:t>of </a:t>
            </a:r>
            <a:r>
              <a:rPr sz="1950" spc="40" dirty="0">
                <a:latin typeface="Times New Roman"/>
                <a:cs typeface="Times New Roman"/>
              </a:rPr>
              <a:t>the </a:t>
            </a:r>
            <a:r>
              <a:rPr sz="1950" spc="30" dirty="0">
                <a:latin typeface="Times New Roman"/>
                <a:cs typeface="Times New Roman"/>
              </a:rPr>
              <a:t>match </a:t>
            </a:r>
            <a:r>
              <a:rPr sz="1950" spc="35" dirty="0">
                <a:latin typeface="Times New Roman"/>
                <a:cs typeface="Times New Roman"/>
              </a:rPr>
              <a:t> </a:t>
            </a:r>
            <a:r>
              <a:rPr sz="1950" spc="55" dirty="0">
                <a:latin typeface="Times New Roman"/>
                <a:cs typeface="Times New Roman"/>
              </a:rPr>
              <a:t>and</a:t>
            </a:r>
            <a:r>
              <a:rPr sz="1950" dirty="0">
                <a:latin typeface="Times New Roman"/>
                <a:cs typeface="Times New Roman"/>
              </a:rPr>
              <a:t> </a:t>
            </a:r>
            <a:r>
              <a:rPr sz="1950" spc="45" dirty="0">
                <a:latin typeface="Times New Roman"/>
                <a:cs typeface="Times New Roman"/>
              </a:rPr>
              <a:t>update</a:t>
            </a:r>
            <a:r>
              <a:rPr sz="1950" dirty="0">
                <a:latin typeface="Times New Roman"/>
                <a:cs typeface="Times New Roman"/>
              </a:rPr>
              <a:t> </a:t>
            </a:r>
            <a:r>
              <a:rPr sz="1950" spc="40" dirty="0">
                <a:latin typeface="Times New Roman"/>
                <a:cs typeface="Times New Roman"/>
              </a:rPr>
              <a:t>the</a:t>
            </a:r>
            <a:r>
              <a:rPr sz="1950" dirty="0">
                <a:latin typeface="Times New Roman"/>
                <a:cs typeface="Times New Roman"/>
              </a:rPr>
              <a:t> </a:t>
            </a:r>
            <a:r>
              <a:rPr sz="1950" spc="20" dirty="0">
                <a:latin typeface="Times New Roman"/>
                <a:cs typeface="Times New Roman"/>
              </a:rPr>
              <a:t>team</a:t>
            </a:r>
            <a:r>
              <a:rPr sz="1950" dirty="0">
                <a:latin typeface="Times New Roman"/>
                <a:cs typeface="Times New Roman"/>
              </a:rPr>
              <a:t> </a:t>
            </a:r>
            <a:r>
              <a:rPr sz="1950" spc="25" dirty="0">
                <a:latin typeface="Times New Roman"/>
                <a:cs typeface="Times New Roman"/>
              </a:rPr>
              <a:t>standings</a:t>
            </a:r>
            <a:r>
              <a:rPr sz="1950" spc="5" dirty="0">
                <a:latin typeface="Times New Roman"/>
                <a:cs typeface="Times New Roman"/>
              </a:rPr>
              <a:t> </a:t>
            </a:r>
            <a:r>
              <a:rPr sz="1950" spc="10" dirty="0">
                <a:latin typeface="Times New Roman"/>
                <a:cs typeface="Times New Roman"/>
              </a:rPr>
              <a:t>in</a:t>
            </a:r>
            <a:r>
              <a:rPr sz="1950" dirty="0">
                <a:latin typeface="Times New Roman"/>
                <a:cs typeface="Times New Roman"/>
              </a:rPr>
              <a:t> </a:t>
            </a:r>
            <a:r>
              <a:rPr sz="1950" spc="40" dirty="0">
                <a:latin typeface="Times New Roman"/>
                <a:cs typeface="Times New Roman"/>
              </a:rPr>
              <a:t>the</a:t>
            </a:r>
            <a:r>
              <a:rPr sz="1950" dirty="0">
                <a:latin typeface="Times New Roman"/>
                <a:cs typeface="Times New Roman"/>
              </a:rPr>
              <a:t> </a:t>
            </a:r>
            <a:r>
              <a:rPr sz="1950" spc="45" dirty="0">
                <a:latin typeface="Times New Roman"/>
                <a:cs typeface="Times New Roman"/>
              </a:rPr>
              <a:t>tournament</a:t>
            </a:r>
            <a:r>
              <a:rPr sz="1950" dirty="0">
                <a:latin typeface="Times New Roman"/>
                <a:cs typeface="Times New Roman"/>
              </a:rPr>
              <a:t> </a:t>
            </a:r>
            <a:r>
              <a:rPr sz="1950" spc="55" dirty="0">
                <a:latin typeface="Times New Roman"/>
                <a:cs typeface="Times New Roman"/>
              </a:rPr>
              <a:t>and</a:t>
            </a:r>
            <a:r>
              <a:rPr sz="1950" dirty="0">
                <a:latin typeface="Times New Roman"/>
                <a:cs typeface="Times New Roman"/>
              </a:rPr>
              <a:t> </a:t>
            </a:r>
            <a:r>
              <a:rPr sz="1950" spc="40" dirty="0">
                <a:latin typeface="Times New Roman"/>
                <a:cs typeface="Times New Roman"/>
              </a:rPr>
              <a:t>bidder</a:t>
            </a:r>
            <a:r>
              <a:rPr sz="1950" dirty="0">
                <a:latin typeface="Times New Roman"/>
                <a:cs typeface="Times New Roman"/>
              </a:rPr>
              <a:t> </a:t>
            </a:r>
            <a:r>
              <a:rPr sz="1950" spc="25" dirty="0">
                <a:latin typeface="Times New Roman"/>
                <a:cs typeface="Times New Roman"/>
              </a:rPr>
              <a:t>points</a:t>
            </a:r>
            <a:r>
              <a:rPr sz="1950" spc="5" dirty="0">
                <a:latin typeface="Times New Roman"/>
                <a:cs typeface="Times New Roman"/>
              </a:rPr>
              <a:t> </a:t>
            </a:r>
            <a:r>
              <a:rPr sz="1950" spc="20" dirty="0">
                <a:latin typeface="Times New Roman"/>
                <a:cs typeface="Times New Roman"/>
              </a:rPr>
              <a:t>table.</a:t>
            </a:r>
            <a:r>
              <a:rPr sz="1950" dirty="0">
                <a:latin typeface="Times New Roman"/>
                <a:cs typeface="Times New Roman"/>
              </a:rPr>
              <a:t> </a:t>
            </a:r>
            <a:r>
              <a:rPr sz="1950" spc="15" dirty="0">
                <a:latin typeface="Times New Roman"/>
                <a:cs typeface="Times New Roman"/>
              </a:rPr>
              <a:t>System</a:t>
            </a:r>
            <a:r>
              <a:rPr sz="1950" dirty="0">
                <a:latin typeface="Times New Roman"/>
                <a:cs typeface="Times New Roman"/>
              </a:rPr>
              <a:t> </a:t>
            </a:r>
            <a:r>
              <a:rPr sz="1950" spc="-25" dirty="0">
                <a:latin typeface="Times New Roman"/>
                <a:cs typeface="Times New Roman"/>
              </a:rPr>
              <a:t>will</a:t>
            </a:r>
            <a:r>
              <a:rPr sz="1950" dirty="0">
                <a:latin typeface="Times New Roman"/>
                <a:cs typeface="Times New Roman"/>
              </a:rPr>
              <a:t> </a:t>
            </a:r>
            <a:r>
              <a:rPr sz="1950" spc="30" dirty="0">
                <a:latin typeface="Times New Roman"/>
                <a:cs typeface="Times New Roman"/>
              </a:rPr>
              <a:t>send</a:t>
            </a:r>
            <a:r>
              <a:rPr sz="1950" dirty="0">
                <a:latin typeface="Times New Roman"/>
                <a:cs typeface="Times New Roman"/>
              </a:rPr>
              <a:t> </a:t>
            </a:r>
            <a:r>
              <a:rPr sz="1950" spc="40" dirty="0">
                <a:latin typeface="Times New Roman"/>
                <a:cs typeface="Times New Roman"/>
              </a:rPr>
              <a:t>updates</a:t>
            </a:r>
            <a:r>
              <a:rPr sz="1950" spc="5" dirty="0">
                <a:latin typeface="Times New Roman"/>
                <a:cs typeface="Times New Roman"/>
              </a:rPr>
              <a:t> </a:t>
            </a:r>
            <a:r>
              <a:rPr sz="1950" spc="30" dirty="0">
                <a:latin typeface="Times New Roman"/>
                <a:cs typeface="Times New Roman"/>
              </a:rPr>
              <a:t>to </a:t>
            </a:r>
            <a:r>
              <a:rPr sz="1950" spc="-475" dirty="0">
                <a:latin typeface="Times New Roman"/>
                <a:cs typeface="Times New Roman"/>
              </a:rPr>
              <a:t> </a:t>
            </a:r>
            <a:r>
              <a:rPr sz="1950" spc="40" dirty="0">
                <a:latin typeface="Times New Roman"/>
                <a:cs typeface="Times New Roman"/>
              </a:rPr>
              <a:t>the</a:t>
            </a:r>
            <a:r>
              <a:rPr sz="1950" spc="-5" dirty="0">
                <a:latin typeface="Times New Roman"/>
                <a:cs typeface="Times New Roman"/>
              </a:rPr>
              <a:t> </a:t>
            </a:r>
            <a:r>
              <a:rPr sz="1950" spc="35" dirty="0">
                <a:latin typeface="Times New Roman"/>
                <a:cs typeface="Times New Roman"/>
              </a:rPr>
              <a:t>bidders</a:t>
            </a:r>
            <a:r>
              <a:rPr sz="1950" spc="-5" dirty="0">
                <a:latin typeface="Times New Roman"/>
                <a:cs typeface="Times New Roman"/>
              </a:rPr>
              <a:t> </a:t>
            </a:r>
            <a:r>
              <a:rPr sz="1950" spc="30" dirty="0">
                <a:latin typeface="Times New Roman"/>
                <a:cs typeface="Times New Roman"/>
              </a:rPr>
              <a:t>whenever</a:t>
            </a:r>
            <a:r>
              <a:rPr sz="1950" spc="-5" dirty="0">
                <a:latin typeface="Times New Roman"/>
                <a:cs typeface="Times New Roman"/>
              </a:rPr>
              <a:t> </a:t>
            </a:r>
            <a:r>
              <a:rPr sz="1950" spc="40" dirty="0">
                <a:latin typeface="Times New Roman"/>
                <a:cs typeface="Times New Roman"/>
              </a:rPr>
              <a:t>required.</a:t>
            </a:r>
            <a:r>
              <a:rPr sz="1950" spc="-5" dirty="0">
                <a:latin typeface="Times New Roman"/>
                <a:cs typeface="Times New Roman"/>
              </a:rPr>
              <a:t> </a:t>
            </a:r>
            <a:r>
              <a:rPr sz="1950" spc="85" dirty="0">
                <a:latin typeface="Times New Roman"/>
                <a:cs typeface="Times New Roman"/>
              </a:rPr>
              <a:t>It</a:t>
            </a:r>
            <a:r>
              <a:rPr sz="1950" spc="-5" dirty="0">
                <a:latin typeface="Times New Roman"/>
                <a:cs typeface="Times New Roman"/>
              </a:rPr>
              <a:t> </a:t>
            </a:r>
            <a:r>
              <a:rPr sz="1950" spc="-25" dirty="0">
                <a:latin typeface="Times New Roman"/>
                <a:cs typeface="Times New Roman"/>
              </a:rPr>
              <a:t>will</a:t>
            </a:r>
            <a:r>
              <a:rPr sz="1950" spc="-5" dirty="0">
                <a:latin typeface="Times New Roman"/>
                <a:cs typeface="Times New Roman"/>
              </a:rPr>
              <a:t> also </a:t>
            </a:r>
            <a:r>
              <a:rPr sz="1950" spc="30" dirty="0">
                <a:latin typeface="Times New Roman"/>
                <a:cs typeface="Times New Roman"/>
              </a:rPr>
              <a:t>generate</a:t>
            </a:r>
            <a:r>
              <a:rPr sz="1950" spc="-5" dirty="0">
                <a:latin typeface="Times New Roman"/>
                <a:cs typeface="Times New Roman"/>
              </a:rPr>
              <a:t> </a:t>
            </a:r>
            <a:r>
              <a:rPr sz="1950" spc="40" dirty="0">
                <a:latin typeface="Times New Roman"/>
                <a:cs typeface="Times New Roman"/>
              </a:rPr>
              <a:t>the</a:t>
            </a:r>
            <a:r>
              <a:rPr sz="1950" spc="-5" dirty="0">
                <a:latin typeface="Times New Roman"/>
                <a:cs typeface="Times New Roman"/>
              </a:rPr>
              <a:t> </a:t>
            </a:r>
            <a:r>
              <a:rPr sz="1950" spc="40" dirty="0">
                <a:latin typeface="Times New Roman"/>
                <a:cs typeface="Times New Roman"/>
              </a:rPr>
              <a:t>bidders'</a:t>
            </a:r>
            <a:r>
              <a:rPr sz="1950" spc="-5" dirty="0">
                <a:latin typeface="Times New Roman"/>
                <a:cs typeface="Times New Roman"/>
              </a:rPr>
              <a:t> </a:t>
            </a:r>
            <a:r>
              <a:rPr sz="1950" spc="35" dirty="0">
                <a:latin typeface="Times New Roman"/>
                <a:cs typeface="Times New Roman"/>
              </a:rPr>
              <a:t>leaderboard.</a:t>
            </a:r>
            <a:endParaRPr sz="1950">
              <a:latin typeface="Times New Roman"/>
              <a:cs typeface="Times New Roman"/>
            </a:endParaRPr>
          </a:p>
        </p:txBody>
      </p:sp>
      <p:pic>
        <p:nvPicPr>
          <p:cNvPr id="4" name="object 4"/>
          <p:cNvPicPr/>
          <p:nvPr/>
        </p:nvPicPr>
        <p:blipFill>
          <a:blip r:embed="rId2" cstate="print"/>
          <a:stretch>
            <a:fillRect/>
          </a:stretch>
        </p:blipFill>
        <p:spPr>
          <a:xfrm>
            <a:off x="9473038" y="107554"/>
            <a:ext cx="2410470" cy="993763"/>
          </a:xfrm>
          <a:prstGeom prst="rect">
            <a:avLst/>
          </a:prstGeom>
        </p:spPr>
      </p:pic>
      <p:grpSp>
        <p:nvGrpSpPr>
          <p:cNvPr id="5" name="object 5"/>
          <p:cNvGrpSpPr/>
          <p:nvPr/>
        </p:nvGrpSpPr>
        <p:grpSpPr>
          <a:xfrm>
            <a:off x="124295" y="52529"/>
            <a:ext cx="219075" cy="6684009"/>
            <a:chOff x="124295" y="52529"/>
            <a:chExt cx="219075" cy="6684009"/>
          </a:xfrm>
        </p:grpSpPr>
        <p:sp>
          <p:nvSpPr>
            <p:cNvPr id="6" name="object 6"/>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7" name="object 7"/>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sp>
          <p:nvSpPr>
            <p:cNvPr id="8" name="object 8"/>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9" name="object 9"/>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524000" y="1981200"/>
            <a:ext cx="8610600" cy="3476453"/>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351902" y="462230"/>
            <a:ext cx="2410470" cy="9937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267931" y="2084059"/>
            <a:ext cx="7066568" cy="3249941"/>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245266" y="322847"/>
            <a:ext cx="2410470" cy="9937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0300" y="746531"/>
            <a:ext cx="7904480" cy="452120"/>
          </a:xfrm>
          <a:prstGeom prst="rect">
            <a:avLst/>
          </a:prstGeom>
        </p:spPr>
        <p:txBody>
          <a:bodyPr vert="horz" wrap="square" lIns="0" tIns="12700" rIns="0" bIns="0" rtlCol="0">
            <a:spAutoFit/>
          </a:bodyPr>
          <a:lstStyle/>
          <a:p>
            <a:pPr marL="12700">
              <a:lnSpc>
                <a:spcPct val="100000"/>
              </a:lnSpc>
              <a:spcBef>
                <a:spcPts val="100"/>
              </a:spcBef>
            </a:pPr>
            <a:r>
              <a:rPr sz="2800" dirty="0"/>
              <a:t>Q</a:t>
            </a:r>
            <a:r>
              <a:rPr sz="2800" spc="-5" dirty="0"/>
              <a:t> 7. </a:t>
            </a:r>
            <a:r>
              <a:rPr sz="2800" spc="-10" dirty="0"/>
              <a:t>Display</a:t>
            </a:r>
            <a:r>
              <a:rPr sz="2800" spc="-5" dirty="0"/>
              <a:t> </a:t>
            </a:r>
            <a:r>
              <a:rPr sz="2800" dirty="0"/>
              <a:t>the</a:t>
            </a:r>
            <a:r>
              <a:rPr sz="2800" spc="-5" dirty="0"/>
              <a:t> </a:t>
            </a:r>
            <a:r>
              <a:rPr sz="2800" spc="-10" dirty="0"/>
              <a:t>bowlers</a:t>
            </a:r>
            <a:r>
              <a:rPr sz="2800" spc="-5" dirty="0"/>
              <a:t> </a:t>
            </a:r>
            <a:r>
              <a:rPr sz="2800" spc="-25" dirty="0"/>
              <a:t>for</a:t>
            </a:r>
            <a:r>
              <a:rPr sz="2800" spc="-5" dirty="0"/>
              <a:t> </a:t>
            </a:r>
            <a:r>
              <a:rPr sz="2800" dirty="0"/>
              <a:t>the</a:t>
            </a:r>
            <a:r>
              <a:rPr sz="2800" spc="-5" dirty="0"/>
              <a:t> Mumbai</a:t>
            </a:r>
            <a:r>
              <a:rPr sz="2800" dirty="0"/>
              <a:t> Indians</a:t>
            </a:r>
            <a:r>
              <a:rPr sz="2800" spc="-5" dirty="0"/>
              <a:t> </a:t>
            </a:r>
            <a:r>
              <a:rPr sz="2800" spc="-10" dirty="0"/>
              <a:t>team.</a:t>
            </a:r>
            <a:endParaRPr sz="2800"/>
          </a:p>
        </p:txBody>
      </p:sp>
      <p:sp>
        <p:nvSpPr>
          <p:cNvPr id="3" name="object 3"/>
          <p:cNvSpPr txBox="1"/>
          <p:nvPr/>
        </p:nvSpPr>
        <p:spPr>
          <a:xfrm>
            <a:off x="733000" y="1488180"/>
            <a:ext cx="9973945" cy="342900"/>
          </a:xfrm>
          <a:prstGeom prst="rect">
            <a:avLst/>
          </a:prstGeom>
          <a:solidFill>
            <a:srgbClr val="F7F7F8"/>
          </a:solidFill>
        </p:spPr>
        <p:txBody>
          <a:bodyPr vert="horz" wrap="square" lIns="0" tIns="0" rIns="0" bIns="0" rtlCol="0">
            <a:spAutoFit/>
          </a:bodyPr>
          <a:lstStyle/>
          <a:p>
            <a:pPr marL="451484">
              <a:lnSpc>
                <a:spcPts val="2585"/>
              </a:lnSpc>
            </a:pPr>
            <a:r>
              <a:rPr sz="2300" spc="30" dirty="0">
                <a:solidFill>
                  <a:srgbClr val="374151"/>
                </a:solidFill>
                <a:latin typeface="Times New Roman"/>
                <a:cs typeface="Times New Roman"/>
              </a:rPr>
              <a:t>This</a:t>
            </a:r>
            <a:r>
              <a:rPr sz="2300"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dirty="0">
                <a:solidFill>
                  <a:srgbClr val="374151"/>
                </a:solidFill>
                <a:latin typeface="Times New Roman"/>
                <a:cs typeface="Times New Roman"/>
              </a:rPr>
              <a:t> </a:t>
            </a:r>
            <a:r>
              <a:rPr sz="2300" spc="25" dirty="0">
                <a:solidFill>
                  <a:srgbClr val="374151"/>
                </a:solidFill>
                <a:latin typeface="Times New Roman"/>
                <a:cs typeface="Times New Roman"/>
              </a:rPr>
              <a:t>asking</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present</a:t>
            </a:r>
            <a:r>
              <a:rPr sz="2300"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5" dirty="0">
                <a:solidFill>
                  <a:srgbClr val="374151"/>
                </a:solidFill>
                <a:latin typeface="Times New Roman"/>
                <a:cs typeface="Times New Roman"/>
              </a:rPr>
              <a:t>list</a:t>
            </a:r>
            <a:r>
              <a:rPr sz="230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bowlers</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who</a:t>
            </a:r>
            <a:r>
              <a:rPr sz="2300" dirty="0">
                <a:solidFill>
                  <a:srgbClr val="374151"/>
                </a:solidFill>
                <a:latin typeface="Times New Roman"/>
                <a:cs typeface="Times New Roman"/>
              </a:rPr>
              <a:t> </a:t>
            </a:r>
            <a:r>
              <a:rPr sz="2300" spc="20" dirty="0">
                <a:solidFill>
                  <a:srgbClr val="374151"/>
                </a:solidFill>
                <a:latin typeface="Times New Roman"/>
                <a:cs typeface="Times New Roman"/>
              </a:rPr>
              <a:t>belong</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20" dirty="0">
                <a:solidFill>
                  <a:srgbClr val="374151"/>
                </a:solidFill>
                <a:latin typeface="Times New Roman"/>
                <a:cs typeface="Times New Roman"/>
              </a:rPr>
              <a:t>"Mumbai</a:t>
            </a:r>
            <a:endParaRPr sz="2300">
              <a:latin typeface="Times New Roman"/>
              <a:cs typeface="Times New Roman"/>
            </a:endParaRPr>
          </a:p>
        </p:txBody>
      </p:sp>
      <p:sp>
        <p:nvSpPr>
          <p:cNvPr id="4" name="object 4"/>
          <p:cNvSpPr txBox="1"/>
          <p:nvPr/>
        </p:nvSpPr>
        <p:spPr>
          <a:xfrm>
            <a:off x="733000" y="1831080"/>
            <a:ext cx="2649220" cy="342900"/>
          </a:xfrm>
          <a:prstGeom prst="rect">
            <a:avLst/>
          </a:prstGeom>
          <a:solidFill>
            <a:srgbClr val="F7F7F8"/>
          </a:solidFill>
        </p:spPr>
        <p:txBody>
          <a:bodyPr vert="horz" wrap="square" lIns="0" tIns="0" rIns="0" bIns="0" rtlCol="0">
            <a:spAutoFit/>
          </a:bodyPr>
          <a:lstStyle/>
          <a:p>
            <a:pPr>
              <a:lnSpc>
                <a:spcPts val="2585"/>
              </a:lnSpc>
            </a:pPr>
            <a:r>
              <a:rPr sz="2300" spc="25" dirty="0">
                <a:solidFill>
                  <a:srgbClr val="374151"/>
                </a:solidFill>
                <a:latin typeface="Times New Roman"/>
                <a:cs typeface="Times New Roman"/>
              </a:rPr>
              <a:t>Indians"</a:t>
            </a:r>
            <a:r>
              <a:rPr sz="2300" spc="-25" dirty="0">
                <a:solidFill>
                  <a:srgbClr val="374151"/>
                </a:solidFill>
                <a:latin typeface="Times New Roman"/>
                <a:cs typeface="Times New Roman"/>
              </a:rPr>
              <a:t> </a:t>
            </a:r>
            <a:r>
              <a:rPr sz="2300" spc="35" dirty="0">
                <a:solidFill>
                  <a:srgbClr val="374151"/>
                </a:solidFill>
                <a:latin typeface="Times New Roman"/>
                <a:cs typeface="Times New Roman"/>
              </a:rPr>
              <a:t>cricket</a:t>
            </a:r>
            <a:r>
              <a:rPr sz="2300" spc="-25" dirty="0">
                <a:solidFill>
                  <a:srgbClr val="374151"/>
                </a:solidFill>
                <a:latin typeface="Times New Roman"/>
                <a:cs typeface="Times New Roman"/>
              </a:rPr>
              <a:t> </a:t>
            </a:r>
            <a:r>
              <a:rPr sz="2300" spc="25" dirty="0">
                <a:solidFill>
                  <a:srgbClr val="374151"/>
                </a:solidFill>
                <a:latin typeface="Times New Roman"/>
                <a:cs typeface="Times New Roman"/>
              </a:rPr>
              <a:t>team.</a:t>
            </a:r>
            <a:endParaRPr sz="2300">
              <a:latin typeface="Times New Roman"/>
              <a:cs typeface="Times New Roman"/>
            </a:endParaRPr>
          </a:p>
        </p:txBody>
      </p:sp>
      <p:sp>
        <p:nvSpPr>
          <p:cNvPr id="5" name="object 5"/>
          <p:cNvSpPr txBox="1"/>
          <p:nvPr/>
        </p:nvSpPr>
        <p:spPr>
          <a:xfrm>
            <a:off x="720300" y="2266055"/>
            <a:ext cx="737235" cy="375920"/>
          </a:xfrm>
          <a:prstGeom prst="rect">
            <a:avLst/>
          </a:prstGeom>
        </p:spPr>
        <p:txBody>
          <a:bodyPr vert="horz" wrap="square" lIns="0" tIns="12700" rIns="0" bIns="0" rtlCol="0">
            <a:spAutoFit/>
          </a:bodyPr>
          <a:lstStyle/>
          <a:p>
            <a:pPr marL="12700">
              <a:lnSpc>
                <a:spcPct val="100000"/>
              </a:lnSpc>
              <a:spcBef>
                <a:spcPts val="100"/>
              </a:spcBef>
            </a:pPr>
            <a:r>
              <a:rPr sz="2300" spc="20" dirty="0">
                <a:latin typeface="Times New Roman"/>
                <a:cs typeface="Times New Roman"/>
              </a:rPr>
              <a:t>Code:</a:t>
            </a:r>
            <a:endParaRPr sz="2300">
              <a:latin typeface="Times New Roman"/>
              <a:cs typeface="Times New Roman"/>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1457535" y="2895601"/>
            <a:ext cx="8600865" cy="2590800"/>
          </a:xfrm>
          <a:prstGeom prst="rect">
            <a:avLst/>
          </a:prstGeom>
        </p:spPr>
      </p:pic>
      <p:pic>
        <p:nvPicPr>
          <p:cNvPr id="7" name="object 7"/>
          <p:cNvPicPr/>
          <p:nvPr/>
        </p:nvPicPr>
        <p:blipFill>
          <a:blip r:embed="rId3" cstate="print"/>
          <a:stretch>
            <a:fillRect/>
          </a:stretch>
        </p:blipFill>
        <p:spPr>
          <a:xfrm>
            <a:off x="9529628" y="260808"/>
            <a:ext cx="2410470" cy="9937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553599" y="1348512"/>
            <a:ext cx="6109207" cy="3420112"/>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363750" y="322847"/>
            <a:ext cx="2410470" cy="9937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4115" y="3200679"/>
            <a:ext cx="10321290" cy="2562860"/>
          </a:xfrm>
          <a:custGeom>
            <a:avLst/>
            <a:gdLst/>
            <a:ahLst/>
            <a:cxnLst/>
            <a:rect l="l" t="t" r="r" b="b"/>
            <a:pathLst>
              <a:path w="10321290" h="2562860">
                <a:moveTo>
                  <a:pt x="10321087" y="0"/>
                </a:moveTo>
                <a:lnTo>
                  <a:pt x="0" y="0"/>
                </a:lnTo>
                <a:lnTo>
                  <a:pt x="0" y="330200"/>
                </a:lnTo>
                <a:lnTo>
                  <a:pt x="0" y="660400"/>
                </a:lnTo>
                <a:lnTo>
                  <a:pt x="0" y="1242060"/>
                </a:lnTo>
                <a:lnTo>
                  <a:pt x="304393" y="1242060"/>
                </a:lnTo>
                <a:lnTo>
                  <a:pt x="304393" y="1572260"/>
                </a:lnTo>
                <a:lnTo>
                  <a:pt x="304393" y="1902460"/>
                </a:lnTo>
                <a:lnTo>
                  <a:pt x="304393" y="2232660"/>
                </a:lnTo>
                <a:lnTo>
                  <a:pt x="304393" y="2562860"/>
                </a:lnTo>
                <a:lnTo>
                  <a:pt x="2550160" y="2562860"/>
                </a:lnTo>
                <a:lnTo>
                  <a:pt x="2550160" y="2232660"/>
                </a:lnTo>
                <a:lnTo>
                  <a:pt x="1806397" y="2232660"/>
                </a:lnTo>
                <a:lnTo>
                  <a:pt x="1806397" y="1902460"/>
                </a:lnTo>
                <a:lnTo>
                  <a:pt x="2095576" y="1902460"/>
                </a:lnTo>
                <a:lnTo>
                  <a:pt x="2095576" y="1572260"/>
                </a:lnTo>
                <a:lnTo>
                  <a:pt x="2748826" y="1572260"/>
                </a:lnTo>
                <a:lnTo>
                  <a:pt x="2748826" y="1242060"/>
                </a:lnTo>
                <a:lnTo>
                  <a:pt x="7565504" y="1242060"/>
                </a:lnTo>
                <a:lnTo>
                  <a:pt x="7565504" y="660400"/>
                </a:lnTo>
                <a:lnTo>
                  <a:pt x="9828619" y="660400"/>
                </a:lnTo>
                <a:lnTo>
                  <a:pt x="9828619" y="330200"/>
                </a:lnTo>
                <a:lnTo>
                  <a:pt x="10321087" y="330200"/>
                </a:lnTo>
                <a:lnTo>
                  <a:pt x="10321087" y="0"/>
                </a:lnTo>
                <a:close/>
              </a:path>
            </a:pathLst>
          </a:custGeom>
          <a:solidFill>
            <a:srgbClr val="F7F7F8"/>
          </a:solidFill>
        </p:spPr>
        <p:txBody>
          <a:bodyPr wrap="square" lIns="0" tIns="0" rIns="0" bIns="0" rtlCol="0"/>
          <a:lstStyle/>
          <a:p>
            <a:endParaRPr/>
          </a:p>
        </p:txBody>
      </p:sp>
      <p:sp>
        <p:nvSpPr>
          <p:cNvPr id="3" name="object 3"/>
          <p:cNvSpPr txBox="1">
            <a:spLocks noGrp="1"/>
          </p:cNvSpPr>
          <p:nvPr>
            <p:ph type="title"/>
          </p:nvPr>
        </p:nvSpPr>
        <p:spPr>
          <a:xfrm>
            <a:off x="711421" y="1787122"/>
            <a:ext cx="10034270" cy="844550"/>
          </a:xfrm>
          <a:prstGeom prst="rect">
            <a:avLst/>
          </a:prstGeom>
        </p:spPr>
        <p:txBody>
          <a:bodyPr vert="horz" wrap="square" lIns="0" tIns="47625" rIns="0" bIns="0" rtlCol="0">
            <a:spAutoFit/>
          </a:bodyPr>
          <a:lstStyle/>
          <a:p>
            <a:pPr marL="12700" marR="5080">
              <a:lnSpc>
                <a:spcPts val="3120"/>
              </a:lnSpc>
              <a:spcBef>
                <a:spcPts val="375"/>
              </a:spcBef>
              <a:tabLst>
                <a:tab pos="2640965" algn="l"/>
              </a:tabLst>
            </a:pPr>
            <a:r>
              <a:rPr sz="2750" spc="10" dirty="0"/>
              <a:t>Q</a:t>
            </a:r>
            <a:r>
              <a:rPr sz="2750" spc="5" dirty="0"/>
              <a:t> 8.</a:t>
            </a:r>
            <a:r>
              <a:rPr sz="2750" dirty="0"/>
              <a:t> </a:t>
            </a:r>
            <a:r>
              <a:rPr sz="2750" spc="5" dirty="0"/>
              <a:t>How</a:t>
            </a:r>
            <a:r>
              <a:rPr sz="2750" dirty="0"/>
              <a:t> </a:t>
            </a:r>
            <a:r>
              <a:rPr sz="2750" spc="-5" dirty="0"/>
              <a:t>many</a:t>
            </a:r>
            <a:r>
              <a:rPr sz="2750" dirty="0"/>
              <a:t> all-rounders</a:t>
            </a:r>
            <a:r>
              <a:rPr sz="2750" spc="5" dirty="0"/>
              <a:t> </a:t>
            </a:r>
            <a:r>
              <a:rPr sz="2750" spc="-5" dirty="0"/>
              <a:t>are</a:t>
            </a:r>
            <a:r>
              <a:rPr sz="2750" spc="5" dirty="0"/>
              <a:t> </a:t>
            </a:r>
            <a:r>
              <a:rPr sz="2750" dirty="0"/>
              <a:t>there</a:t>
            </a:r>
            <a:r>
              <a:rPr sz="2750" spc="5" dirty="0"/>
              <a:t> in</a:t>
            </a:r>
            <a:r>
              <a:rPr sz="2750" spc="10" dirty="0"/>
              <a:t> </a:t>
            </a:r>
            <a:r>
              <a:rPr sz="2750" spc="5" dirty="0"/>
              <a:t>each </a:t>
            </a:r>
            <a:r>
              <a:rPr sz="2750" dirty="0"/>
              <a:t>team,</a:t>
            </a:r>
            <a:r>
              <a:rPr sz="2750" spc="5" dirty="0"/>
              <a:t> </a:t>
            </a:r>
            <a:r>
              <a:rPr sz="2750" dirty="0"/>
              <a:t>Display </a:t>
            </a:r>
            <a:r>
              <a:rPr sz="2750" spc="10" dirty="0"/>
              <a:t>the</a:t>
            </a:r>
            <a:r>
              <a:rPr sz="2750" spc="5" dirty="0"/>
              <a:t> </a:t>
            </a:r>
            <a:r>
              <a:rPr sz="2750" dirty="0"/>
              <a:t>teams </a:t>
            </a:r>
            <a:r>
              <a:rPr sz="2750" spc="-605" dirty="0"/>
              <a:t> </a:t>
            </a:r>
            <a:r>
              <a:rPr sz="2750" spc="5" dirty="0"/>
              <a:t>with</a:t>
            </a:r>
            <a:r>
              <a:rPr sz="2750" spc="10" dirty="0"/>
              <a:t> </a:t>
            </a:r>
            <a:r>
              <a:rPr sz="2750" spc="-5" dirty="0"/>
              <a:t>more</a:t>
            </a:r>
            <a:r>
              <a:rPr sz="2750" spc="10" dirty="0"/>
              <a:t> than</a:t>
            </a:r>
            <a:r>
              <a:rPr sz="2750" spc="15" dirty="0"/>
              <a:t> </a:t>
            </a:r>
            <a:r>
              <a:rPr sz="2750" spc="10" dirty="0"/>
              <a:t>4	</a:t>
            </a:r>
            <a:r>
              <a:rPr sz="2750" dirty="0"/>
              <a:t>all-rounders </a:t>
            </a:r>
            <a:r>
              <a:rPr sz="2750" spc="5" dirty="0"/>
              <a:t>in </a:t>
            </a:r>
            <a:r>
              <a:rPr sz="2750" spc="10" dirty="0"/>
              <a:t>descending</a:t>
            </a:r>
            <a:r>
              <a:rPr sz="2750" dirty="0"/>
              <a:t> </a:t>
            </a:r>
            <a:r>
              <a:rPr sz="2750" spc="-45" dirty="0"/>
              <a:t>order.</a:t>
            </a:r>
            <a:endParaRPr sz="2750"/>
          </a:p>
        </p:txBody>
      </p:sp>
      <p:sp>
        <p:nvSpPr>
          <p:cNvPr id="4" name="object 4"/>
          <p:cNvSpPr txBox="1"/>
          <p:nvPr/>
        </p:nvSpPr>
        <p:spPr>
          <a:xfrm>
            <a:off x="711421" y="3156699"/>
            <a:ext cx="10274300" cy="2605405"/>
          </a:xfrm>
          <a:prstGeom prst="rect">
            <a:avLst/>
          </a:prstGeom>
        </p:spPr>
        <p:txBody>
          <a:bodyPr vert="horz" wrap="square" lIns="0" tIns="37465" rIns="0" bIns="0" rtlCol="0">
            <a:spAutoFit/>
          </a:bodyPr>
          <a:lstStyle/>
          <a:p>
            <a:pPr marL="12700" marR="5080" indent="722630">
              <a:lnSpc>
                <a:spcPts val="2600"/>
              </a:lnSpc>
              <a:spcBef>
                <a:spcPts val="295"/>
              </a:spcBef>
            </a:pPr>
            <a:r>
              <a:rPr sz="2250" spc="70" dirty="0">
                <a:solidFill>
                  <a:srgbClr val="374151"/>
                </a:solidFill>
                <a:latin typeface="Times New Roman"/>
                <a:cs typeface="Times New Roman"/>
              </a:rPr>
              <a:t>The</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question</a:t>
            </a:r>
            <a:r>
              <a:rPr sz="2250" spc="15" dirty="0">
                <a:solidFill>
                  <a:srgbClr val="374151"/>
                </a:solidFill>
                <a:latin typeface="Times New Roman"/>
                <a:cs typeface="Times New Roman"/>
              </a:rPr>
              <a:t> </a:t>
            </a:r>
            <a:r>
              <a:rPr sz="2250" spc="-15" dirty="0">
                <a:solidFill>
                  <a:srgbClr val="374151"/>
                </a:solidFill>
                <a:latin typeface="Times New Roman"/>
                <a:cs typeface="Times New Roman"/>
              </a:rPr>
              <a:t>is</a:t>
            </a:r>
            <a:r>
              <a:rPr sz="2250" spc="15" dirty="0">
                <a:solidFill>
                  <a:srgbClr val="374151"/>
                </a:solidFill>
                <a:latin typeface="Times New Roman"/>
                <a:cs typeface="Times New Roman"/>
              </a:rPr>
              <a:t> </a:t>
            </a:r>
            <a:r>
              <a:rPr sz="2250" spc="35" dirty="0">
                <a:solidFill>
                  <a:srgbClr val="374151"/>
                </a:solidFill>
                <a:latin typeface="Times New Roman"/>
                <a:cs typeface="Times New Roman"/>
              </a:rPr>
              <a:t>asking</a:t>
            </a:r>
            <a:r>
              <a:rPr sz="2250" spc="15" dirty="0">
                <a:solidFill>
                  <a:srgbClr val="374151"/>
                </a:solidFill>
                <a:latin typeface="Times New Roman"/>
                <a:cs typeface="Times New Roman"/>
              </a:rPr>
              <a:t> </a:t>
            </a:r>
            <a:r>
              <a:rPr sz="2250" spc="35" dirty="0">
                <a:solidFill>
                  <a:srgbClr val="374151"/>
                </a:solidFill>
                <a:latin typeface="Times New Roman"/>
                <a:cs typeface="Times New Roman"/>
              </a:rPr>
              <a:t>for</a:t>
            </a:r>
            <a:r>
              <a:rPr sz="2250" spc="15" dirty="0">
                <a:solidFill>
                  <a:srgbClr val="374151"/>
                </a:solidFill>
                <a:latin typeface="Times New Roman"/>
                <a:cs typeface="Times New Roman"/>
              </a:rPr>
              <a:t> </a:t>
            </a:r>
            <a:r>
              <a:rPr sz="2250" spc="35" dirty="0">
                <a:solidFill>
                  <a:srgbClr val="374151"/>
                </a:solidFill>
                <a:latin typeface="Times New Roman"/>
                <a:cs typeface="Times New Roman"/>
              </a:rPr>
              <a:t>information</a:t>
            </a:r>
            <a:r>
              <a:rPr sz="2250" spc="15" dirty="0">
                <a:solidFill>
                  <a:srgbClr val="374151"/>
                </a:solidFill>
                <a:latin typeface="Times New Roman"/>
                <a:cs typeface="Times New Roman"/>
              </a:rPr>
              <a:t> </a:t>
            </a:r>
            <a:r>
              <a:rPr sz="2250" spc="70" dirty="0">
                <a:solidFill>
                  <a:srgbClr val="374151"/>
                </a:solidFill>
                <a:latin typeface="Times New Roman"/>
                <a:cs typeface="Times New Roman"/>
              </a:rPr>
              <a:t>about</a:t>
            </a:r>
            <a:r>
              <a:rPr sz="2250" spc="15"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5" dirty="0">
                <a:solidFill>
                  <a:srgbClr val="374151"/>
                </a:solidFill>
                <a:latin typeface="Times New Roman"/>
                <a:cs typeface="Times New Roman"/>
              </a:rPr>
              <a:t> </a:t>
            </a:r>
            <a:r>
              <a:rPr sz="2250" spc="75" dirty="0">
                <a:solidFill>
                  <a:srgbClr val="374151"/>
                </a:solidFill>
                <a:latin typeface="Times New Roman"/>
                <a:cs typeface="Times New Roman"/>
              </a:rPr>
              <a:t>number</a:t>
            </a:r>
            <a:r>
              <a:rPr sz="2250" spc="15" dirty="0">
                <a:solidFill>
                  <a:srgbClr val="374151"/>
                </a:solidFill>
                <a:latin typeface="Times New Roman"/>
                <a:cs typeface="Times New Roman"/>
              </a:rPr>
              <a:t> </a:t>
            </a:r>
            <a:r>
              <a:rPr sz="2250" spc="-10" dirty="0">
                <a:solidFill>
                  <a:srgbClr val="374151"/>
                </a:solidFill>
                <a:latin typeface="Times New Roman"/>
                <a:cs typeface="Times New Roman"/>
              </a:rPr>
              <a:t>of</a:t>
            </a:r>
            <a:r>
              <a:rPr sz="2250" spc="15" dirty="0">
                <a:solidFill>
                  <a:srgbClr val="374151"/>
                </a:solidFill>
                <a:latin typeface="Times New Roman"/>
                <a:cs typeface="Times New Roman"/>
              </a:rPr>
              <a:t> </a:t>
            </a:r>
            <a:r>
              <a:rPr sz="2250" spc="45" dirty="0">
                <a:solidFill>
                  <a:srgbClr val="374151"/>
                </a:solidFill>
                <a:latin typeface="Times New Roman"/>
                <a:cs typeface="Times New Roman"/>
              </a:rPr>
              <a:t>all-rounders</a:t>
            </a:r>
            <a:r>
              <a:rPr sz="2250" spc="15"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15" dirty="0">
                <a:solidFill>
                  <a:srgbClr val="374151"/>
                </a:solidFill>
                <a:latin typeface="Times New Roman"/>
                <a:cs typeface="Times New Roman"/>
              </a:rPr>
              <a:t> </a:t>
            </a:r>
            <a:r>
              <a:rPr sz="2250" spc="40" dirty="0">
                <a:solidFill>
                  <a:srgbClr val="374151"/>
                </a:solidFill>
                <a:latin typeface="Times New Roman"/>
                <a:cs typeface="Times New Roman"/>
              </a:rPr>
              <a:t>each </a:t>
            </a:r>
            <a:r>
              <a:rPr sz="2250" spc="-545" dirty="0">
                <a:solidFill>
                  <a:srgbClr val="374151"/>
                </a:solidFill>
                <a:latin typeface="Times New Roman"/>
                <a:cs typeface="Times New Roman"/>
              </a:rPr>
              <a:t> </a:t>
            </a:r>
            <a:r>
              <a:rPr sz="2250" spc="45" dirty="0">
                <a:solidFill>
                  <a:srgbClr val="374151"/>
                </a:solidFill>
                <a:latin typeface="Times New Roman"/>
                <a:cs typeface="Times New Roman"/>
              </a:rPr>
              <a:t>team </a:t>
            </a:r>
            <a:r>
              <a:rPr sz="2250" spc="80" dirty="0">
                <a:solidFill>
                  <a:srgbClr val="374151"/>
                </a:solidFill>
                <a:latin typeface="Times New Roman"/>
                <a:cs typeface="Times New Roman"/>
              </a:rPr>
              <a:t>and </a:t>
            </a:r>
            <a:r>
              <a:rPr sz="2250" spc="75" dirty="0">
                <a:solidFill>
                  <a:srgbClr val="374151"/>
                </a:solidFill>
                <a:latin typeface="Times New Roman"/>
                <a:cs typeface="Times New Roman"/>
              </a:rPr>
              <a:t>then </a:t>
            </a:r>
            <a:r>
              <a:rPr sz="2250" spc="50" dirty="0">
                <a:solidFill>
                  <a:srgbClr val="374151"/>
                </a:solidFill>
                <a:latin typeface="Times New Roman"/>
                <a:cs typeface="Times New Roman"/>
              </a:rPr>
              <a:t>requesting </a:t>
            </a:r>
            <a:r>
              <a:rPr sz="2250" spc="65" dirty="0">
                <a:solidFill>
                  <a:srgbClr val="374151"/>
                </a:solidFill>
                <a:latin typeface="Times New Roman"/>
                <a:cs typeface="Times New Roman"/>
              </a:rPr>
              <a:t>the </a:t>
            </a:r>
            <a:r>
              <a:rPr sz="2250" spc="25" dirty="0">
                <a:solidFill>
                  <a:srgbClr val="374151"/>
                </a:solidFill>
                <a:latin typeface="Times New Roman"/>
                <a:cs typeface="Times New Roman"/>
              </a:rPr>
              <a:t>display </a:t>
            </a:r>
            <a:r>
              <a:rPr sz="2250" spc="-10" dirty="0">
                <a:solidFill>
                  <a:srgbClr val="374151"/>
                </a:solidFill>
                <a:latin typeface="Times New Roman"/>
                <a:cs typeface="Times New Roman"/>
              </a:rPr>
              <a:t>of </a:t>
            </a:r>
            <a:r>
              <a:rPr sz="2250" spc="35" dirty="0">
                <a:solidFill>
                  <a:srgbClr val="374151"/>
                </a:solidFill>
                <a:latin typeface="Times New Roman"/>
                <a:cs typeface="Times New Roman"/>
              </a:rPr>
              <a:t>teams </a:t>
            </a:r>
            <a:r>
              <a:rPr sz="2250" spc="80" dirty="0">
                <a:solidFill>
                  <a:srgbClr val="374151"/>
                </a:solidFill>
                <a:latin typeface="Times New Roman"/>
                <a:cs typeface="Times New Roman"/>
              </a:rPr>
              <a:t>that </a:t>
            </a:r>
            <a:r>
              <a:rPr sz="2250" spc="40" dirty="0">
                <a:solidFill>
                  <a:srgbClr val="374151"/>
                </a:solidFill>
                <a:latin typeface="Times New Roman"/>
                <a:cs typeface="Times New Roman"/>
              </a:rPr>
              <a:t>have </a:t>
            </a:r>
            <a:r>
              <a:rPr sz="2250" spc="45" dirty="0">
                <a:solidFill>
                  <a:srgbClr val="374151"/>
                </a:solidFill>
                <a:latin typeface="Times New Roman"/>
                <a:cs typeface="Times New Roman"/>
              </a:rPr>
              <a:t>more </a:t>
            </a:r>
            <a:r>
              <a:rPr sz="2250" spc="85" dirty="0">
                <a:solidFill>
                  <a:srgbClr val="374151"/>
                </a:solidFill>
                <a:latin typeface="Times New Roman"/>
                <a:cs typeface="Times New Roman"/>
              </a:rPr>
              <a:t>than </a:t>
            </a:r>
            <a:r>
              <a:rPr sz="2250" spc="10" dirty="0">
                <a:solidFill>
                  <a:srgbClr val="374151"/>
                </a:solidFill>
                <a:latin typeface="Times New Roman"/>
                <a:cs typeface="Times New Roman"/>
              </a:rPr>
              <a:t>4 </a:t>
            </a:r>
            <a:r>
              <a:rPr sz="2250" spc="45" dirty="0">
                <a:solidFill>
                  <a:srgbClr val="374151"/>
                </a:solidFill>
                <a:latin typeface="Times New Roman"/>
                <a:cs typeface="Times New Roman"/>
              </a:rPr>
              <a:t>all-rounders, </a:t>
            </a:r>
            <a:r>
              <a:rPr sz="2250" spc="50" dirty="0">
                <a:solidFill>
                  <a:srgbClr val="374151"/>
                </a:solidFill>
                <a:latin typeface="Times New Roman"/>
                <a:cs typeface="Times New Roman"/>
              </a:rPr>
              <a:t> </a:t>
            </a:r>
            <a:r>
              <a:rPr sz="2250" spc="20" dirty="0">
                <a:solidFill>
                  <a:srgbClr val="374151"/>
                </a:solidFill>
                <a:latin typeface="Times New Roman"/>
                <a:cs typeface="Times New Roman"/>
              </a:rPr>
              <a:t>listed</a:t>
            </a:r>
            <a:r>
              <a:rPr sz="2250" spc="5"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5" dirty="0">
                <a:solidFill>
                  <a:srgbClr val="374151"/>
                </a:solidFill>
                <a:latin typeface="Times New Roman"/>
                <a:cs typeface="Times New Roman"/>
              </a:rPr>
              <a:t> </a:t>
            </a:r>
            <a:r>
              <a:rPr sz="2250" spc="40" dirty="0">
                <a:solidFill>
                  <a:srgbClr val="374151"/>
                </a:solidFill>
                <a:latin typeface="Times New Roman"/>
                <a:cs typeface="Times New Roman"/>
              </a:rPr>
              <a:t>descending</a:t>
            </a:r>
            <a:r>
              <a:rPr sz="2250" spc="5" dirty="0">
                <a:solidFill>
                  <a:srgbClr val="374151"/>
                </a:solidFill>
                <a:latin typeface="Times New Roman"/>
                <a:cs typeface="Times New Roman"/>
              </a:rPr>
              <a:t> </a:t>
            </a:r>
            <a:r>
              <a:rPr sz="2250" spc="75" dirty="0">
                <a:solidFill>
                  <a:srgbClr val="374151"/>
                </a:solidFill>
                <a:latin typeface="Times New Roman"/>
                <a:cs typeface="Times New Roman"/>
              </a:rPr>
              <a:t>order</a:t>
            </a:r>
            <a:r>
              <a:rPr sz="2250" spc="5" dirty="0">
                <a:solidFill>
                  <a:srgbClr val="374151"/>
                </a:solidFill>
                <a:latin typeface="Times New Roman"/>
                <a:cs typeface="Times New Roman"/>
              </a:rPr>
              <a:t> </a:t>
            </a:r>
            <a:r>
              <a:rPr sz="2250" spc="50" dirty="0">
                <a:solidFill>
                  <a:srgbClr val="374151"/>
                </a:solidFill>
                <a:latin typeface="Times New Roman"/>
                <a:cs typeface="Times New Roman"/>
              </a:rPr>
              <a:t>based</a:t>
            </a:r>
            <a:r>
              <a:rPr sz="2250" spc="5" dirty="0">
                <a:solidFill>
                  <a:srgbClr val="374151"/>
                </a:solidFill>
                <a:latin typeface="Times New Roman"/>
                <a:cs typeface="Times New Roman"/>
              </a:rPr>
              <a:t> </a:t>
            </a:r>
            <a:r>
              <a:rPr sz="2250" spc="55" dirty="0">
                <a:solidFill>
                  <a:srgbClr val="374151"/>
                </a:solidFill>
                <a:latin typeface="Times New Roman"/>
                <a:cs typeface="Times New Roman"/>
              </a:rPr>
              <a:t>on</a:t>
            </a:r>
            <a:r>
              <a:rPr sz="2250" spc="5"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5" dirty="0">
                <a:solidFill>
                  <a:srgbClr val="374151"/>
                </a:solidFill>
                <a:latin typeface="Times New Roman"/>
                <a:cs typeface="Times New Roman"/>
              </a:rPr>
              <a:t> </a:t>
            </a:r>
            <a:r>
              <a:rPr sz="2250" spc="75" dirty="0">
                <a:solidFill>
                  <a:srgbClr val="374151"/>
                </a:solidFill>
                <a:latin typeface="Times New Roman"/>
                <a:cs typeface="Times New Roman"/>
              </a:rPr>
              <a:t>number</a:t>
            </a:r>
            <a:r>
              <a:rPr sz="2250" spc="5" dirty="0">
                <a:solidFill>
                  <a:srgbClr val="374151"/>
                </a:solidFill>
                <a:latin typeface="Times New Roman"/>
                <a:cs typeface="Times New Roman"/>
              </a:rPr>
              <a:t> </a:t>
            </a:r>
            <a:r>
              <a:rPr sz="2250" spc="-10" dirty="0">
                <a:solidFill>
                  <a:srgbClr val="374151"/>
                </a:solidFill>
                <a:latin typeface="Times New Roman"/>
                <a:cs typeface="Times New Roman"/>
              </a:rPr>
              <a:t>of</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all-rounders.</a:t>
            </a:r>
            <a:endParaRPr sz="2250" dirty="0">
              <a:latin typeface="Times New Roman"/>
              <a:cs typeface="Times New Roman"/>
            </a:endParaRPr>
          </a:p>
          <a:p>
            <a:pPr marL="316865" indent="-304800">
              <a:lnSpc>
                <a:spcPts val="2650"/>
              </a:lnSpc>
              <a:spcBef>
                <a:spcPts val="1810"/>
              </a:spcBef>
              <a:buAutoNum type="arabicPeriod"/>
              <a:tabLst>
                <a:tab pos="317500" algn="l"/>
              </a:tabLst>
            </a:pPr>
            <a:r>
              <a:rPr sz="2250" spc="80" dirty="0">
                <a:latin typeface="Times New Roman"/>
                <a:cs typeface="Times New Roman"/>
              </a:rPr>
              <a:t>Count</a:t>
            </a:r>
            <a:r>
              <a:rPr sz="2250" spc="-20" dirty="0">
                <a:latin typeface="Times New Roman"/>
                <a:cs typeface="Times New Roman"/>
              </a:rPr>
              <a:t> </a:t>
            </a:r>
            <a:r>
              <a:rPr sz="2250" spc="40" dirty="0">
                <a:latin typeface="Times New Roman"/>
                <a:cs typeface="Times New Roman"/>
              </a:rPr>
              <a:t>All-Rounders</a:t>
            </a:r>
            <a:endParaRPr sz="2250" dirty="0">
              <a:latin typeface="Times New Roman"/>
              <a:cs typeface="Times New Roman"/>
            </a:endParaRPr>
          </a:p>
          <a:p>
            <a:pPr marL="316865" indent="-304800">
              <a:lnSpc>
                <a:spcPts val="2600"/>
              </a:lnSpc>
              <a:buAutoNum type="arabicPeriod"/>
              <a:tabLst>
                <a:tab pos="317500" algn="l"/>
              </a:tabLst>
            </a:pPr>
            <a:r>
              <a:rPr sz="2250" spc="45" dirty="0">
                <a:latin typeface="Times New Roman"/>
                <a:cs typeface="Times New Roman"/>
              </a:rPr>
              <a:t>Identify</a:t>
            </a:r>
            <a:r>
              <a:rPr sz="2250" spc="-30" dirty="0">
                <a:latin typeface="Times New Roman"/>
                <a:cs typeface="Times New Roman"/>
              </a:rPr>
              <a:t> </a:t>
            </a:r>
            <a:r>
              <a:rPr sz="2250" spc="5" dirty="0">
                <a:latin typeface="Times New Roman"/>
                <a:cs typeface="Times New Roman"/>
              </a:rPr>
              <a:t>Teams</a:t>
            </a:r>
            <a:endParaRPr sz="2250" dirty="0">
              <a:latin typeface="Times New Roman"/>
              <a:cs typeface="Times New Roman"/>
            </a:endParaRPr>
          </a:p>
          <a:p>
            <a:pPr marL="316865" indent="-304800">
              <a:lnSpc>
                <a:spcPts val="2600"/>
              </a:lnSpc>
              <a:buAutoNum type="arabicPeriod"/>
              <a:tabLst>
                <a:tab pos="317500" algn="l"/>
              </a:tabLst>
            </a:pPr>
            <a:r>
              <a:rPr sz="2250" spc="55" dirty="0">
                <a:latin typeface="Times New Roman"/>
                <a:cs typeface="Times New Roman"/>
              </a:rPr>
              <a:t>Filter</a:t>
            </a:r>
            <a:r>
              <a:rPr sz="2250" spc="-30" dirty="0">
                <a:latin typeface="Times New Roman"/>
                <a:cs typeface="Times New Roman"/>
              </a:rPr>
              <a:t> </a:t>
            </a:r>
            <a:r>
              <a:rPr sz="2250" spc="5" dirty="0">
                <a:latin typeface="Times New Roman"/>
                <a:cs typeface="Times New Roman"/>
              </a:rPr>
              <a:t>Teams</a:t>
            </a:r>
            <a:endParaRPr sz="2250" dirty="0">
              <a:latin typeface="Times New Roman"/>
              <a:cs typeface="Times New Roman"/>
            </a:endParaRPr>
          </a:p>
          <a:p>
            <a:pPr marL="316865" indent="-304800">
              <a:lnSpc>
                <a:spcPts val="2650"/>
              </a:lnSpc>
              <a:buAutoNum type="arabicPeriod"/>
              <a:tabLst>
                <a:tab pos="317500" algn="l"/>
              </a:tabLst>
            </a:pPr>
            <a:r>
              <a:rPr sz="2250" spc="55" dirty="0">
                <a:latin typeface="Times New Roman"/>
                <a:cs typeface="Times New Roman"/>
              </a:rPr>
              <a:t>Descending</a:t>
            </a:r>
            <a:r>
              <a:rPr sz="2250" spc="-20" dirty="0">
                <a:latin typeface="Times New Roman"/>
                <a:cs typeface="Times New Roman"/>
              </a:rPr>
              <a:t> </a:t>
            </a:r>
            <a:r>
              <a:rPr sz="2250" spc="130" dirty="0">
                <a:latin typeface="Times New Roman"/>
                <a:cs typeface="Times New Roman"/>
              </a:rPr>
              <a:t>Order</a:t>
            </a:r>
            <a:endParaRPr sz="2250" dirty="0">
              <a:latin typeface="Times New Roman"/>
              <a:cs typeface="Times New Roman"/>
            </a:endParaRPr>
          </a:p>
        </p:txBody>
      </p:sp>
      <p:pic>
        <p:nvPicPr>
          <p:cNvPr id="5" name="object 5"/>
          <p:cNvPicPr/>
          <p:nvPr/>
        </p:nvPicPr>
        <p:blipFill>
          <a:blip r:embed="rId2" cstate="print"/>
          <a:stretch>
            <a:fillRect/>
          </a:stretch>
        </p:blipFill>
        <p:spPr>
          <a:xfrm>
            <a:off x="9340053" y="426685"/>
            <a:ext cx="2410470" cy="9937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220210" y="2133600"/>
            <a:ext cx="6847589" cy="2895600"/>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126781" y="521473"/>
            <a:ext cx="2410470" cy="9937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150746" y="1786214"/>
            <a:ext cx="5177556" cy="2709586"/>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197872" y="322847"/>
            <a:ext cx="2410470" cy="9937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2079" y="3260102"/>
            <a:ext cx="10387965" cy="2933700"/>
          </a:xfrm>
          <a:custGeom>
            <a:avLst/>
            <a:gdLst/>
            <a:ahLst/>
            <a:cxnLst/>
            <a:rect l="l" t="t" r="r" b="b"/>
            <a:pathLst>
              <a:path w="10387965" h="2933700">
                <a:moveTo>
                  <a:pt x="10387889" y="0"/>
                </a:moveTo>
                <a:lnTo>
                  <a:pt x="0" y="0"/>
                </a:lnTo>
                <a:lnTo>
                  <a:pt x="0" y="266700"/>
                </a:lnTo>
                <a:lnTo>
                  <a:pt x="0" y="533400"/>
                </a:lnTo>
                <a:lnTo>
                  <a:pt x="0" y="800100"/>
                </a:lnTo>
                <a:lnTo>
                  <a:pt x="0" y="1066800"/>
                </a:lnTo>
                <a:lnTo>
                  <a:pt x="0" y="1333500"/>
                </a:lnTo>
                <a:lnTo>
                  <a:pt x="0" y="1600200"/>
                </a:lnTo>
                <a:lnTo>
                  <a:pt x="194640" y="1600200"/>
                </a:lnTo>
                <a:lnTo>
                  <a:pt x="194640" y="2933700"/>
                </a:lnTo>
                <a:lnTo>
                  <a:pt x="2060867" y="2933700"/>
                </a:lnTo>
                <a:lnTo>
                  <a:pt x="2060867" y="2667000"/>
                </a:lnTo>
                <a:lnTo>
                  <a:pt x="1093317" y="2667000"/>
                </a:lnTo>
                <a:lnTo>
                  <a:pt x="1093317" y="2400300"/>
                </a:lnTo>
                <a:lnTo>
                  <a:pt x="2304719" y="2400300"/>
                </a:lnTo>
                <a:lnTo>
                  <a:pt x="2304719" y="2133600"/>
                </a:lnTo>
                <a:lnTo>
                  <a:pt x="1127747" y="2133600"/>
                </a:lnTo>
                <a:lnTo>
                  <a:pt x="1127747" y="1866900"/>
                </a:lnTo>
                <a:lnTo>
                  <a:pt x="1215351" y="1866900"/>
                </a:lnTo>
                <a:lnTo>
                  <a:pt x="1215351" y="1600200"/>
                </a:lnTo>
                <a:lnTo>
                  <a:pt x="2987484" y="1600200"/>
                </a:lnTo>
                <a:lnTo>
                  <a:pt x="2987484" y="1333500"/>
                </a:lnTo>
                <a:lnTo>
                  <a:pt x="9942246" y="1333500"/>
                </a:lnTo>
                <a:lnTo>
                  <a:pt x="9942246" y="1066800"/>
                </a:lnTo>
                <a:lnTo>
                  <a:pt x="10215918" y="1066800"/>
                </a:lnTo>
                <a:lnTo>
                  <a:pt x="10215918" y="800100"/>
                </a:lnTo>
                <a:lnTo>
                  <a:pt x="10340505" y="800100"/>
                </a:lnTo>
                <a:lnTo>
                  <a:pt x="10340505" y="533400"/>
                </a:lnTo>
                <a:lnTo>
                  <a:pt x="10233723" y="533400"/>
                </a:lnTo>
                <a:lnTo>
                  <a:pt x="10233723" y="266700"/>
                </a:lnTo>
                <a:lnTo>
                  <a:pt x="10387889" y="266700"/>
                </a:lnTo>
                <a:lnTo>
                  <a:pt x="10387889" y="0"/>
                </a:lnTo>
                <a:close/>
              </a:path>
            </a:pathLst>
          </a:custGeom>
          <a:solidFill>
            <a:srgbClr val="F7F7F8"/>
          </a:solidFill>
        </p:spPr>
        <p:txBody>
          <a:bodyPr wrap="square" lIns="0" tIns="0" rIns="0" bIns="0" rtlCol="0"/>
          <a:lstStyle/>
          <a:p>
            <a:endParaRPr/>
          </a:p>
        </p:txBody>
      </p:sp>
      <p:sp>
        <p:nvSpPr>
          <p:cNvPr id="3" name="object 3"/>
          <p:cNvSpPr txBox="1">
            <a:spLocks noGrp="1"/>
          </p:cNvSpPr>
          <p:nvPr>
            <p:ph type="title"/>
          </p:nvPr>
        </p:nvSpPr>
        <p:spPr>
          <a:xfrm>
            <a:off x="569379" y="1430422"/>
            <a:ext cx="10335895" cy="1351915"/>
          </a:xfrm>
          <a:prstGeom prst="rect">
            <a:avLst/>
          </a:prstGeom>
        </p:spPr>
        <p:txBody>
          <a:bodyPr vert="horz" wrap="square" lIns="0" tIns="40005" rIns="0" bIns="0" rtlCol="0">
            <a:spAutoFit/>
          </a:bodyPr>
          <a:lstStyle/>
          <a:p>
            <a:pPr marL="12700" marR="5080">
              <a:lnSpc>
                <a:spcPts val="2570"/>
              </a:lnSpc>
              <a:spcBef>
                <a:spcPts val="315"/>
              </a:spcBef>
            </a:pPr>
            <a:r>
              <a:rPr sz="2250" spc="15" dirty="0"/>
              <a:t>Q</a:t>
            </a:r>
            <a:r>
              <a:rPr sz="2250" spc="5" dirty="0"/>
              <a:t> </a:t>
            </a:r>
            <a:r>
              <a:rPr sz="2250" spc="-30" dirty="0"/>
              <a:t>9.Write</a:t>
            </a:r>
            <a:r>
              <a:rPr sz="2250" spc="5" dirty="0"/>
              <a:t> </a:t>
            </a:r>
            <a:r>
              <a:rPr sz="2250" spc="10" dirty="0"/>
              <a:t>a</a:t>
            </a:r>
            <a:r>
              <a:rPr sz="2250" spc="5" dirty="0"/>
              <a:t> </a:t>
            </a:r>
            <a:r>
              <a:rPr sz="2250" spc="10" dirty="0"/>
              <a:t>query</a:t>
            </a:r>
            <a:r>
              <a:rPr sz="2250" spc="5" dirty="0"/>
              <a:t> </a:t>
            </a:r>
            <a:r>
              <a:rPr sz="2250" spc="-5" dirty="0"/>
              <a:t>to</a:t>
            </a:r>
            <a:r>
              <a:rPr sz="2250" spc="5" dirty="0"/>
              <a:t> </a:t>
            </a:r>
            <a:r>
              <a:rPr sz="2250" spc="-5" dirty="0"/>
              <a:t>get</a:t>
            </a:r>
            <a:r>
              <a:rPr sz="2250" spc="5" dirty="0"/>
              <a:t> </a:t>
            </a:r>
            <a:r>
              <a:rPr sz="2250" spc="10" dirty="0"/>
              <a:t>the </a:t>
            </a:r>
            <a:r>
              <a:rPr sz="2250" spc="-5" dirty="0"/>
              <a:t>total</a:t>
            </a:r>
            <a:r>
              <a:rPr sz="2250" spc="5" dirty="0"/>
              <a:t> bidders points </a:t>
            </a:r>
            <a:r>
              <a:rPr sz="2250" spc="-10" dirty="0"/>
              <a:t>for</a:t>
            </a:r>
            <a:r>
              <a:rPr sz="2250" spc="5" dirty="0"/>
              <a:t> </a:t>
            </a:r>
            <a:r>
              <a:rPr sz="2250" spc="10" dirty="0"/>
              <a:t>each</a:t>
            </a:r>
            <a:r>
              <a:rPr sz="2250" spc="5" dirty="0"/>
              <a:t> </a:t>
            </a:r>
            <a:r>
              <a:rPr sz="2250" spc="10" dirty="0"/>
              <a:t>bidding </a:t>
            </a:r>
            <a:r>
              <a:rPr sz="2250" spc="-5" dirty="0"/>
              <a:t>status</a:t>
            </a:r>
            <a:r>
              <a:rPr sz="2250" spc="5" dirty="0"/>
              <a:t> of </a:t>
            </a:r>
            <a:r>
              <a:rPr sz="2250" spc="10" dirty="0"/>
              <a:t>those</a:t>
            </a:r>
            <a:r>
              <a:rPr sz="2250" spc="5" dirty="0"/>
              <a:t> bidders </a:t>
            </a:r>
            <a:r>
              <a:rPr sz="2250" spc="-495" dirty="0"/>
              <a:t> </a:t>
            </a:r>
            <a:r>
              <a:rPr sz="2250" spc="10" dirty="0"/>
              <a:t>who</a:t>
            </a:r>
            <a:r>
              <a:rPr sz="2250" spc="5" dirty="0"/>
              <a:t> </a:t>
            </a:r>
            <a:r>
              <a:rPr sz="2250" spc="10" dirty="0"/>
              <a:t>bid</a:t>
            </a:r>
            <a:r>
              <a:rPr sz="2250" spc="5" dirty="0"/>
              <a:t> </a:t>
            </a:r>
            <a:r>
              <a:rPr sz="2250" spc="10" dirty="0"/>
              <a:t>on CSK</a:t>
            </a:r>
            <a:r>
              <a:rPr sz="2250" spc="5" dirty="0"/>
              <a:t> </a:t>
            </a:r>
            <a:r>
              <a:rPr sz="2250" spc="10" dirty="0"/>
              <a:t>when </a:t>
            </a:r>
            <a:r>
              <a:rPr sz="2250" spc="5" dirty="0"/>
              <a:t>it </a:t>
            </a:r>
            <a:r>
              <a:rPr sz="2250" dirty="0"/>
              <a:t>won</a:t>
            </a:r>
            <a:r>
              <a:rPr sz="2250" spc="5" dirty="0"/>
              <a:t> </a:t>
            </a:r>
            <a:r>
              <a:rPr sz="2250" spc="10" dirty="0"/>
              <a:t>the </a:t>
            </a:r>
            <a:r>
              <a:rPr sz="2250" dirty="0"/>
              <a:t>match</a:t>
            </a:r>
            <a:r>
              <a:rPr sz="2250" spc="5" dirty="0"/>
              <a:t> in</a:t>
            </a:r>
            <a:r>
              <a:rPr sz="2250" spc="10" dirty="0"/>
              <a:t> M.</a:t>
            </a:r>
            <a:r>
              <a:rPr sz="2250" spc="5" dirty="0"/>
              <a:t> </a:t>
            </a:r>
            <a:r>
              <a:rPr sz="2250" dirty="0"/>
              <a:t>Chinnaswamy</a:t>
            </a:r>
            <a:r>
              <a:rPr sz="2250" spc="10" dirty="0"/>
              <a:t> </a:t>
            </a:r>
            <a:r>
              <a:rPr sz="2250" spc="5" dirty="0"/>
              <a:t>Stadium </a:t>
            </a:r>
            <a:r>
              <a:rPr sz="2250" spc="10" dirty="0"/>
              <a:t>bidding</a:t>
            </a:r>
            <a:r>
              <a:rPr sz="2250" spc="5" dirty="0"/>
              <a:t> </a:t>
            </a:r>
            <a:r>
              <a:rPr sz="2250" spc="-10" dirty="0"/>
              <a:t>year- </a:t>
            </a:r>
            <a:r>
              <a:rPr sz="2250" spc="-5" dirty="0"/>
              <a:t> </a:t>
            </a:r>
            <a:r>
              <a:rPr sz="2250" spc="5" dirty="0"/>
              <a:t>wise.Note </a:t>
            </a:r>
            <a:r>
              <a:rPr sz="2250" spc="10" dirty="0"/>
              <a:t>the</a:t>
            </a:r>
            <a:r>
              <a:rPr sz="2250" spc="5" dirty="0"/>
              <a:t> </a:t>
            </a:r>
            <a:r>
              <a:rPr sz="2250" spc="-5" dirty="0"/>
              <a:t>total</a:t>
            </a:r>
            <a:r>
              <a:rPr sz="2250" spc="5" dirty="0"/>
              <a:t> bidders’ points in </a:t>
            </a:r>
            <a:r>
              <a:rPr sz="2250" spc="10" dirty="0"/>
              <a:t>descending</a:t>
            </a:r>
            <a:r>
              <a:rPr sz="2250" spc="5" dirty="0"/>
              <a:t> </a:t>
            </a:r>
            <a:r>
              <a:rPr sz="2250" dirty="0"/>
              <a:t>order</a:t>
            </a:r>
            <a:r>
              <a:rPr sz="2250" spc="5" dirty="0"/>
              <a:t> </a:t>
            </a:r>
            <a:r>
              <a:rPr sz="2250" spc="10" dirty="0"/>
              <a:t>and the</a:t>
            </a:r>
            <a:r>
              <a:rPr sz="2250" spc="5" dirty="0"/>
              <a:t> </a:t>
            </a:r>
            <a:r>
              <a:rPr sz="2250" dirty="0"/>
              <a:t>year </a:t>
            </a:r>
            <a:r>
              <a:rPr sz="2250" spc="5" dirty="0"/>
              <a:t>is </a:t>
            </a:r>
            <a:r>
              <a:rPr sz="2250" spc="10" dirty="0"/>
              <a:t>bidding </a:t>
            </a:r>
            <a:r>
              <a:rPr sz="2250" spc="15" dirty="0"/>
              <a:t> </a:t>
            </a:r>
            <a:r>
              <a:rPr sz="2250" spc="-20" dirty="0"/>
              <a:t>year.Display</a:t>
            </a:r>
            <a:r>
              <a:rPr sz="2250" spc="5" dirty="0"/>
              <a:t> columns: </a:t>
            </a:r>
            <a:r>
              <a:rPr sz="2250" spc="10" dirty="0"/>
              <a:t>bidding</a:t>
            </a:r>
            <a:r>
              <a:rPr sz="2250" spc="5" dirty="0"/>
              <a:t> </a:t>
            </a:r>
            <a:r>
              <a:rPr sz="2250" spc="-5" dirty="0"/>
              <a:t>status,</a:t>
            </a:r>
            <a:r>
              <a:rPr sz="2250" spc="10" dirty="0"/>
              <a:t> bid</a:t>
            </a:r>
            <a:r>
              <a:rPr sz="2250" spc="5" dirty="0"/>
              <a:t> </a:t>
            </a:r>
            <a:r>
              <a:rPr sz="2250" spc="-5" dirty="0"/>
              <a:t>date</a:t>
            </a:r>
            <a:r>
              <a:rPr sz="2250" spc="5" dirty="0"/>
              <a:t> </a:t>
            </a:r>
            <a:r>
              <a:rPr sz="2250" spc="10" dirty="0"/>
              <a:t>as </a:t>
            </a:r>
            <a:r>
              <a:rPr sz="2250" spc="-40" dirty="0"/>
              <a:t>year,</a:t>
            </a:r>
            <a:r>
              <a:rPr sz="2250" spc="5" dirty="0"/>
              <a:t> </a:t>
            </a:r>
            <a:r>
              <a:rPr sz="2250" spc="-5" dirty="0"/>
              <a:t>total</a:t>
            </a:r>
            <a:r>
              <a:rPr sz="2250" spc="5" dirty="0"/>
              <a:t> bidder’s</a:t>
            </a:r>
            <a:r>
              <a:rPr sz="2250" spc="10" dirty="0"/>
              <a:t> </a:t>
            </a:r>
            <a:r>
              <a:rPr sz="2250" spc="5" dirty="0"/>
              <a:t>points</a:t>
            </a:r>
            <a:endParaRPr sz="2250"/>
          </a:p>
        </p:txBody>
      </p:sp>
      <p:sp>
        <p:nvSpPr>
          <p:cNvPr id="4" name="object 4"/>
          <p:cNvSpPr txBox="1"/>
          <p:nvPr/>
        </p:nvSpPr>
        <p:spPr>
          <a:xfrm>
            <a:off x="569379" y="3225173"/>
            <a:ext cx="10355580" cy="2969895"/>
          </a:xfrm>
          <a:prstGeom prst="rect">
            <a:avLst/>
          </a:prstGeom>
        </p:spPr>
        <p:txBody>
          <a:bodyPr vert="horz" wrap="square" lIns="0" tIns="30480" rIns="0" bIns="0" rtlCol="0">
            <a:spAutoFit/>
          </a:bodyPr>
          <a:lstStyle/>
          <a:p>
            <a:pPr marL="12700" marR="5080" indent="924560">
              <a:lnSpc>
                <a:spcPts val="2100"/>
              </a:lnSpc>
              <a:spcBef>
                <a:spcPts val="240"/>
              </a:spcBef>
            </a:pPr>
            <a:r>
              <a:rPr sz="1800" spc="30" dirty="0">
                <a:solidFill>
                  <a:srgbClr val="374151"/>
                </a:solidFill>
                <a:latin typeface="Times New Roman"/>
                <a:cs typeface="Times New Roman"/>
              </a:rPr>
              <a:t>This</a:t>
            </a:r>
            <a:r>
              <a:rPr sz="1800" spc="5" dirty="0">
                <a:solidFill>
                  <a:srgbClr val="374151"/>
                </a:solidFill>
                <a:latin typeface="Times New Roman"/>
                <a:cs typeface="Times New Roman"/>
              </a:rPr>
              <a:t> </a:t>
            </a:r>
            <a:r>
              <a:rPr sz="1800" spc="35" dirty="0">
                <a:solidFill>
                  <a:srgbClr val="374151"/>
                </a:solidFill>
                <a:latin typeface="Times New Roman"/>
                <a:cs typeface="Times New Roman"/>
              </a:rPr>
              <a:t>question</a:t>
            </a:r>
            <a:r>
              <a:rPr sz="1800" spc="10" dirty="0">
                <a:solidFill>
                  <a:srgbClr val="374151"/>
                </a:solidFill>
                <a:latin typeface="Times New Roman"/>
                <a:cs typeface="Times New Roman"/>
              </a:rPr>
              <a:t> </a:t>
            </a:r>
            <a:r>
              <a:rPr sz="1800" spc="-15" dirty="0">
                <a:solidFill>
                  <a:srgbClr val="374151"/>
                </a:solidFill>
                <a:latin typeface="Times New Roman"/>
                <a:cs typeface="Times New Roman"/>
              </a:rPr>
              <a:t>is</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asking</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you</a:t>
            </a:r>
            <a:r>
              <a:rPr sz="1800" spc="10" dirty="0">
                <a:solidFill>
                  <a:srgbClr val="374151"/>
                </a:solidFill>
                <a:latin typeface="Times New Roman"/>
                <a:cs typeface="Times New Roman"/>
              </a:rPr>
              <a:t> </a:t>
            </a:r>
            <a:r>
              <a:rPr sz="1800" spc="40" dirty="0">
                <a:solidFill>
                  <a:srgbClr val="374151"/>
                </a:solidFill>
                <a:latin typeface="Times New Roman"/>
                <a:cs typeface="Times New Roman"/>
              </a:rPr>
              <a:t>to</a:t>
            </a:r>
            <a:r>
              <a:rPr sz="1800" spc="10" dirty="0">
                <a:solidFill>
                  <a:srgbClr val="374151"/>
                </a:solidFill>
                <a:latin typeface="Times New Roman"/>
                <a:cs typeface="Times New Roman"/>
              </a:rPr>
              <a:t> </a:t>
            </a:r>
            <a:r>
              <a:rPr sz="1800" spc="40" dirty="0">
                <a:solidFill>
                  <a:srgbClr val="374151"/>
                </a:solidFill>
                <a:latin typeface="Times New Roman"/>
                <a:cs typeface="Times New Roman"/>
              </a:rPr>
              <a:t>write</a:t>
            </a:r>
            <a:r>
              <a:rPr sz="1800" spc="10" dirty="0">
                <a:solidFill>
                  <a:srgbClr val="374151"/>
                </a:solidFill>
                <a:latin typeface="Times New Roman"/>
                <a:cs typeface="Times New Roman"/>
              </a:rPr>
              <a:t> </a:t>
            </a:r>
            <a:r>
              <a:rPr sz="1800" spc="40" dirty="0">
                <a:solidFill>
                  <a:srgbClr val="374151"/>
                </a:solidFill>
                <a:latin typeface="Times New Roman"/>
                <a:cs typeface="Times New Roman"/>
              </a:rPr>
              <a:t>a</a:t>
            </a:r>
            <a:r>
              <a:rPr sz="1800" spc="10" dirty="0">
                <a:solidFill>
                  <a:srgbClr val="374151"/>
                </a:solidFill>
                <a:latin typeface="Times New Roman"/>
                <a:cs typeface="Times New Roman"/>
              </a:rPr>
              <a:t> </a:t>
            </a:r>
            <a:r>
              <a:rPr sz="1800" spc="45" dirty="0">
                <a:solidFill>
                  <a:srgbClr val="374151"/>
                </a:solidFill>
                <a:latin typeface="Times New Roman"/>
                <a:cs typeface="Times New Roman"/>
              </a:rPr>
              <a:t>database</a:t>
            </a:r>
            <a:r>
              <a:rPr sz="1800" spc="10" dirty="0">
                <a:solidFill>
                  <a:srgbClr val="374151"/>
                </a:solidFill>
                <a:latin typeface="Times New Roman"/>
                <a:cs typeface="Times New Roman"/>
              </a:rPr>
              <a:t> </a:t>
            </a:r>
            <a:r>
              <a:rPr sz="1800" spc="55" dirty="0">
                <a:solidFill>
                  <a:srgbClr val="374151"/>
                </a:solidFill>
                <a:latin typeface="Times New Roman"/>
                <a:cs typeface="Times New Roman"/>
              </a:rPr>
              <a:t>query</a:t>
            </a:r>
            <a:r>
              <a:rPr sz="1800" spc="10" dirty="0">
                <a:solidFill>
                  <a:srgbClr val="374151"/>
                </a:solidFill>
                <a:latin typeface="Times New Roman"/>
                <a:cs typeface="Times New Roman"/>
              </a:rPr>
              <a:t> </a:t>
            </a:r>
            <a:r>
              <a:rPr sz="1800" spc="65" dirty="0">
                <a:solidFill>
                  <a:srgbClr val="374151"/>
                </a:solidFill>
                <a:latin typeface="Times New Roman"/>
                <a:cs typeface="Times New Roman"/>
              </a:rPr>
              <a:t>that</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retrieves</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information</a:t>
            </a:r>
            <a:r>
              <a:rPr sz="1800" spc="10" dirty="0">
                <a:solidFill>
                  <a:srgbClr val="374151"/>
                </a:solidFill>
                <a:latin typeface="Times New Roman"/>
                <a:cs typeface="Times New Roman"/>
              </a:rPr>
              <a:t> </a:t>
            </a:r>
            <a:r>
              <a:rPr sz="1800" spc="55" dirty="0">
                <a:solidFill>
                  <a:srgbClr val="374151"/>
                </a:solidFill>
                <a:latin typeface="Times New Roman"/>
                <a:cs typeface="Times New Roman"/>
              </a:rPr>
              <a:t>about</a:t>
            </a:r>
            <a:r>
              <a:rPr sz="1800" spc="10" dirty="0">
                <a:solidFill>
                  <a:srgbClr val="374151"/>
                </a:solidFill>
                <a:latin typeface="Times New Roman"/>
                <a:cs typeface="Times New Roman"/>
              </a:rPr>
              <a:t> </a:t>
            </a:r>
            <a:r>
              <a:rPr sz="1800" spc="45" dirty="0">
                <a:solidFill>
                  <a:srgbClr val="374151"/>
                </a:solidFill>
                <a:latin typeface="Times New Roman"/>
                <a:cs typeface="Times New Roman"/>
              </a:rPr>
              <a:t>bidders</a:t>
            </a:r>
            <a:r>
              <a:rPr sz="1800" spc="10" dirty="0">
                <a:solidFill>
                  <a:srgbClr val="374151"/>
                </a:solidFill>
                <a:latin typeface="Times New Roman"/>
                <a:cs typeface="Times New Roman"/>
              </a:rPr>
              <a:t> </a:t>
            </a:r>
            <a:r>
              <a:rPr sz="1800" spc="45" dirty="0">
                <a:solidFill>
                  <a:srgbClr val="374151"/>
                </a:solidFill>
                <a:latin typeface="Times New Roman"/>
                <a:cs typeface="Times New Roman"/>
              </a:rPr>
              <a:t>who </a:t>
            </a:r>
            <a:r>
              <a:rPr sz="1800" spc="-440" dirty="0">
                <a:solidFill>
                  <a:srgbClr val="374151"/>
                </a:solidFill>
                <a:latin typeface="Times New Roman"/>
                <a:cs typeface="Times New Roman"/>
              </a:rPr>
              <a:t> </a:t>
            </a:r>
            <a:r>
              <a:rPr sz="1800" spc="30" dirty="0">
                <a:solidFill>
                  <a:srgbClr val="374151"/>
                </a:solidFill>
                <a:latin typeface="Times New Roman"/>
                <a:cs typeface="Times New Roman"/>
              </a:rPr>
              <a:t>placed bids </a:t>
            </a:r>
            <a:r>
              <a:rPr sz="1800" spc="40" dirty="0">
                <a:solidFill>
                  <a:srgbClr val="374151"/>
                </a:solidFill>
                <a:latin typeface="Times New Roman"/>
                <a:cs typeface="Times New Roman"/>
              </a:rPr>
              <a:t>on </a:t>
            </a:r>
            <a:r>
              <a:rPr sz="1800" spc="50" dirty="0">
                <a:solidFill>
                  <a:srgbClr val="374151"/>
                </a:solidFill>
                <a:latin typeface="Times New Roman"/>
                <a:cs typeface="Times New Roman"/>
              </a:rPr>
              <a:t>the </a:t>
            </a:r>
            <a:r>
              <a:rPr sz="1800" spc="65" dirty="0">
                <a:solidFill>
                  <a:srgbClr val="374151"/>
                </a:solidFill>
                <a:latin typeface="Times New Roman"/>
                <a:cs typeface="Times New Roman"/>
              </a:rPr>
              <a:t>CSK </a:t>
            </a:r>
            <a:r>
              <a:rPr sz="1800" spc="35" dirty="0">
                <a:solidFill>
                  <a:srgbClr val="374151"/>
                </a:solidFill>
                <a:latin typeface="Times New Roman"/>
                <a:cs typeface="Times New Roman"/>
              </a:rPr>
              <a:t>cricket team </a:t>
            </a:r>
            <a:r>
              <a:rPr sz="1800" spc="50" dirty="0">
                <a:solidFill>
                  <a:srgbClr val="374151"/>
                </a:solidFill>
                <a:latin typeface="Times New Roman"/>
                <a:cs typeface="Times New Roman"/>
              </a:rPr>
              <a:t>when </a:t>
            </a:r>
            <a:r>
              <a:rPr sz="1800" spc="40" dirty="0">
                <a:solidFill>
                  <a:srgbClr val="374151"/>
                </a:solidFill>
                <a:latin typeface="Times New Roman"/>
                <a:cs typeface="Times New Roman"/>
              </a:rPr>
              <a:t>they </a:t>
            </a:r>
            <a:r>
              <a:rPr sz="1800" spc="45" dirty="0">
                <a:solidFill>
                  <a:srgbClr val="374151"/>
                </a:solidFill>
                <a:latin typeface="Times New Roman"/>
                <a:cs typeface="Times New Roman"/>
              </a:rPr>
              <a:t>won </a:t>
            </a:r>
            <a:r>
              <a:rPr sz="1800" spc="30" dirty="0">
                <a:solidFill>
                  <a:srgbClr val="374151"/>
                </a:solidFill>
                <a:latin typeface="Times New Roman"/>
                <a:cs typeface="Times New Roman"/>
              </a:rPr>
              <a:t>matches </a:t>
            </a:r>
            <a:r>
              <a:rPr sz="1800" spc="55" dirty="0">
                <a:solidFill>
                  <a:srgbClr val="374151"/>
                </a:solidFill>
                <a:latin typeface="Times New Roman"/>
                <a:cs typeface="Times New Roman"/>
              </a:rPr>
              <a:t>at </a:t>
            </a:r>
            <a:r>
              <a:rPr sz="1800" spc="50" dirty="0">
                <a:solidFill>
                  <a:srgbClr val="374151"/>
                </a:solidFill>
                <a:latin typeface="Times New Roman"/>
                <a:cs typeface="Times New Roman"/>
              </a:rPr>
              <a:t>the </a:t>
            </a:r>
            <a:r>
              <a:rPr sz="1800" spc="75" dirty="0">
                <a:solidFill>
                  <a:srgbClr val="374151"/>
                </a:solidFill>
                <a:latin typeface="Times New Roman"/>
                <a:cs typeface="Times New Roman"/>
              </a:rPr>
              <a:t>M. </a:t>
            </a:r>
            <a:r>
              <a:rPr sz="1800" spc="40" dirty="0">
                <a:solidFill>
                  <a:srgbClr val="374151"/>
                </a:solidFill>
                <a:latin typeface="Times New Roman"/>
                <a:cs typeface="Times New Roman"/>
              </a:rPr>
              <a:t>Chinnaswamy Stadium. </a:t>
            </a:r>
            <a:r>
              <a:rPr sz="1800" spc="55" dirty="0">
                <a:solidFill>
                  <a:srgbClr val="374151"/>
                </a:solidFill>
                <a:latin typeface="Times New Roman"/>
                <a:cs typeface="Times New Roman"/>
              </a:rPr>
              <a:t>The query </a:t>
            </a:r>
            <a:r>
              <a:rPr sz="1800" spc="60" dirty="0">
                <a:solidFill>
                  <a:srgbClr val="374151"/>
                </a:solidFill>
                <a:latin typeface="Times New Roman"/>
                <a:cs typeface="Times New Roman"/>
              </a:rPr>
              <a:t> </a:t>
            </a:r>
            <a:r>
              <a:rPr sz="1800" spc="35" dirty="0">
                <a:solidFill>
                  <a:srgbClr val="374151"/>
                </a:solidFill>
                <a:latin typeface="Times New Roman"/>
                <a:cs typeface="Times New Roman"/>
              </a:rPr>
              <a:t>should</a:t>
            </a:r>
            <a:r>
              <a:rPr sz="1800" spc="10" dirty="0">
                <a:solidFill>
                  <a:srgbClr val="374151"/>
                </a:solidFill>
                <a:latin typeface="Times New Roman"/>
                <a:cs typeface="Times New Roman"/>
              </a:rPr>
              <a:t> </a:t>
            </a:r>
            <a:r>
              <a:rPr sz="1800" spc="55" dirty="0">
                <a:solidFill>
                  <a:srgbClr val="374151"/>
                </a:solidFill>
                <a:latin typeface="Times New Roman"/>
                <a:cs typeface="Times New Roman"/>
              </a:rPr>
              <a:t>group</a:t>
            </a:r>
            <a:r>
              <a:rPr sz="1800" spc="10" dirty="0">
                <a:solidFill>
                  <a:srgbClr val="374151"/>
                </a:solidFill>
                <a:latin typeface="Times New Roman"/>
                <a:cs typeface="Times New Roman"/>
              </a:rPr>
              <a:t> </a:t>
            </a:r>
            <a:r>
              <a:rPr sz="1800" spc="50" dirty="0">
                <a:solidFill>
                  <a:srgbClr val="374151"/>
                </a:solidFill>
                <a:latin typeface="Times New Roman"/>
                <a:cs typeface="Times New Roman"/>
              </a:rPr>
              <a:t>the</a:t>
            </a:r>
            <a:r>
              <a:rPr sz="1800" spc="15" dirty="0">
                <a:solidFill>
                  <a:srgbClr val="374151"/>
                </a:solidFill>
                <a:latin typeface="Times New Roman"/>
                <a:cs typeface="Times New Roman"/>
              </a:rPr>
              <a:t> </a:t>
            </a:r>
            <a:r>
              <a:rPr sz="1800" spc="55" dirty="0">
                <a:solidFill>
                  <a:srgbClr val="374151"/>
                </a:solidFill>
                <a:latin typeface="Times New Roman"/>
                <a:cs typeface="Times New Roman"/>
              </a:rPr>
              <a:t>data</a:t>
            </a:r>
            <a:r>
              <a:rPr sz="1800" spc="10" dirty="0">
                <a:solidFill>
                  <a:srgbClr val="374151"/>
                </a:solidFill>
                <a:latin typeface="Times New Roman"/>
                <a:cs typeface="Times New Roman"/>
              </a:rPr>
              <a:t> </a:t>
            </a:r>
            <a:r>
              <a:rPr sz="1800" spc="40" dirty="0">
                <a:solidFill>
                  <a:srgbClr val="374151"/>
                </a:solidFill>
                <a:latin typeface="Times New Roman"/>
                <a:cs typeface="Times New Roman"/>
              </a:rPr>
              <a:t>by</a:t>
            </a:r>
            <a:r>
              <a:rPr sz="1800" spc="10" dirty="0">
                <a:solidFill>
                  <a:srgbClr val="374151"/>
                </a:solidFill>
                <a:latin typeface="Times New Roman"/>
                <a:cs typeface="Times New Roman"/>
              </a:rPr>
              <a:t> </a:t>
            </a:r>
            <a:r>
              <a:rPr sz="1800" spc="35" dirty="0">
                <a:solidFill>
                  <a:srgbClr val="374151"/>
                </a:solidFill>
                <a:latin typeface="Times New Roman"/>
                <a:cs typeface="Times New Roman"/>
              </a:rPr>
              <a:t>bidding</a:t>
            </a:r>
            <a:r>
              <a:rPr sz="1800" spc="15" dirty="0">
                <a:solidFill>
                  <a:srgbClr val="374151"/>
                </a:solidFill>
                <a:latin typeface="Times New Roman"/>
                <a:cs typeface="Times New Roman"/>
              </a:rPr>
              <a:t> </a:t>
            </a:r>
            <a:r>
              <a:rPr sz="1800" spc="45" dirty="0">
                <a:solidFill>
                  <a:srgbClr val="374151"/>
                </a:solidFill>
                <a:latin typeface="Times New Roman"/>
                <a:cs typeface="Times New Roman"/>
              </a:rPr>
              <a:t>status</a:t>
            </a:r>
            <a:r>
              <a:rPr sz="1800" spc="10" dirty="0">
                <a:solidFill>
                  <a:srgbClr val="374151"/>
                </a:solidFill>
                <a:latin typeface="Times New Roman"/>
                <a:cs typeface="Times New Roman"/>
              </a:rPr>
              <a:t> </a:t>
            </a:r>
            <a:r>
              <a:rPr sz="1800" spc="65" dirty="0">
                <a:solidFill>
                  <a:srgbClr val="374151"/>
                </a:solidFill>
                <a:latin typeface="Times New Roman"/>
                <a:cs typeface="Times New Roman"/>
              </a:rPr>
              <a:t>and</a:t>
            </a:r>
            <a:r>
              <a:rPr sz="1800" spc="10" dirty="0">
                <a:solidFill>
                  <a:srgbClr val="374151"/>
                </a:solidFill>
                <a:latin typeface="Times New Roman"/>
                <a:cs typeface="Times New Roman"/>
              </a:rPr>
              <a:t> </a:t>
            </a:r>
            <a:r>
              <a:rPr sz="1800" spc="35" dirty="0">
                <a:solidFill>
                  <a:srgbClr val="374151"/>
                </a:solidFill>
                <a:latin typeface="Times New Roman"/>
                <a:cs typeface="Times New Roman"/>
              </a:rPr>
              <a:t>bidding</a:t>
            </a:r>
            <a:r>
              <a:rPr sz="1800" spc="15" dirty="0">
                <a:solidFill>
                  <a:srgbClr val="374151"/>
                </a:solidFill>
                <a:latin typeface="Times New Roman"/>
                <a:cs typeface="Times New Roman"/>
              </a:rPr>
              <a:t> </a:t>
            </a:r>
            <a:r>
              <a:rPr sz="1800" spc="5" dirty="0">
                <a:solidFill>
                  <a:srgbClr val="374151"/>
                </a:solidFill>
                <a:latin typeface="Times New Roman"/>
                <a:cs typeface="Times New Roman"/>
              </a:rPr>
              <a:t>year,</a:t>
            </a:r>
            <a:r>
              <a:rPr sz="1800" spc="10" dirty="0">
                <a:solidFill>
                  <a:srgbClr val="374151"/>
                </a:solidFill>
                <a:latin typeface="Times New Roman"/>
                <a:cs typeface="Times New Roman"/>
              </a:rPr>
              <a:t> </a:t>
            </a:r>
            <a:r>
              <a:rPr sz="1800" spc="65" dirty="0">
                <a:solidFill>
                  <a:srgbClr val="374151"/>
                </a:solidFill>
                <a:latin typeface="Times New Roman"/>
                <a:cs typeface="Times New Roman"/>
              </a:rPr>
              <a:t>and</a:t>
            </a:r>
            <a:r>
              <a:rPr sz="1800" spc="10" dirty="0">
                <a:solidFill>
                  <a:srgbClr val="374151"/>
                </a:solidFill>
                <a:latin typeface="Times New Roman"/>
                <a:cs typeface="Times New Roman"/>
              </a:rPr>
              <a:t> </a:t>
            </a:r>
            <a:r>
              <a:rPr sz="1800" spc="55" dirty="0">
                <a:solidFill>
                  <a:srgbClr val="374151"/>
                </a:solidFill>
                <a:latin typeface="Times New Roman"/>
                <a:cs typeface="Times New Roman"/>
              </a:rPr>
              <a:t>then</a:t>
            </a:r>
            <a:r>
              <a:rPr sz="1800" spc="15" dirty="0">
                <a:solidFill>
                  <a:srgbClr val="374151"/>
                </a:solidFill>
                <a:latin typeface="Times New Roman"/>
                <a:cs typeface="Times New Roman"/>
              </a:rPr>
              <a:t> </a:t>
            </a:r>
            <a:r>
              <a:rPr sz="1800" spc="20" dirty="0">
                <a:solidFill>
                  <a:srgbClr val="374151"/>
                </a:solidFill>
                <a:latin typeface="Times New Roman"/>
                <a:cs typeface="Times New Roman"/>
              </a:rPr>
              <a:t>display</a:t>
            </a:r>
            <a:r>
              <a:rPr sz="1800" spc="10" dirty="0">
                <a:solidFill>
                  <a:srgbClr val="374151"/>
                </a:solidFill>
                <a:latin typeface="Times New Roman"/>
                <a:cs typeface="Times New Roman"/>
              </a:rPr>
              <a:t> </a:t>
            </a:r>
            <a:r>
              <a:rPr sz="1800" spc="50" dirty="0">
                <a:solidFill>
                  <a:srgbClr val="374151"/>
                </a:solidFill>
                <a:latin typeface="Times New Roman"/>
                <a:cs typeface="Times New Roman"/>
              </a:rPr>
              <a:t>the</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total</a:t>
            </a:r>
            <a:r>
              <a:rPr sz="1800" spc="15" dirty="0">
                <a:solidFill>
                  <a:srgbClr val="374151"/>
                </a:solidFill>
                <a:latin typeface="Times New Roman"/>
                <a:cs typeface="Times New Roman"/>
              </a:rPr>
              <a:t> </a:t>
            </a:r>
            <a:r>
              <a:rPr sz="1800" spc="50" dirty="0">
                <a:solidFill>
                  <a:srgbClr val="374151"/>
                </a:solidFill>
                <a:latin typeface="Times New Roman"/>
                <a:cs typeface="Times New Roman"/>
              </a:rPr>
              <a:t>bidder's</a:t>
            </a:r>
            <a:r>
              <a:rPr sz="1800" spc="10" dirty="0">
                <a:solidFill>
                  <a:srgbClr val="374151"/>
                </a:solidFill>
                <a:latin typeface="Times New Roman"/>
                <a:cs typeface="Times New Roman"/>
              </a:rPr>
              <a:t> </a:t>
            </a:r>
            <a:r>
              <a:rPr sz="1800" spc="35" dirty="0">
                <a:solidFill>
                  <a:srgbClr val="374151"/>
                </a:solidFill>
                <a:latin typeface="Times New Roman"/>
                <a:cs typeface="Times New Roman"/>
              </a:rPr>
              <a:t>points</a:t>
            </a:r>
            <a:r>
              <a:rPr sz="1800" spc="10" dirty="0">
                <a:solidFill>
                  <a:srgbClr val="374151"/>
                </a:solidFill>
                <a:latin typeface="Times New Roman"/>
                <a:cs typeface="Times New Roman"/>
              </a:rPr>
              <a:t> </a:t>
            </a:r>
            <a:r>
              <a:rPr sz="1800" spc="30" dirty="0">
                <a:solidFill>
                  <a:srgbClr val="374151"/>
                </a:solidFill>
                <a:latin typeface="Times New Roman"/>
                <a:cs typeface="Times New Roman"/>
              </a:rPr>
              <a:t>for</a:t>
            </a:r>
            <a:r>
              <a:rPr sz="1800" spc="15" dirty="0">
                <a:solidFill>
                  <a:srgbClr val="374151"/>
                </a:solidFill>
                <a:latin typeface="Times New Roman"/>
                <a:cs typeface="Times New Roman"/>
              </a:rPr>
              <a:t> </a:t>
            </a:r>
            <a:r>
              <a:rPr sz="1800" spc="30" dirty="0">
                <a:solidFill>
                  <a:srgbClr val="374151"/>
                </a:solidFill>
                <a:latin typeface="Times New Roman"/>
                <a:cs typeface="Times New Roman"/>
              </a:rPr>
              <a:t>each </a:t>
            </a:r>
            <a:r>
              <a:rPr sz="1800" spc="-434" dirty="0">
                <a:solidFill>
                  <a:srgbClr val="374151"/>
                </a:solidFill>
                <a:latin typeface="Times New Roman"/>
                <a:cs typeface="Times New Roman"/>
              </a:rPr>
              <a:t> </a:t>
            </a:r>
            <a:r>
              <a:rPr sz="1800" spc="30" dirty="0">
                <a:solidFill>
                  <a:srgbClr val="374151"/>
                </a:solidFill>
                <a:latin typeface="Times New Roman"/>
                <a:cs typeface="Times New Roman"/>
              </a:rPr>
              <a:t>combination </a:t>
            </a:r>
            <a:r>
              <a:rPr sz="1800" spc="-10" dirty="0">
                <a:solidFill>
                  <a:srgbClr val="374151"/>
                </a:solidFill>
                <a:latin typeface="Times New Roman"/>
                <a:cs typeface="Times New Roman"/>
              </a:rPr>
              <a:t>of </a:t>
            </a:r>
            <a:r>
              <a:rPr sz="1800" spc="35" dirty="0">
                <a:solidFill>
                  <a:srgbClr val="374151"/>
                </a:solidFill>
                <a:latin typeface="Times New Roman"/>
                <a:cs typeface="Times New Roman"/>
              </a:rPr>
              <a:t>bidding </a:t>
            </a:r>
            <a:r>
              <a:rPr sz="1800" spc="45" dirty="0">
                <a:solidFill>
                  <a:srgbClr val="374151"/>
                </a:solidFill>
                <a:latin typeface="Times New Roman"/>
                <a:cs typeface="Times New Roman"/>
              </a:rPr>
              <a:t>status </a:t>
            </a:r>
            <a:r>
              <a:rPr sz="1800" spc="65" dirty="0">
                <a:solidFill>
                  <a:srgbClr val="374151"/>
                </a:solidFill>
                <a:latin typeface="Times New Roman"/>
                <a:cs typeface="Times New Roman"/>
              </a:rPr>
              <a:t>and </a:t>
            </a:r>
            <a:r>
              <a:rPr sz="1800" spc="35" dirty="0">
                <a:solidFill>
                  <a:srgbClr val="374151"/>
                </a:solidFill>
                <a:latin typeface="Times New Roman"/>
                <a:cs typeface="Times New Roman"/>
              </a:rPr>
              <a:t>bidding </a:t>
            </a:r>
            <a:r>
              <a:rPr sz="1800" spc="5" dirty="0">
                <a:solidFill>
                  <a:srgbClr val="374151"/>
                </a:solidFill>
                <a:latin typeface="Times New Roman"/>
                <a:cs typeface="Times New Roman"/>
              </a:rPr>
              <a:t>year. </a:t>
            </a:r>
            <a:r>
              <a:rPr sz="1800" spc="55" dirty="0">
                <a:solidFill>
                  <a:srgbClr val="374151"/>
                </a:solidFill>
                <a:latin typeface="Times New Roman"/>
                <a:cs typeface="Times New Roman"/>
              </a:rPr>
              <a:t>The </a:t>
            </a:r>
            <a:r>
              <a:rPr sz="1800" spc="35" dirty="0">
                <a:solidFill>
                  <a:srgbClr val="374151"/>
                </a:solidFill>
                <a:latin typeface="Times New Roman"/>
                <a:cs typeface="Times New Roman"/>
              </a:rPr>
              <a:t>results should </a:t>
            </a:r>
            <a:r>
              <a:rPr sz="1800" spc="40" dirty="0">
                <a:solidFill>
                  <a:srgbClr val="374151"/>
                </a:solidFill>
                <a:latin typeface="Times New Roman"/>
                <a:cs typeface="Times New Roman"/>
              </a:rPr>
              <a:t>be </a:t>
            </a:r>
            <a:r>
              <a:rPr sz="1800" spc="45" dirty="0">
                <a:solidFill>
                  <a:srgbClr val="374151"/>
                </a:solidFill>
                <a:latin typeface="Times New Roman"/>
                <a:cs typeface="Times New Roman"/>
              </a:rPr>
              <a:t>sorted </a:t>
            </a:r>
            <a:r>
              <a:rPr sz="1800" spc="20" dirty="0">
                <a:solidFill>
                  <a:srgbClr val="374151"/>
                </a:solidFill>
                <a:latin typeface="Times New Roman"/>
                <a:cs typeface="Times New Roman"/>
              </a:rPr>
              <a:t>in </a:t>
            </a:r>
            <a:r>
              <a:rPr sz="1800" spc="30" dirty="0">
                <a:solidFill>
                  <a:srgbClr val="374151"/>
                </a:solidFill>
                <a:latin typeface="Times New Roman"/>
                <a:cs typeface="Times New Roman"/>
              </a:rPr>
              <a:t>descending </a:t>
            </a:r>
            <a:r>
              <a:rPr sz="1800" spc="60" dirty="0">
                <a:solidFill>
                  <a:srgbClr val="374151"/>
                </a:solidFill>
                <a:latin typeface="Times New Roman"/>
                <a:cs typeface="Times New Roman"/>
              </a:rPr>
              <a:t>order </a:t>
            </a:r>
            <a:r>
              <a:rPr sz="1800" spc="40" dirty="0">
                <a:solidFill>
                  <a:srgbClr val="374151"/>
                </a:solidFill>
                <a:latin typeface="Times New Roman"/>
                <a:cs typeface="Times New Roman"/>
              </a:rPr>
              <a:t>based on </a:t>
            </a:r>
            <a:r>
              <a:rPr sz="1800" spc="45" dirty="0">
                <a:solidFill>
                  <a:srgbClr val="374151"/>
                </a:solidFill>
                <a:latin typeface="Times New Roman"/>
                <a:cs typeface="Times New Roman"/>
              </a:rPr>
              <a:t> </a:t>
            </a:r>
            <a:r>
              <a:rPr sz="1800" spc="50" dirty="0">
                <a:solidFill>
                  <a:srgbClr val="374151"/>
                </a:solidFill>
                <a:latin typeface="Times New Roman"/>
                <a:cs typeface="Times New Roman"/>
              </a:rPr>
              <a:t>the </a:t>
            </a:r>
            <a:r>
              <a:rPr sz="1800" spc="30" dirty="0">
                <a:solidFill>
                  <a:srgbClr val="374151"/>
                </a:solidFill>
                <a:latin typeface="Times New Roman"/>
                <a:cs typeface="Times New Roman"/>
              </a:rPr>
              <a:t>total </a:t>
            </a:r>
            <a:r>
              <a:rPr sz="1800" spc="50" dirty="0">
                <a:solidFill>
                  <a:srgbClr val="374151"/>
                </a:solidFill>
                <a:latin typeface="Times New Roman"/>
                <a:cs typeface="Times New Roman"/>
              </a:rPr>
              <a:t>bidder's </a:t>
            </a:r>
            <a:r>
              <a:rPr sz="1800" spc="30" dirty="0">
                <a:solidFill>
                  <a:srgbClr val="374151"/>
                </a:solidFill>
                <a:latin typeface="Times New Roman"/>
                <a:cs typeface="Times New Roman"/>
              </a:rPr>
              <a:t>points. </a:t>
            </a:r>
            <a:r>
              <a:rPr sz="1800" spc="55" dirty="0">
                <a:solidFill>
                  <a:srgbClr val="374151"/>
                </a:solidFill>
                <a:latin typeface="Times New Roman"/>
                <a:cs typeface="Times New Roman"/>
              </a:rPr>
              <a:t>The </a:t>
            </a:r>
            <a:r>
              <a:rPr sz="1800" spc="45" dirty="0">
                <a:solidFill>
                  <a:srgbClr val="374151"/>
                </a:solidFill>
                <a:latin typeface="Times New Roman"/>
                <a:cs typeface="Times New Roman"/>
              </a:rPr>
              <a:t>requested </a:t>
            </a:r>
            <a:r>
              <a:rPr sz="1800" spc="20" dirty="0">
                <a:solidFill>
                  <a:srgbClr val="374151"/>
                </a:solidFill>
                <a:latin typeface="Times New Roman"/>
                <a:cs typeface="Times New Roman"/>
              </a:rPr>
              <a:t>columns in </a:t>
            </a:r>
            <a:r>
              <a:rPr sz="1800" spc="50" dirty="0">
                <a:solidFill>
                  <a:srgbClr val="374151"/>
                </a:solidFill>
                <a:latin typeface="Times New Roman"/>
                <a:cs typeface="Times New Roman"/>
              </a:rPr>
              <a:t>the </a:t>
            </a:r>
            <a:r>
              <a:rPr sz="1800" spc="60" dirty="0">
                <a:solidFill>
                  <a:srgbClr val="374151"/>
                </a:solidFill>
                <a:latin typeface="Times New Roman"/>
                <a:cs typeface="Times New Roman"/>
              </a:rPr>
              <a:t>output </a:t>
            </a:r>
            <a:r>
              <a:rPr sz="1800" spc="25" dirty="0">
                <a:solidFill>
                  <a:srgbClr val="374151"/>
                </a:solidFill>
                <a:latin typeface="Times New Roman"/>
                <a:cs typeface="Times New Roman"/>
              </a:rPr>
              <a:t>are: </a:t>
            </a:r>
            <a:r>
              <a:rPr sz="1800" spc="35" dirty="0">
                <a:solidFill>
                  <a:srgbClr val="374151"/>
                </a:solidFill>
                <a:latin typeface="Times New Roman"/>
                <a:cs typeface="Times New Roman"/>
              </a:rPr>
              <a:t>bidding </a:t>
            </a:r>
            <a:r>
              <a:rPr sz="1800" spc="40" dirty="0">
                <a:solidFill>
                  <a:srgbClr val="374151"/>
                </a:solidFill>
                <a:latin typeface="Times New Roman"/>
                <a:cs typeface="Times New Roman"/>
              </a:rPr>
              <a:t>status, bid </a:t>
            </a:r>
            <a:r>
              <a:rPr sz="1800" spc="50" dirty="0">
                <a:solidFill>
                  <a:srgbClr val="374151"/>
                </a:solidFill>
                <a:latin typeface="Times New Roman"/>
                <a:cs typeface="Times New Roman"/>
              </a:rPr>
              <a:t>date </a:t>
            </a:r>
            <a:r>
              <a:rPr sz="1800" spc="55" dirty="0">
                <a:solidFill>
                  <a:srgbClr val="374151"/>
                </a:solidFill>
                <a:latin typeface="Times New Roman"/>
                <a:cs typeface="Times New Roman"/>
              </a:rPr>
              <a:t>(extracted </a:t>
            </a:r>
            <a:r>
              <a:rPr sz="1800" spc="25" dirty="0">
                <a:solidFill>
                  <a:srgbClr val="374151"/>
                </a:solidFill>
                <a:latin typeface="Times New Roman"/>
                <a:cs typeface="Times New Roman"/>
              </a:rPr>
              <a:t>as </a:t>
            </a:r>
            <a:r>
              <a:rPr sz="1800" spc="30" dirty="0">
                <a:solidFill>
                  <a:srgbClr val="374151"/>
                </a:solidFill>
                <a:latin typeface="Times New Roman"/>
                <a:cs typeface="Times New Roman"/>
              </a:rPr>
              <a:t> </a:t>
            </a:r>
            <a:r>
              <a:rPr sz="1800" spc="45" dirty="0">
                <a:solidFill>
                  <a:srgbClr val="374151"/>
                </a:solidFill>
                <a:latin typeface="Times New Roman"/>
                <a:cs typeface="Times New Roman"/>
              </a:rPr>
              <a:t>year),</a:t>
            </a:r>
            <a:r>
              <a:rPr sz="1800" dirty="0">
                <a:solidFill>
                  <a:srgbClr val="374151"/>
                </a:solidFill>
                <a:latin typeface="Times New Roman"/>
                <a:cs typeface="Times New Roman"/>
              </a:rPr>
              <a:t> </a:t>
            </a:r>
            <a:r>
              <a:rPr sz="1800" spc="65" dirty="0">
                <a:solidFill>
                  <a:srgbClr val="374151"/>
                </a:solidFill>
                <a:latin typeface="Times New Roman"/>
                <a:cs typeface="Times New Roman"/>
              </a:rPr>
              <a:t>and</a:t>
            </a:r>
            <a:r>
              <a:rPr sz="1800" spc="5" dirty="0">
                <a:solidFill>
                  <a:srgbClr val="374151"/>
                </a:solidFill>
                <a:latin typeface="Times New Roman"/>
                <a:cs typeface="Times New Roman"/>
              </a:rPr>
              <a:t> </a:t>
            </a:r>
            <a:r>
              <a:rPr sz="1800" spc="30" dirty="0">
                <a:solidFill>
                  <a:srgbClr val="374151"/>
                </a:solidFill>
                <a:latin typeface="Times New Roman"/>
                <a:cs typeface="Times New Roman"/>
              </a:rPr>
              <a:t>total</a:t>
            </a:r>
            <a:r>
              <a:rPr sz="1800" spc="5" dirty="0">
                <a:solidFill>
                  <a:srgbClr val="374151"/>
                </a:solidFill>
                <a:latin typeface="Times New Roman"/>
                <a:cs typeface="Times New Roman"/>
              </a:rPr>
              <a:t> </a:t>
            </a:r>
            <a:r>
              <a:rPr sz="1800" spc="50" dirty="0">
                <a:solidFill>
                  <a:srgbClr val="374151"/>
                </a:solidFill>
                <a:latin typeface="Times New Roman"/>
                <a:cs typeface="Times New Roman"/>
              </a:rPr>
              <a:t>bidder's</a:t>
            </a:r>
            <a:r>
              <a:rPr sz="1800" spc="5" dirty="0">
                <a:solidFill>
                  <a:srgbClr val="374151"/>
                </a:solidFill>
                <a:latin typeface="Times New Roman"/>
                <a:cs typeface="Times New Roman"/>
              </a:rPr>
              <a:t> </a:t>
            </a:r>
            <a:r>
              <a:rPr sz="1800" spc="30" dirty="0">
                <a:solidFill>
                  <a:srgbClr val="374151"/>
                </a:solidFill>
                <a:latin typeface="Times New Roman"/>
                <a:cs typeface="Times New Roman"/>
              </a:rPr>
              <a:t>points.</a:t>
            </a:r>
            <a:endParaRPr sz="1800" dirty="0">
              <a:latin typeface="Times New Roman"/>
              <a:cs typeface="Times New Roman"/>
            </a:endParaRPr>
          </a:p>
          <a:p>
            <a:pPr marL="207010" indent="-194945">
              <a:lnSpc>
                <a:spcPts val="2010"/>
              </a:lnSpc>
              <a:buAutoNum type="arabicPeriod"/>
              <a:tabLst>
                <a:tab pos="207645" algn="l"/>
              </a:tabLst>
            </a:pPr>
            <a:r>
              <a:rPr sz="1800" spc="45" dirty="0">
                <a:latin typeface="Times New Roman"/>
                <a:cs typeface="Times New Roman"/>
              </a:rPr>
              <a:t>Filter</a:t>
            </a:r>
            <a:r>
              <a:rPr sz="1800" spc="-35" dirty="0">
                <a:latin typeface="Times New Roman"/>
                <a:cs typeface="Times New Roman"/>
              </a:rPr>
              <a:t> </a:t>
            </a:r>
            <a:r>
              <a:rPr sz="1800" spc="25" dirty="0">
                <a:latin typeface="Times New Roman"/>
                <a:cs typeface="Times New Roman"/>
              </a:rPr>
              <a:t>Bids</a:t>
            </a:r>
            <a:endParaRPr sz="1800" dirty="0">
              <a:latin typeface="Times New Roman"/>
              <a:cs typeface="Times New Roman"/>
            </a:endParaRPr>
          </a:p>
          <a:p>
            <a:pPr marL="207010" indent="-194945">
              <a:lnSpc>
                <a:spcPts val="2100"/>
              </a:lnSpc>
              <a:buAutoNum type="arabicPeriod"/>
              <a:tabLst>
                <a:tab pos="207645" algn="l"/>
              </a:tabLst>
            </a:pPr>
            <a:r>
              <a:rPr sz="1800" spc="55" dirty="0">
                <a:latin typeface="Times New Roman"/>
                <a:cs typeface="Times New Roman"/>
              </a:rPr>
              <a:t>Grouping</a:t>
            </a:r>
            <a:endParaRPr sz="1800" dirty="0">
              <a:latin typeface="Times New Roman"/>
              <a:cs typeface="Times New Roman"/>
            </a:endParaRPr>
          </a:p>
          <a:p>
            <a:pPr marL="207010" indent="-194945">
              <a:lnSpc>
                <a:spcPts val="2100"/>
              </a:lnSpc>
              <a:buAutoNum type="arabicPeriod"/>
              <a:tabLst>
                <a:tab pos="207645" algn="l"/>
              </a:tabLst>
            </a:pPr>
            <a:r>
              <a:rPr sz="1800" spc="30" dirty="0">
                <a:latin typeface="Times New Roman"/>
                <a:cs typeface="Times New Roman"/>
              </a:rPr>
              <a:t>Calculate</a:t>
            </a:r>
            <a:r>
              <a:rPr sz="1800" spc="-15" dirty="0">
                <a:latin typeface="Times New Roman"/>
                <a:cs typeface="Times New Roman"/>
              </a:rPr>
              <a:t> </a:t>
            </a:r>
            <a:r>
              <a:rPr sz="1800" spc="5" dirty="0">
                <a:latin typeface="Times New Roman"/>
                <a:cs typeface="Times New Roman"/>
              </a:rPr>
              <a:t>Total</a:t>
            </a:r>
            <a:r>
              <a:rPr sz="1800" spc="-10" dirty="0">
                <a:latin typeface="Times New Roman"/>
                <a:cs typeface="Times New Roman"/>
              </a:rPr>
              <a:t> </a:t>
            </a:r>
            <a:r>
              <a:rPr sz="1800" spc="45" dirty="0">
                <a:latin typeface="Times New Roman"/>
                <a:cs typeface="Times New Roman"/>
              </a:rPr>
              <a:t>Points</a:t>
            </a:r>
            <a:endParaRPr sz="1800" dirty="0">
              <a:latin typeface="Times New Roman"/>
              <a:cs typeface="Times New Roman"/>
            </a:endParaRPr>
          </a:p>
          <a:p>
            <a:pPr marL="207010" indent="-194945">
              <a:lnSpc>
                <a:spcPts val="2100"/>
              </a:lnSpc>
              <a:buAutoNum type="arabicPeriod"/>
              <a:tabLst>
                <a:tab pos="207645" algn="l"/>
              </a:tabLst>
            </a:pPr>
            <a:r>
              <a:rPr sz="1800" spc="70" dirty="0">
                <a:latin typeface="Times New Roman"/>
                <a:cs typeface="Times New Roman"/>
              </a:rPr>
              <a:t>Ordering</a:t>
            </a:r>
            <a:endParaRPr sz="1800" dirty="0">
              <a:latin typeface="Times New Roman"/>
              <a:cs typeface="Times New Roman"/>
            </a:endParaRPr>
          </a:p>
          <a:p>
            <a:pPr marL="207010" indent="-194945">
              <a:lnSpc>
                <a:spcPts val="2130"/>
              </a:lnSpc>
              <a:buAutoNum type="arabicPeriod"/>
              <a:tabLst>
                <a:tab pos="207645" algn="l"/>
              </a:tabLst>
            </a:pPr>
            <a:r>
              <a:rPr sz="1800" spc="30" dirty="0">
                <a:latin typeface="Times New Roman"/>
                <a:cs typeface="Times New Roman"/>
              </a:rPr>
              <a:t>Columns</a:t>
            </a:r>
            <a:r>
              <a:rPr sz="1800" spc="-10" dirty="0">
                <a:latin typeface="Times New Roman"/>
                <a:cs typeface="Times New Roman"/>
              </a:rPr>
              <a:t> </a:t>
            </a:r>
            <a:r>
              <a:rPr sz="1800" spc="20" dirty="0">
                <a:latin typeface="Times New Roman"/>
                <a:cs typeface="Times New Roman"/>
              </a:rPr>
              <a:t>in</a:t>
            </a:r>
            <a:r>
              <a:rPr sz="1800" spc="-5" dirty="0">
                <a:latin typeface="Times New Roman"/>
                <a:cs typeface="Times New Roman"/>
              </a:rPr>
              <a:t> </a:t>
            </a:r>
            <a:r>
              <a:rPr sz="1800" spc="95" dirty="0">
                <a:latin typeface="Times New Roman"/>
                <a:cs typeface="Times New Roman"/>
              </a:rPr>
              <a:t>Output</a:t>
            </a:r>
            <a:endParaRPr sz="1800" dirty="0">
              <a:latin typeface="Times New Roman"/>
              <a:cs typeface="Times New Roman"/>
            </a:endParaRPr>
          </a:p>
        </p:txBody>
      </p:sp>
      <p:pic>
        <p:nvPicPr>
          <p:cNvPr id="5" name="object 5"/>
          <p:cNvPicPr/>
          <p:nvPr/>
        </p:nvPicPr>
        <p:blipFill>
          <a:blip r:embed="rId2" cstate="print"/>
          <a:stretch>
            <a:fillRect/>
          </a:stretch>
        </p:blipFill>
        <p:spPr>
          <a:xfrm>
            <a:off x="9411144" y="331897"/>
            <a:ext cx="2410470" cy="99376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088386" y="1839570"/>
            <a:ext cx="6459709" cy="3575910"/>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8972753" y="355594"/>
            <a:ext cx="2410470" cy="9937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322389" y="1721401"/>
            <a:ext cx="5972174" cy="2391426"/>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8984601" y="322847"/>
            <a:ext cx="2410470" cy="9937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1219" y="769181"/>
            <a:ext cx="10337800" cy="178816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800" spc="-5" dirty="0">
                <a:latin typeface="Times New Roman"/>
                <a:cs typeface="Times New Roman"/>
              </a:rPr>
              <a:t>Problem</a:t>
            </a:r>
            <a:r>
              <a:rPr sz="2800" spc="-25" dirty="0">
                <a:latin typeface="Times New Roman"/>
                <a:cs typeface="Times New Roman"/>
              </a:rPr>
              <a:t> </a:t>
            </a:r>
            <a:r>
              <a:rPr sz="2800" spc="-5" dirty="0">
                <a:latin typeface="Times New Roman"/>
                <a:cs typeface="Times New Roman"/>
              </a:rPr>
              <a:t>Statement</a:t>
            </a:r>
            <a:r>
              <a:rPr sz="2800" spc="-25" dirty="0">
                <a:latin typeface="Times New Roman"/>
                <a:cs typeface="Times New Roman"/>
              </a:rPr>
              <a:t> </a:t>
            </a:r>
            <a:r>
              <a:rPr sz="2800" dirty="0">
                <a:latin typeface="Times New Roman"/>
                <a:cs typeface="Times New Roman"/>
              </a:rPr>
              <a:t>:</a:t>
            </a:r>
            <a:endParaRPr sz="2800">
              <a:latin typeface="Times New Roman"/>
              <a:cs typeface="Times New Roman"/>
            </a:endParaRPr>
          </a:p>
          <a:p>
            <a:pPr marL="12700" marR="5080" indent="2117725">
              <a:lnSpc>
                <a:spcPts val="2700"/>
              </a:lnSpc>
              <a:spcBef>
                <a:spcPts val="2495"/>
              </a:spcBef>
            </a:pPr>
            <a:r>
              <a:rPr sz="2300" spc="55" dirty="0">
                <a:solidFill>
                  <a:srgbClr val="0E101A"/>
                </a:solidFill>
                <a:latin typeface="Times New Roman"/>
                <a:cs typeface="Times New Roman"/>
              </a:rPr>
              <a:t>The</a:t>
            </a:r>
            <a:r>
              <a:rPr sz="2300" dirty="0">
                <a:solidFill>
                  <a:srgbClr val="0E101A"/>
                </a:solidFill>
                <a:latin typeface="Times New Roman"/>
                <a:cs typeface="Times New Roman"/>
              </a:rPr>
              <a:t> </a:t>
            </a:r>
            <a:r>
              <a:rPr sz="2300" spc="35" dirty="0">
                <a:solidFill>
                  <a:srgbClr val="0E101A"/>
                </a:solidFill>
                <a:latin typeface="Times New Roman"/>
                <a:cs typeface="Times New Roman"/>
              </a:rPr>
              <a:t>problem</a:t>
            </a:r>
            <a:r>
              <a:rPr sz="2300" dirty="0">
                <a:solidFill>
                  <a:srgbClr val="0E101A"/>
                </a:solidFill>
                <a:latin typeface="Times New Roman"/>
                <a:cs typeface="Times New Roman"/>
              </a:rPr>
              <a:t> </a:t>
            </a:r>
            <a:r>
              <a:rPr sz="2300" spc="40" dirty="0">
                <a:solidFill>
                  <a:srgbClr val="0E101A"/>
                </a:solidFill>
                <a:latin typeface="Times New Roman"/>
                <a:cs typeface="Times New Roman"/>
              </a:rPr>
              <a:t>statement</a:t>
            </a:r>
            <a:r>
              <a:rPr sz="2300" dirty="0">
                <a:solidFill>
                  <a:srgbClr val="0E101A"/>
                </a:solidFill>
                <a:latin typeface="Times New Roman"/>
                <a:cs typeface="Times New Roman"/>
              </a:rPr>
              <a:t> </a:t>
            </a:r>
            <a:r>
              <a:rPr sz="2300" spc="-25" dirty="0">
                <a:solidFill>
                  <a:srgbClr val="0E101A"/>
                </a:solidFill>
                <a:latin typeface="Times New Roman"/>
                <a:cs typeface="Times New Roman"/>
              </a:rPr>
              <a:t>is</a:t>
            </a:r>
            <a:r>
              <a:rPr sz="2300" dirty="0">
                <a:solidFill>
                  <a:srgbClr val="0E101A"/>
                </a:solidFill>
                <a:latin typeface="Times New Roman"/>
                <a:cs typeface="Times New Roman"/>
              </a:rPr>
              <a:t> </a:t>
            </a:r>
            <a:r>
              <a:rPr sz="2300" spc="40" dirty="0">
                <a:solidFill>
                  <a:srgbClr val="0E101A"/>
                </a:solidFill>
                <a:latin typeface="Times New Roman"/>
                <a:cs typeface="Times New Roman"/>
              </a:rPr>
              <a:t>to</a:t>
            </a:r>
            <a:r>
              <a:rPr sz="2300" dirty="0">
                <a:solidFill>
                  <a:srgbClr val="0E101A"/>
                </a:solidFill>
                <a:latin typeface="Times New Roman"/>
                <a:cs typeface="Times New Roman"/>
              </a:rPr>
              <a:t> </a:t>
            </a:r>
            <a:r>
              <a:rPr sz="2300" spc="25" dirty="0">
                <a:solidFill>
                  <a:srgbClr val="0E101A"/>
                </a:solidFill>
                <a:latin typeface="Times New Roman"/>
                <a:cs typeface="Times New Roman"/>
              </a:rPr>
              <a:t>use</a:t>
            </a:r>
            <a:r>
              <a:rPr sz="2300" dirty="0">
                <a:solidFill>
                  <a:srgbClr val="0E101A"/>
                </a:solidFill>
                <a:latin typeface="Times New Roman"/>
                <a:cs typeface="Times New Roman"/>
              </a:rPr>
              <a:t> </a:t>
            </a:r>
            <a:r>
              <a:rPr sz="2300" spc="55" dirty="0">
                <a:solidFill>
                  <a:srgbClr val="0E101A"/>
                </a:solidFill>
                <a:latin typeface="Times New Roman"/>
                <a:cs typeface="Times New Roman"/>
              </a:rPr>
              <a:t>the</a:t>
            </a:r>
            <a:r>
              <a:rPr sz="2300" dirty="0">
                <a:solidFill>
                  <a:srgbClr val="0E101A"/>
                </a:solidFill>
                <a:latin typeface="Times New Roman"/>
                <a:cs typeface="Times New Roman"/>
              </a:rPr>
              <a:t> </a:t>
            </a:r>
            <a:r>
              <a:rPr sz="2300" spc="140" dirty="0">
                <a:solidFill>
                  <a:srgbClr val="0E101A"/>
                </a:solidFill>
                <a:latin typeface="Times New Roman"/>
                <a:cs typeface="Times New Roman"/>
              </a:rPr>
              <a:t>SQL</a:t>
            </a:r>
            <a:r>
              <a:rPr sz="2300" dirty="0">
                <a:solidFill>
                  <a:srgbClr val="0E101A"/>
                </a:solidFill>
                <a:latin typeface="Times New Roman"/>
                <a:cs typeface="Times New Roman"/>
              </a:rPr>
              <a:t> </a:t>
            </a:r>
            <a:r>
              <a:rPr sz="2300" spc="35" dirty="0">
                <a:solidFill>
                  <a:srgbClr val="0E101A"/>
                </a:solidFill>
                <a:latin typeface="Times New Roman"/>
                <a:cs typeface="Times New Roman"/>
              </a:rPr>
              <a:t>queries</a:t>
            </a:r>
            <a:r>
              <a:rPr sz="2300" spc="5" dirty="0">
                <a:solidFill>
                  <a:srgbClr val="0E101A"/>
                </a:solidFill>
                <a:latin typeface="Times New Roman"/>
                <a:cs typeface="Times New Roman"/>
              </a:rPr>
              <a:t> </a:t>
            </a:r>
            <a:r>
              <a:rPr sz="2300" spc="40" dirty="0">
                <a:solidFill>
                  <a:srgbClr val="0E101A"/>
                </a:solidFill>
                <a:latin typeface="Times New Roman"/>
                <a:cs typeface="Times New Roman"/>
              </a:rPr>
              <a:t>to</a:t>
            </a:r>
            <a:r>
              <a:rPr sz="2300" dirty="0">
                <a:solidFill>
                  <a:srgbClr val="0E101A"/>
                </a:solidFill>
                <a:latin typeface="Times New Roman"/>
                <a:cs typeface="Times New Roman"/>
              </a:rPr>
              <a:t> </a:t>
            </a:r>
            <a:r>
              <a:rPr sz="2300" spc="10" dirty="0">
                <a:solidFill>
                  <a:srgbClr val="0E101A"/>
                </a:solidFill>
                <a:latin typeface="Times New Roman"/>
                <a:cs typeface="Times New Roman"/>
              </a:rPr>
              <a:t>find</a:t>
            </a:r>
            <a:r>
              <a:rPr sz="2300" dirty="0">
                <a:solidFill>
                  <a:srgbClr val="0E101A"/>
                </a:solidFill>
                <a:latin typeface="Times New Roman"/>
                <a:cs typeface="Times New Roman"/>
              </a:rPr>
              <a:t> </a:t>
            </a:r>
            <a:r>
              <a:rPr sz="2300" spc="55" dirty="0">
                <a:solidFill>
                  <a:srgbClr val="0E101A"/>
                </a:solidFill>
                <a:latin typeface="Times New Roman"/>
                <a:cs typeface="Times New Roman"/>
              </a:rPr>
              <a:t>the</a:t>
            </a:r>
            <a:r>
              <a:rPr sz="2300" dirty="0">
                <a:solidFill>
                  <a:srgbClr val="0E101A"/>
                </a:solidFill>
                <a:latin typeface="Times New Roman"/>
                <a:cs typeface="Times New Roman"/>
              </a:rPr>
              <a:t> </a:t>
            </a:r>
            <a:r>
              <a:rPr sz="2300" spc="30" dirty="0">
                <a:solidFill>
                  <a:srgbClr val="0E101A"/>
                </a:solidFill>
                <a:latin typeface="Times New Roman"/>
                <a:cs typeface="Times New Roman"/>
              </a:rPr>
              <a:t>various </a:t>
            </a:r>
            <a:r>
              <a:rPr sz="2300" spc="-565" dirty="0">
                <a:solidFill>
                  <a:srgbClr val="0E101A"/>
                </a:solidFill>
                <a:latin typeface="Times New Roman"/>
                <a:cs typeface="Times New Roman"/>
              </a:rPr>
              <a:t> </a:t>
            </a:r>
            <a:r>
              <a:rPr sz="2300" spc="20" dirty="0">
                <a:solidFill>
                  <a:srgbClr val="0E101A"/>
                </a:solidFill>
                <a:latin typeface="Times New Roman"/>
                <a:cs typeface="Times New Roman"/>
              </a:rPr>
              <a:t>insight from </a:t>
            </a:r>
            <a:r>
              <a:rPr sz="2300" spc="55" dirty="0">
                <a:solidFill>
                  <a:srgbClr val="0E101A"/>
                </a:solidFill>
                <a:latin typeface="Times New Roman"/>
                <a:cs typeface="Times New Roman"/>
              </a:rPr>
              <a:t>the </a:t>
            </a:r>
            <a:r>
              <a:rPr sz="2300" spc="15" dirty="0">
                <a:solidFill>
                  <a:srgbClr val="0E101A"/>
                </a:solidFill>
                <a:latin typeface="Times New Roman"/>
                <a:cs typeface="Times New Roman"/>
              </a:rPr>
              <a:t>above-given </a:t>
            </a:r>
            <a:r>
              <a:rPr sz="2300" spc="50" dirty="0">
                <a:solidFill>
                  <a:srgbClr val="0E101A"/>
                </a:solidFill>
                <a:latin typeface="Times New Roman"/>
                <a:cs typeface="Times New Roman"/>
              </a:rPr>
              <a:t>data. </a:t>
            </a:r>
            <a:r>
              <a:rPr sz="2300" spc="40" dirty="0">
                <a:solidFill>
                  <a:srgbClr val="0E101A"/>
                </a:solidFill>
                <a:latin typeface="Times New Roman"/>
                <a:cs typeface="Times New Roman"/>
              </a:rPr>
              <a:t>And </a:t>
            </a:r>
            <a:r>
              <a:rPr sz="2300" dirty="0">
                <a:solidFill>
                  <a:srgbClr val="0E101A"/>
                </a:solidFill>
                <a:latin typeface="Times New Roman"/>
                <a:cs typeface="Times New Roman"/>
              </a:rPr>
              <a:t>also </a:t>
            </a:r>
            <a:r>
              <a:rPr sz="2300" spc="40" dirty="0">
                <a:solidFill>
                  <a:srgbClr val="0E101A"/>
                </a:solidFill>
                <a:latin typeface="Times New Roman"/>
                <a:cs typeface="Times New Roman"/>
              </a:rPr>
              <a:t>write </a:t>
            </a:r>
            <a:r>
              <a:rPr sz="2300" spc="50" dirty="0">
                <a:solidFill>
                  <a:srgbClr val="0E101A"/>
                </a:solidFill>
                <a:latin typeface="Times New Roman"/>
                <a:cs typeface="Times New Roman"/>
              </a:rPr>
              <a:t>your </a:t>
            </a:r>
            <a:r>
              <a:rPr sz="2300" spc="20" dirty="0">
                <a:solidFill>
                  <a:srgbClr val="0E101A"/>
                </a:solidFill>
                <a:latin typeface="Times New Roman"/>
                <a:cs typeface="Times New Roman"/>
              </a:rPr>
              <a:t>insights </a:t>
            </a:r>
            <a:r>
              <a:rPr sz="2300" spc="40" dirty="0">
                <a:solidFill>
                  <a:srgbClr val="0E101A"/>
                </a:solidFill>
                <a:latin typeface="Times New Roman"/>
                <a:cs typeface="Times New Roman"/>
              </a:rPr>
              <a:t>based on </a:t>
            </a:r>
            <a:r>
              <a:rPr sz="2300" spc="55" dirty="0">
                <a:solidFill>
                  <a:srgbClr val="0E101A"/>
                </a:solidFill>
                <a:latin typeface="Times New Roman"/>
                <a:cs typeface="Times New Roman"/>
              </a:rPr>
              <a:t>the </a:t>
            </a:r>
            <a:r>
              <a:rPr sz="2300" spc="35" dirty="0">
                <a:solidFill>
                  <a:srgbClr val="0E101A"/>
                </a:solidFill>
                <a:latin typeface="Times New Roman"/>
                <a:cs typeface="Times New Roman"/>
              </a:rPr>
              <a:t>results </a:t>
            </a:r>
            <a:r>
              <a:rPr sz="2300" spc="40" dirty="0">
                <a:solidFill>
                  <a:srgbClr val="0E101A"/>
                </a:solidFill>
                <a:latin typeface="Times New Roman"/>
                <a:cs typeface="Times New Roman"/>
              </a:rPr>
              <a:t> </a:t>
            </a:r>
            <a:r>
              <a:rPr sz="2300" spc="75" dirty="0">
                <a:solidFill>
                  <a:srgbClr val="0E101A"/>
                </a:solidFill>
                <a:latin typeface="Times New Roman"/>
                <a:cs typeface="Times New Roman"/>
              </a:rPr>
              <a:t>that</a:t>
            </a:r>
            <a:r>
              <a:rPr sz="2300" dirty="0">
                <a:solidFill>
                  <a:srgbClr val="0E101A"/>
                </a:solidFill>
                <a:latin typeface="Times New Roman"/>
                <a:cs typeface="Times New Roman"/>
              </a:rPr>
              <a:t> </a:t>
            </a:r>
            <a:r>
              <a:rPr sz="2300" spc="25" dirty="0">
                <a:solidFill>
                  <a:srgbClr val="0E101A"/>
                </a:solidFill>
                <a:latin typeface="Times New Roman"/>
                <a:cs typeface="Times New Roman"/>
              </a:rPr>
              <a:t>you</a:t>
            </a:r>
            <a:r>
              <a:rPr sz="2300" dirty="0">
                <a:solidFill>
                  <a:srgbClr val="0E101A"/>
                </a:solidFill>
                <a:latin typeface="Times New Roman"/>
                <a:cs typeface="Times New Roman"/>
              </a:rPr>
              <a:t> </a:t>
            </a:r>
            <a:r>
              <a:rPr sz="2300" spc="-25" dirty="0">
                <a:solidFill>
                  <a:srgbClr val="0E101A"/>
                </a:solidFill>
                <a:latin typeface="Times New Roman"/>
                <a:cs typeface="Times New Roman"/>
              </a:rPr>
              <a:t>will</a:t>
            </a:r>
            <a:r>
              <a:rPr sz="2300" dirty="0">
                <a:solidFill>
                  <a:srgbClr val="0E101A"/>
                </a:solidFill>
                <a:latin typeface="Times New Roman"/>
                <a:cs typeface="Times New Roman"/>
              </a:rPr>
              <a:t> </a:t>
            </a:r>
            <a:r>
              <a:rPr sz="2300" spc="25" dirty="0">
                <a:solidFill>
                  <a:srgbClr val="0E101A"/>
                </a:solidFill>
                <a:latin typeface="Times New Roman"/>
                <a:cs typeface="Times New Roman"/>
              </a:rPr>
              <a:t>get</a:t>
            </a:r>
            <a:r>
              <a:rPr sz="2300" dirty="0">
                <a:solidFill>
                  <a:srgbClr val="0E101A"/>
                </a:solidFill>
                <a:latin typeface="Times New Roman"/>
                <a:cs typeface="Times New Roman"/>
              </a:rPr>
              <a:t> </a:t>
            </a:r>
            <a:r>
              <a:rPr sz="2300" spc="20" dirty="0">
                <a:solidFill>
                  <a:srgbClr val="0E101A"/>
                </a:solidFill>
                <a:latin typeface="Times New Roman"/>
                <a:cs typeface="Times New Roman"/>
              </a:rPr>
              <a:t>from</a:t>
            </a:r>
            <a:r>
              <a:rPr sz="2300" dirty="0">
                <a:solidFill>
                  <a:srgbClr val="0E101A"/>
                </a:solidFill>
                <a:latin typeface="Times New Roman"/>
                <a:cs typeface="Times New Roman"/>
              </a:rPr>
              <a:t> </a:t>
            </a:r>
            <a:r>
              <a:rPr sz="2300" spc="55" dirty="0">
                <a:solidFill>
                  <a:srgbClr val="0E101A"/>
                </a:solidFill>
                <a:latin typeface="Times New Roman"/>
                <a:cs typeface="Times New Roman"/>
              </a:rPr>
              <a:t>the</a:t>
            </a:r>
            <a:r>
              <a:rPr sz="2300" dirty="0">
                <a:solidFill>
                  <a:srgbClr val="0E101A"/>
                </a:solidFill>
                <a:latin typeface="Times New Roman"/>
                <a:cs typeface="Times New Roman"/>
              </a:rPr>
              <a:t> </a:t>
            </a:r>
            <a:r>
              <a:rPr sz="2300" spc="35" dirty="0">
                <a:solidFill>
                  <a:srgbClr val="0E101A"/>
                </a:solidFill>
                <a:latin typeface="Times New Roman"/>
                <a:cs typeface="Times New Roman"/>
              </a:rPr>
              <a:t>queries</a:t>
            </a:r>
            <a:r>
              <a:rPr sz="2300" dirty="0">
                <a:solidFill>
                  <a:srgbClr val="0E101A"/>
                </a:solidFill>
                <a:latin typeface="Times New Roman"/>
                <a:cs typeface="Times New Roman"/>
              </a:rPr>
              <a:t> </a:t>
            </a:r>
            <a:r>
              <a:rPr sz="2300" spc="30" dirty="0">
                <a:solidFill>
                  <a:srgbClr val="0E101A"/>
                </a:solidFill>
                <a:latin typeface="Times New Roman"/>
                <a:cs typeface="Times New Roman"/>
              </a:rPr>
              <a:t>which</a:t>
            </a:r>
            <a:r>
              <a:rPr sz="2300" dirty="0">
                <a:solidFill>
                  <a:srgbClr val="0E101A"/>
                </a:solidFill>
                <a:latin typeface="Times New Roman"/>
                <a:cs typeface="Times New Roman"/>
              </a:rPr>
              <a:t> </a:t>
            </a:r>
            <a:r>
              <a:rPr sz="2300" spc="25" dirty="0">
                <a:solidFill>
                  <a:srgbClr val="0E101A"/>
                </a:solidFill>
                <a:latin typeface="Times New Roman"/>
                <a:cs typeface="Times New Roman"/>
              </a:rPr>
              <a:t>you</a:t>
            </a:r>
            <a:r>
              <a:rPr sz="2300" dirty="0">
                <a:solidFill>
                  <a:srgbClr val="0E101A"/>
                </a:solidFill>
                <a:latin typeface="Times New Roman"/>
                <a:cs typeface="Times New Roman"/>
              </a:rPr>
              <a:t> </a:t>
            </a:r>
            <a:r>
              <a:rPr sz="2300" spc="-25" dirty="0">
                <a:solidFill>
                  <a:srgbClr val="0E101A"/>
                </a:solidFill>
                <a:latin typeface="Times New Roman"/>
                <a:cs typeface="Times New Roman"/>
              </a:rPr>
              <a:t>will</a:t>
            </a:r>
            <a:r>
              <a:rPr sz="2300" dirty="0">
                <a:solidFill>
                  <a:srgbClr val="0E101A"/>
                </a:solidFill>
                <a:latin typeface="Times New Roman"/>
                <a:cs typeface="Times New Roman"/>
              </a:rPr>
              <a:t> </a:t>
            </a:r>
            <a:r>
              <a:rPr sz="2300" spc="40" dirty="0">
                <a:solidFill>
                  <a:srgbClr val="0E101A"/>
                </a:solidFill>
                <a:latin typeface="Times New Roman"/>
                <a:cs typeface="Times New Roman"/>
              </a:rPr>
              <a:t>be</a:t>
            </a:r>
            <a:r>
              <a:rPr sz="2300" dirty="0">
                <a:solidFill>
                  <a:srgbClr val="0E101A"/>
                </a:solidFill>
                <a:latin typeface="Times New Roman"/>
                <a:cs typeface="Times New Roman"/>
              </a:rPr>
              <a:t> </a:t>
            </a:r>
            <a:r>
              <a:rPr sz="2300" spc="20" dirty="0">
                <a:solidFill>
                  <a:srgbClr val="0E101A"/>
                </a:solidFill>
                <a:latin typeface="Times New Roman"/>
                <a:cs typeface="Times New Roman"/>
              </a:rPr>
              <a:t>using.</a:t>
            </a:r>
            <a:endParaRPr sz="2300">
              <a:latin typeface="Times New Roman"/>
              <a:cs typeface="Times New Roman"/>
            </a:endParaRPr>
          </a:p>
        </p:txBody>
      </p:sp>
      <p:pic>
        <p:nvPicPr>
          <p:cNvPr id="3" name="object 3"/>
          <p:cNvPicPr/>
          <p:nvPr/>
        </p:nvPicPr>
        <p:blipFill>
          <a:blip r:embed="rId2" cstate="print"/>
          <a:stretch>
            <a:fillRect/>
          </a:stretch>
        </p:blipFill>
        <p:spPr>
          <a:xfrm>
            <a:off x="9473038" y="107554"/>
            <a:ext cx="2410470" cy="993763"/>
          </a:xfrm>
          <a:prstGeom prst="rect">
            <a:avLst/>
          </a:prstGeom>
        </p:spPr>
      </p:pic>
      <p:grpSp>
        <p:nvGrpSpPr>
          <p:cNvPr id="4" name="object 4"/>
          <p:cNvGrpSpPr/>
          <p:nvPr/>
        </p:nvGrpSpPr>
        <p:grpSpPr>
          <a:xfrm>
            <a:off x="124295" y="52529"/>
            <a:ext cx="219075" cy="6684009"/>
            <a:chOff x="124295" y="52529"/>
            <a:chExt cx="219075" cy="6684009"/>
          </a:xfrm>
        </p:grpSpPr>
        <p:sp>
          <p:nvSpPr>
            <p:cNvPr id="5" name="object 5"/>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6" name="object 6"/>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7" name="object 7"/>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8" name="object 8"/>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7234" y="1481294"/>
            <a:ext cx="10013315" cy="4369435"/>
          </a:xfrm>
          <a:prstGeom prst="rect">
            <a:avLst/>
          </a:prstGeom>
        </p:spPr>
        <p:txBody>
          <a:bodyPr vert="horz" wrap="square" lIns="0" tIns="76835" rIns="0" bIns="0" rtlCol="0">
            <a:spAutoFit/>
          </a:bodyPr>
          <a:lstStyle/>
          <a:p>
            <a:pPr marL="12700" marR="159385">
              <a:lnSpc>
                <a:spcPts val="2870"/>
              </a:lnSpc>
              <a:spcBef>
                <a:spcPts val="605"/>
              </a:spcBef>
            </a:pPr>
            <a:r>
              <a:rPr sz="2800" spc="-5" dirty="0">
                <a:latin typeface="Calibri"/>
                <a:cs typeface="Calibri"/>
              </a:rPr>
              <a:t>Q10. </a:t>
            </a:r>
            <a:r>
              <a:rPr sz="2800" spc="-10" dirty="0">
                <a:latin typeface="Calibri"/>
                <a:cs typeface="Calibri"/>
              </a:rPr>
              <a:t>Extract</a:t>
            </a:r>
            <a:r>
              <a:rPr sz="2800" dirty="0">
                <a:latin typeface="Calibri"/>
                <a:cs typeface="Calibri"/>
              </a:rPr>
              <a:t> the </a:t>
            </a:r>
            <a:r>
              <a:rPr sz="2800" spc="-15" dirty="0">
                <a:latin typeface="Calibri"/>
                <a:cs typeface="Calibri"/>
              </a:rPr>
              <a:t>Bowlers</a:t>
            </a:r>
            <a:r>
              <a:rPr sz="2800" spc="-5" dirty="0">
                <a:latin typeface="Calibri"/>
                <a:cs typeface="Calibri"/>
              </a:rPr>
              <a:t> </a:t>
            </a:r>
            <a:r>
              <a:rPr sz="2800" dirty="0">
                <a:latin typeface="Calibri"/>
                <a:cs typeface="Calibri"/>
              </a:rPr>
              <a:t>and All </a:t>
            </a:r>
            <a:r>
              <a:rPr sz="2800" spc="-15" dirty="0">
                <a:latin typeface="Calibri"/>
                <a:cs typeface="Calibri"/>
              </a:rPr>
              <a:t>Rounders</a:t>
            </a:r>
            <a:r>
              <a:rPr sz="2800" spc="-5" dirty="0">
                <a:latin typeface="Calibri"/>
                <a:cs typeface="Calibri"/>
              </a:rPr>
              <a:t> those</a:t>
            </a:r>
            <a:r>
              <a:rPr sz="2800" dirty="0">
                <a:latin typeface="Calibri"/>
                <a:cs typeface="Calibri"/>
              </a:rPr>
              <a:t> </a:t>
            </a:r>
            <a:r>
              <a:rPr sz="2800" spc="-15" dirty="0">
                <a:latin typeface="Calibri"/>
                <a:cs typeface="Calibri"/>
              </a:rPr>
              <a:t>are</a:t>
            </a:r>
            <a:r>
              <a:rPr sz="2800" dirty="0">
                <a:latin typeface="Calibri"/>
                <a:cs typeface="Calibri"/>
              </a:rPr>
              <a:t> in</a:t>
            </a:r>
            <a:r>
              <a:rPr sz="2800" spc="-5" dirty="0">
                <a:latin typeface="Calibri"/>
                <a:cs typeface="Calibri"/>
              </a:rPr>
              <a:t> </a:t>
            </a:r>
            <a:r>
              <a:rPr sz="2800" dirty="0">
                <a:latin typeface="Calibri"/>
                <a:cs typeface="Calibri"/>
              </a:rPr>
              <a:t>the 5 </a:t>
            </a:r>
            <a:r>
              <a:rPr sz="2800" spc="-5" dirty="0">
                <a:latin typeface="Calibri"/>
                <a:cs typeface="Calibri"/>
              </a:rPr>
              <a:t>highest </a:t>
            </a:r>
            <a:r>
              <a:rPr sz="2800" spc="-620" dirty="0">
                <a:latin typeface="Calibri"/>
                <a:cs typeface="Calibri"/>
              </a:rPr>
              <a:t> </a:t>
            </a:r>
            <a:r>
              <a:rPr sz="2800" spc="-5" dirty="0">
                <a:latin typeface="Calibri"/>
                <a:cs typeface="Calibri"/>
              </a:rPr>
              <a:t>number of</a:t>
            </a:r>
            <a:r>
              <a:rPr sz="2800" dirty="0">
                <a:latin typeface="Calibri"/>
                <a:cs typeface="Calibri"/>
              </a:rPr>
              <a:t> </a:t>
            </a:r>
            <a:r>
              <a:rPr sz="2800" spc="-15" dirty="0">
                <a:latin typeface="Calibri"/>
                <a:cs typeface="Calibri"/>
              </a:rPr>
              <a:t>wickets.</a:t>
            </a:r>
            <a:endParaRPr sz="2800">
              <a:latin typeface="Calibri"/>
              <a:cs typeface="Calibri"/>
            </a:endParaRPr>
          </a:p>
          <a:p>
            <a:pPr marL="12700">
              <a:lnSpc>
                <a:spcPct val="100000"/>
              </a:lnSpc>
              <a:spcBef>
                <a:spcPts val="495"/>
              </a:spcBef>
            </a:pPr>
            <a:r>
              <a:rPr sz="2800" spc="-5" dirty="0">
                <a:latin typeface="Calibri"/>
                <a:cs typeface="Calibri"/>
              </a:rPr>
              <a:t>--</a:t>
            </a:r>
            <a:r>
              <a:rPr sz="2800" spc="-35" dirty="0">
                <a:latin typeface="Calibri"/>
                <a:cs typeface="Calibri"/>
              </a:rPr>
              <a:t> </a:t>
            </a:r>
            <a:r>
              <a:rPr sz="2800" spc="-15" dirty="0">
                <a:latin typeface="Calibri"/>
                <a:cs typeface="Calibri"/>
              </a:rPr>
              <a:t>Note</a:t>
            </a:r>
            <a:endParaRPr sz="2800">
              <a:latin typeface="Calibri"/>
              <a:cs typeface="Calibri"/>
            </a:endParaRPr>
          </a:p>
          <a:p>
            <a:pPr marL="12700" marR="174625" indent="80010">
              <a:lnSpc>
                <a:spcPts val="2870"/>
              </a:lnSpc>
              <a:spcBef>
                <a:spcPts val="1015"/>
              </a:spcBef>
              <a:buAutoNum type="arabicPeriod"/>
              <a:tabLst>
                <a:tab pos="443865" algn="l"/>
              </a:tabLst>
            </a:pPr>
            <a:r>
              <a:rPr sz="2800" dirty="0">
                <a:latin typeface="Calibri"/>
                <a:cs typeface="Calibri"/>
              </a:rPr>
              <a:t>use the </a:t>
            </a:r>
            <a:r>
              <a:rPr sz="2800" spc="-10" dirty="0">
                <a:latin typeface="Calibri"/>
                <a:cs typeface="Calibri"/>
              </a:rPr>
              <a:t>performance_dtls</a:t>
            </a:r>
            <a:r>
              <a:rPr sz="2800" spc="5" dirty="0">
                <a:latin typeface="Calibri"/>
                <a:cs typeface="Calibri"/>
              </a:rPr>
              <a:t> </a:t>
            </a:r>
            <a:r>
              <a:rPr sz="2800" spc="-10" dirty="0">
                <a:latin typeface="Calibri"/>
                <a:cs typeface="Calibri"/>
              </a:rPr>
              <a:t>column</a:t>
            </a:r>
            <a:r>
              <a:rPr sz="2800" dirty="0">
                <a:latin typeface="Calibri"/>
                <a:cs typeface="Calibri"/>
              </a:rPr>
              <a:t> </a:t>
            </a:r>
            <a:r>
              <a:rPr sz="2800" spc="-15" dirty="0">
                <a:latin typeface="Calibri"/>
                <a:cs typeface="Calibri"/>
              </a:rPr>
              <a:t>from</a:t>
            </a:r>
            <a:r>
              <a:rPr sz="2800" spc="5" dirty="0">
                <a:latin typeface="Calibri"/>
                <a:cs typeface="Calibri"/>
              </a:rPr>
              <a:t> </a:t>
            </a:r>
            <a:r>
              <a:rPr sz="2800" spc="-10" dirty="0">
                <a:latin typeface="Calibri"/>
                <a:cs typeface="Calibri"/>
              </a:rPr>
              <a:t>ipl_player</a:t>
            </a:r>
            <a:r>
              <a:rPr sz="280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get</a:t>
            </a:r>
            <a:r>
              <a:rPr sz="2800" dirty="0">
                <a:latin typeface="Calibri"/>
                <a:cs typeface="Calibri"/>
              </a:rPr>
              <a:t> the </a:t>
            </a:r>
            <a:r>
              <a:rPr sz="2800" spc="-15" dirty="0">
                <a:latin typeface="Calibri"/>
                <a:cs typeface="Calibri"/>
              </a:rPr>
              <a:t>total </a:t>
            </a:r>
            <a:r>
              <a:rPr sz="2800" spc="-615" dirty="0">
                <a:latin typeface="Calibri"/>
                <a:cs typeface="Calibri"/>
              </a:rPr>
              <a:t> </a:t>
            </a:r>
            <a:r>
              <a:rPr sz="2800" spc="-5" dirty="0">
                <a:latin typeface="Calibri"/>
                <a:cs typeface="Calibri"/>
              </a:rPr>
              <a:t>number of</a:t>
            </a:r>
            <a:r>
              <a:rPr sz="2800" dirty="0">
                <a:latin typeface="Calibri"/>
                <a:cs typeface="Calibri"/>
              </a:rPr>
              <a:t> </a:t>
            </a:r>
            <a:r>
              <a:rPr sz="2800" spc="-20" dirty="0">
                <a:latin typeface="Calibri"/>
                <a:cs typeface="Calibri"/>
              </a:rPr>
              <a:t>wickets</a:t>
            </a:r>
            <a:endParaRPr sz="2800">
              <a:latin typeface="Calibri"/>
              <a:cs typeface="Calibri"/>
            </a:endParaRPr>
          </a:p>
          <a:p>
            <a:pPr marL="12700" marR="5080" indent="80010">
              <a:lnSpc>
                <a:spcPts val="2870"/>
              </a:lnSpc>
              <a:spcBef>
                <a:spcPts val="1005"/>
              </a:spcBef>
              <a:buAutoNum type="arabicPeriod"/>
              <a:tabLst>
                <a:tab pos="443865" algn="l"/>
              </a:tabLst>
            </a:pPr>
            <a:r>
              <a:rPr sz="2800" spc="-5" dirty="0">
                <a:latin typeface="Calibri"/>
                <a:cs typeface="Calibri"/>
              </a:rPr>
              <a:t>Do</a:t>
            </a:r>
            <a:r>
              <a:rPr sz="2800" dirty="0">
                <a:latin typeface="Calibri"/>
                <a:cs typeface="Calibri"/>
              </a:rPr>
              <a:t> </a:t>
            </a:r>
            <a:r>
              <a:rPr sz="2800" spc="-5" dirty="0">
                <a:latin typeface="Calibri"/>
                <a:cs typeface="Calibri"/>
              </a:rPr>
              <a:t>not</a:t>
            </a:r>
            <a:r>
              <a:rPr sz="2800" dirty="0">
                <a:latin typeface="Calibri"/>
                <a:cs typeface="Calibri"/>
              </a:rPr>
              <a:t> use</a:t>
            </a:r>
            <a:r>
              <a:rPr sz="2800" spc="5" dirty="0">
                <a:latin typeface="Calibri"/>
                <a:cs typeface="Calibri"/>
              </a:rPr>
              <a:t> </a:t>
            </a:r>
            <a:r>
              <a:rPr sz="2800" dirty="0">
                <a:latin typeface="Calibri"/>
                <a:cs typeface="Calibri"/>
              </a:rPr>
              <a:t>the </a:t>
            </a:r>
            <a:r>
              <a:rPr sz="2800" spc="-5" dirty="0">
                <a:latin typeface="Calibri"/>
                <a:cs typeface="Calibri"/>
              </a:rPr>
              <a:t>limit</a:t>
            </a:r>
            <a:r>
              <a:rPr sz="2800" spc="5" dirty="0">
                <a:latin typeface="Calibri"/>
                <a:cs typeface="Calibri"/>
              </a:rPr>
              <a:t> </a:t>
            </a:r>
            <a:r>
              <a:rPr sz="2800" spc="-5" dirty="0">
                <a:latin typeface="Calibri"/>
                <a:cs typeface="Calibri"/>
              </a:rPr>
              <a:t>method</a:t>
            </a:r>
            <a:r>
              <a:rPr sz="2800" dirty="0">
                <a:latin typeface="Calibri"/>
                <a:cs typeface="Calibri"/>
              </a:rPr>
              <a:t> </a:t>
            </a:r>
            <a:r>
              <a:rPr sz="2800" spc="-5" dirty="0">
                <a:latin typeface="Calibri"/>
                <a:cs typeface="Calibri"/>
              </a:rPr>
              <a:t>because</a:t>
            </a:r>
            <a:r>
              <a:rPr sz="2800" spc="5" dirty="0">
                <a:latin typeface="Calibri"/>
                <a:cs typeface="Calibri"/>
              </a:rPr>
              <a:t> </a:t>
            </a:r>
            <a:r>
              <a:rPr sz="2800" dirty="0">
                <a:latin typeface="Calibri"/>
                <a:cs typeface="Calibri"/>
              </a:rPr>
              <a:t>it </a:t>
            </a:r>
            <a:r>
              <a:rPr sz="2800" spc="-10" dirty="0">
                <a:latin typeface="Calibri"/>
                <a:cs typeface="Calibri"/>
              </a:rPr>
              <a:t>might</a:t>
            </a:r>
            <a:r>
              <a:rPr sz="2800" spc="5" dirty="0">
                <a:latin typeface="Calibri"/>
                <a:cs typeface="Calibri"/>
              </a:rPr>
              <a:t> </a:t>
            </a:r>
            <a:r>
              <a:rPr sz="2800" spc="-5" dirty="0">
                <a:latin typeface="Calibri"/>
                <a:cs typeface="Calibri"/>
              </a:rPr>
              <a:t>not</a:t>
            </a:r>
            <a:r>
              <a:rPr sz="2800" dirty="0">
                <a:latin typeface="Calibri"/>
                <a:cs typeface="Calibri"/>
              </a:rPr>
              <a:t> </a:t>
            </a:r>
            <a:r>
              <a:rPr sz="2800" spc="-10" dirty="0">
                <a:latin typeface="Calibri"/>
                <a:cs typeface="Calibri"/>
              </a:rPr>
              <a:t>give</a:t>
            </a:r>
            <a:r>
              <a:rPr sz="2800" dirty="0">
                <a:latin typeface="Calibri"/>
                <a:cs typeface="Calibri"/>
              </a:rPr>
              <a:t> </a:t>
            </a:r>
            <a:r>
              <a:rPr sz="2800" spc="-15" dirty="0">
                <a:latin typeface="Calibri"/>
                <a:cs typeface="Calibri"/>
              </a:rPr>
              <a:t>appropriate </a:t>
            </a:r>
            <a:r>
              <a:rPr sz="2800" spc="-615" dirty="0">
                <a:latin typeface="Calibri"/>
                <a:cs typeface="Calibri"/>
              </a:rPr>
              <a:t> </a:t>
            </a:r>
            <a:r>
              <a:rPr sz="2800" spc="-10" dirty="0">
                <a:latin typeface="Calibri"/>
                <a:cs typeface="Calibri"/>
              </a:rPr>
              <a:t>results</a:t>
            </a:r>
            <a:r>
              <a:rPr sz="2800" dirty="0">
                <a:latin typeface="Calibri"/>
                <a:cs typeface="Calibri"/>
              </a:rPr>
              <a:t> </a:t>
            </a:r>
            <a:r>
              <a:rPr sz="2800" spc="-5" dirty="0">
                <a:latin typeface="Calibri"/>
                <a:cs typeface="Calibri"/>
              </a:rPr>
              <a:t>when</a:t>
            </a:r>
            <a:r>
              <a:rPr sz="2800" dirty="0">
                <a:latin typeface="Calibri"/>
                <a:cs typeface="Calibri"/>
              </a:rPr>
              <a:t> </a:t>
            </a:r>
            <a:r>
              <a:rPr sz="2800" spc="-20" dirty="0">
                <a:latin typeface="Calibri"/>
                <a:cs typeface="Calibri"/>
              </a:rPr>
              <a:t>players</a:t>
            </a:r>
            <a:r>
              <a:rPr sz="2800" dirty="0">
                <a:latin typeface="Calibri"/>
                <a:cs typeface="Calibri"/>
              </a:rPr>
              <a:t> </a:t>
            </a:r>
            <a:r>
              <a:rPr sz="2800" spc="-20" dirty="0">
                <a:latin typeface="Calibri"/>
                <a:cs typeface="Calibri"/>
              </a:rPr>
              <a:t>have</a:t>
            </a:r>
            <a:r>
              <a:rPr sz="2800" dirty="0">
                <a:latin typeface="Calibri"/>
                <a:cs typeface="Calibri"/>
              </a:rPr>
              <a:t> the </a:t>
            </a:r>
            <a:r>
              <a:rPr sz="2800" spc="-5" dirty="0">
                <a:latin typeface="Calibri"/>
                <a:cs typeface="Calibri"/>
              </a:rPr>
              <a:t>same</a:t>
            </a:r>
            <a:r>
              <a:rPr sz="2800" dirty="0">
                <a:latin typeface="Calibri"/>
                <a:cs typeface="Calibri"/>
              </a:rPr>
              <a:t> </a:t>
            </a:r>
            <a:r>
              <a:rPr sz="2800" spc="-5" dirty="0">
                <a:latin typeface="Calibri"/>
                <a:cs typeface="Calibri"/>
              </a:rPr>
              <a:t>number</a:t>
            </a:r>
            <a:r>
              <a:rPr sz="280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wickets</a:t>
            </a:r>
            <a:endParaRPr sz="2800">
              <a:latin typeface="Calibri"/>
              <a:cs typeface="Calibri"/>
            </a:endParaRPr>
          </a:p>
          <a:p>
            <a:pPr marL="443230" indent="-351155">
              <a:lnSpc>
                <a:spcPct val="100000"/>
              </a:lnSpc>
              <a:spcBef>
                <a:spcPts val="500"/>
              </a:spcBef>
              <a:buAutoNum type="arabicPeriod"/>
              <a:tabLst>
                <a:tab pos="443865" algn="l"/>
              </a:tabLst>
            </a:pPr>
            <a:r>
              <a:rPr sz="2800" spc="-5" dirty="0">
                <a:latin typeface="Calibri"/>
                <a:cs typeface="Calibri"/>
              </a:rPr>
              <a:t>Do</a:t>
            </a:r>
            <a:r>
              <a:rPr sz="2800" spc="-10" dirty="0">
                <a:latin typeface="Calibri"/>
                <a:cs typeface="Calibri"/>
              </a:rPr>
              <a:t> </a:t>
            </a:r>
            <a:r>
              <a:rPr sz="2800" spc="-5" dirty="0">
                <a:latin typeface="Calibri"/>
                <a:cs typeface="Calibri"/>
              </a:rPr>
              <a:t>not </a:t>
            </a:r>
            <a:r>
              <a:rPr sz="2800" dirty="0">
                <a:latin typeface="Calibri"/>
                <a:cs typeface="Calibri"/>
              </a:rPr>
              <a:t>use</a:t>
            </a:r>
            <a:r>
              <a:rPr sz="2800" spc="-10" dirty="0">
                <a:latin typeface="Calibri"/>
                <a:cs typeface="Calibri"/>
              </a:rPr>
              <a:t> </a:t>
            </a:r>
            <a:r>
              <a:rPr sz="2800" spc="-5" dirty="0">
                <a:latin typeface="Calibri"/>
                <a:cs typeface="Calibri"/>
              </a:rPr>
              <a:t>joins </a:t>
            </a:r>
            <a:r>
              <a:rPr sz="2800" dirty="0">
                <a:latin typeface="Calibri"/>
                <a:cs typeface="Calibri"/>
              </a:rPr>
              <a:t>in</a:t>
            </a:r>
            <a:r>
              <a:rPr sz="2800" spc="-10" dirty="0">
                <a:latin typeface="Calibri"/>
                <a:cs typeface="Calibri"/>
              </a:rPr>
              <a:t> </a:t>
            </a:r>
            <a:r>
              <a:rPr sz="2800" spc="-20" dirty="0">
                <a:latin typeface="Calibri"/>
                <a:cs typeface="Calibri"/>
              </a:rPr>
              <a:t>any</a:t>
            </a:r>
            <a:r>
              <a:rPr sz="2800" spc="-5" dirty="0">
                <a:latin typeface="Calibri"/>
                <a:cs typeface="Calibri"/>
              </a:rPr>
              <a:t> cases.</a:t>
            </a:r>
            <a:endParaRPr sz="2800">
              <a:latin typeface="Calibri"/>
              <a:cs typeface="Calibri"/>
            </a:endParaRPr>
          </a:p>
          <a:p>
            <a:pPr marL="12700" marR="673735" indent="80010">
              <a:lnSpc>
                <a:spcPts val="2870"/>
              </a:lnSpc>
              <a:spcBef>
                <a:spcPts val="1015"/>
              </a:spcBef>
              <a:buAutoNum type="arabicPeriod"/>
              <a:tabLst>
                <a:tab pos="443865" algn="l"/>
              </a:tabLst>
            </a:pPr>
            <a:r>
              <a:rPr sz="2800" spc="-10" dirty="0">
                <a:latin typeface="Calibri"/>
                <a:cs typeface="Calibri"/>
              </a:rPr>
              <a:t>Display </a:t>
            </a:r>
            <a:r>
              <a:rPr sz="2800" dirty="0">
                <a:latin typeface="Calibri"/>
                <a:cs typeface="Calibri"/>
              </a:rPr>
              <a:t>the </a:t>
            </a:r>
            <a:r>
              <a:rPr sz="2800" spc="-10" dirty="0">
                <a:latin typeface="Calibri"/>
                <a:cs typeface="Calibri"/>
              </a:rPr>
              <a:t>following </a:t>
            </a:r>
            <a:r>
              <a:rPr sz="2800" spc="-5" dirty="0">
                <a:latin typeface="Calibri"/>
                <a:cs typeface="Calibri"/>
              </a:rPr>
              <a:t>columns team_name, </a:t>
            </a:r>
            <a:r>
              <a:rPr sz="2800" spc="-10" dirty="0">
                <a:latin typeface="Calibri"/>
                <a:cs typeface="Calibri"/>
              </a:rPr>
              <a:t>player_name, </a:t>
            </a:r>
            <a:r>
              <a:rPr sz="2800" dirty="0">
                <a:latin typeface="Calibri"/>
                <a:cs typeface="Calibri"/>
              </a:rPr>
              <a:t>and </a:t>
            </a:r>
            <a:r>
              <a:rPr sz="2800" spc="-620" dirty="0">
                <a:latin typeface="Calibri"/>
                <a:cs typeface="Calibri"/>
              </a:rPr>
              <a:t> </a:t>
            </a:r>
            <a:r>
              <a:rPr sz="2800" spc="-15" dirty="0">
                <a:latin typeface="Calibri"/>
                <a:cs typeface="Calibri"/>
              </a:rPr>
              <a:t>player_role.</a:t>
            </a:r>
            <a:endParaRPr sz="2800">
              <a:latin typeface="Calibri"/>
              <a:cs typeface="Calibri"/>
            </a:endParaRPr>
          </a:p>
        </p:txBody>
      </p:sp>
      <p:pic>
        <p:nvPicPr>
          <p:cNvPr id="3" name="object 3"/>
          <p:cNvPicPr/>
          <p:nvPr/>
        </p:nvPicPr>
        <p:blipFill>
          <a:blip r:embed="rId2" cstate="print"/>
          <a:stretch>
            <a:fillRect/>
          </a:stretch>
        </p:blipFill>
        <p:spPr>
          <a:xfrm>
            <a:off x="9268963" y="320050"/>
            <a:ext cx="2410470" cy="9937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3920" y="1495208"/>
            <a:ext cx="10424160" cy="4572000"/>
          </a:xfrm>
          <a:custGeom>
            <a:avLst/>
            <a:gdLst/>
            <a:ahLst/>
            <a:cxnLst/>
            <a:rect l="l" t="t" r="r" b="b"/>
            <a:pathLst>
              <a:path w="10424160" h="4572000">
                <a:moveTo>
                  <a:pt x="10424160" y="609600"/>
                </a:moveTo>
                <a:lnTo>
                  <a:pt x="2714460" y="609600"/>
                </a:lnTo>
                <a:lnTo>
                  <a:pt x="2714460" y="304800"/>
                </a:lnTo>
                <a:lnTo>
                  <a:pt x="10380713" y="304800"/>
                </a:lnTo>
                <a:lnTo>
                  <a:pt x="10380713" y="0"/>
                </a:lnTo>
                <a:lnTo>
                  <a:pt x="0" y="0"/>
                </a:lnTo>
                <a:lnTo>
                  <a:pt x="0" y="304800"/>
                </a:lnTo>
                <a:lnTo>
                  <a:pt x="0" y="609600"/>
                </a:lnTo>
                <a:lnTo>
                  <a:pt x="279793" y="609600"/>
                </a:lnTo>
                <a:lnTo>
                  <a:pt x="279793" y="914400"/>
                </a:lnTo>
                <a:lnTo>
                  <a:pt x="279793" y="1219200"/>
                </a:lnTo>
                <a:lnTo>
                  <a:pt x="279793" y="4572000"/>
                </a:lnTo>
                <a:lnTo>
                  <a:pt x="2461044" y="4572000"/>
                </a:lnTo>
                <a:lnTo>
                  <a:pt x="2461044" y="4267200"/>
                </a:lnTo>
                <a:lnTo>
                  <a:pt x="872820" y="4267200"/>
                </a:lnTo>
                <a:lnTo>
                  <a:pt x="872820" y="3962400"/>
                </a:lnTo>
                <a:lnTo>
                  <a:pt x="10320274" y="3962400"/>
                </a:lnTo>
                <a:lnTo>
                  <a:pt x="10320274" y="3657600"/>
                </a:lnTo>
                <a:lnTo>
                  <a:pt x="10424160" y="3657600"/>
                </a:lnTo>
                <a:lnTo>
                  <a:pt x="10424160" y="3352800"/>
                </a:lnTo>
                <a:lnTo>
                  <a:pt x="3611740" y="3352800"/>
                </a:lnTo>
                <a:lnTo>
                  <a:pt x="3611740" y="3048000"/>
                </a:lnTo>
                <a:lnTo>
                  <a:pt x="9228328" y="3048000"/>
                </a:lnTo>
                <a:lnTo>
                  <a:pt x="9228328" y="2743200"/>
                </a:lnTo>
                <a:lnTo>
                  <a:pt x="956551" y="2743200"/>
                </a:lnTo>
                <a:lnTo>
                  <a:pt x="956551" y="2438400"/>
                </a:lnTo>
                <a:lnTo>
                  <a:pt x="9832772" y="2438400"/>
                </a:lnTo>
                <a:lnTo>
                  <a:pt x="9832772" y="2133600"/>
                </a:lnTo>
                <a:lnTo>
                  <a:pt x="10337546" y="2133600"/>
                </a:lnTo>
                <a:lnTo>
                  <a:pt x="10337546" y="1828800"/>
                </a:lnTo>
                <a:lnTo>
                  <a:pt x="9789985" y="1828800"/>
                </a:lnTo>
                <a:lnTo>
                  <a:pt x="9789985" y="1524000"/>
                </a:lnTo>
                <a:lnTo>
                  <a:pt x="4336872" y="1524000"/>
                </a:lnTo>
                <a:lnTo>
                  <a:pt x="4336872" y="1219200"/>
                </a:lnTo>
                <a:lnTo>
                  <a:pt x="10288372" y="1219200"/>
                </a:lnTo>
                <a:lnTo>
                  <a:pt x="10288372" y="914400"/>
                </a:lnTo>
                <a:lnTo>
                  <a:pt x="10424160" y="914400"/>
                </a:lnTo>
                <a:lnTo>
                  <a:pt x="10424160" y="609600"/>
                </a:lnTo>
                <a:close/>
              </a:path>
            </a:pathLst>
          </a:custGeom>
          <a:solidFill>
            <a:srgbClr val="F7F7F8"/>
          </a:solidFill>
        </p:spPr>
        <p:txBody>
          <a:bodyPr wrap="square" lIns="0" tIns="0" rIns="0" bIns="0" rtlCol="0"/>
          <a:lstStyle/>
          <a:p>
            <a:endParaRPr/>
          </a:p>
        </p:txBody>
      </p:sp>
      <p:sp>
        <p:nvSpPr>
          <p:cNvPr id="3" name="object 3"/>
          <p:cNvSpPr txBox="1"/>
          <p:nvPr/>
        </p:nvSpPr>
        <p:spPr>
          <a:xfrm>
            <a:off x="871219" y="1455042"/>
            <a:ext cx="10443845" cy="4612005"/>
          </a:xfrm>
          <a:prstGeom prst="rect">
            <a:avLst/>
          </a:prstGeom>
        </p:spPr>
        <p:txBody>
          <a:bodyPr vert="horz" wrap="square" lIns="0" tIns="34290" rIns="0" bIns="0" rtlCol="0">
            <a:spAutoFit/>
          </a:bodyPr>
          <a:lstStyle/>
          <a:p>
            <a:pPr marL="12700" marR="108585">
              <a:lnSpc>
                <a:spcPts val="2400"/>
              </a:lnSpc>
              <a:spcBef>
                <a:spcPts val="270"/>
              </a:spcBef>
            </a:pPr>
            <a:r>
              <a:rPr sz="2100" spc="45" dirty="0">
                <a:solidFill>
                  <a:srgbClr val="374151"/>
                </a:solidFill>
                <a:latin typeface="Times New Roman"/>
                <a:cs typeface="Times New Roman"/>
              </a:rPr>
              <a:t>The</a:t>
            </a:r>
            <a:r>
              <a:rPr sz="2100" dirty="0">
                <a:solidFill>
                  <a:srgbClr val="374151"/>
                </a:solidFill>
                <a:latin typeface="Times New Roman"/>
                <a:cs typeface="Times New Roman"/>
              </a:rPr>
              <a:t> </a:t>
            </a:r>
            <a:r>
              <a:rPr sz="2100" spc="45" dirty="0">
                <a:solidFill>
                  <a:srgbClr val="374151"/>
                </a:solidFill>
                <a:latin typeface="Times New Roman"/>
                <a:cs typeface="Times New Roman"/>
              </a:rPr>
              <a:t>task</a:t>
            </a:r>
            <a:r>
              <a:rPr sz="2100" dirty="0">
                <a:solidFill>
                  <a:srgbClr val="374151"/>
                </a:solidFill>
                <a:latin typeface="Times New Roman"/>
                <a:cs typeface="Times New Roman"/>
              </a:rPr>
              <a:t> </a:t>
            </a:r>
            <a:r>
              <a:rPr sz="2100" spc="-25" dirty="0">
                <a:solidFill>
                  <a:srgbClr val="374151"/>
                </a:solidFill>
                <a:latin typeface="Times New Roman"/>
                <a:cs typeface="Times New Roman"/>
              </a:rPr>
              <a:t>is</a:t>
            </a:r>
            <a:r>
              <a:rPr sz="2100" spc="5" dirty="0">
                <a:solidFill>
                  <a:srgbClr val="374151"/>
                </a:solidFill>
                <a:latin typeface="Times New Roman"/>
                <a:cs typeface="Times New Roman"/>
              </a:rPr>
              <a:t> </a:t>
            </a:r>
            <a:r>
              <a:rPr sz="2100" spc="35" dirty="0">
                <a:solidFill>
                  <a:srgbClr val="374151"/>
                </a:solidFill>
                <a:latin typeface="Times New Roman"/>
                <a:cs typeface="Times New Roman"/>
              </a:rPr>
              <a:t>to</a:t>
            </a:r>
            <a:r>
              <a:rPr sz="2100" dirty="0">
                <a:solidFill>
                  <a:srgbClr val="374151"/>
                </a:solidFill>
                <a:latin typeface="Times New Roman"/>
                <a:cs typeface="Times New Roman"/>
              </a:rPr>
              <a:t> </a:t>
            </a:r>
            <a:r>
              <a:rPr sz="2100" spc="45" dirty="0">
                <a:solidFill>
                  <a:srgbClr val="374151"/>
                </a:solidFill>
                <a:latin typeface="Times New Roman"/>
                <a:cs typeface="Times New Roman"/>
              </a:rPr>
              <a:t>extract</a:t>
            </a:r>
            <a:r>
              <a:rPr sz="2100" spc="5" dirty="0">
                <a:solidFill>
                  <a:srgbClr val="374151"/>
                </a:solidFill>
                <a:latin typeface="Times New Roman"/>
                <a:cs typeface="Times New Roman"/>
              </a:rPr>
              <a:t> </a:t>
            </a:r>
            <a:r>
              <a:rPr sz="2100" spc="20" dirty="0">
                <a:solidFill>
                  <a:srgbClr val="374151"/>
                </a:solidFill>
                <a:latin typeface="Times New Roman"/>
                <a:cs typeface="Times New Roman"/>
              </a:rPr>
              <a:t>information</a:t>
            </a:r>
            <a:r>
              <a:rPr sz="2100" dirty="0">
                <a:solidFill>
                  <a:srgbClr val="374151"/>
                </a:solidFill>
                <a:latin typeface="Times New Roman"/>
                <a:cs typeface="Times New Roman"/>
              </a:rPr>
              <a:t> </a:t>
            </a:r>
            <a:r>
              <a:rPr sz="2100" spc="50" dirty="0">
                <a:solidFill>
                  <a:srgbClr val="374151"/>
                </a:solidFill>
                <a:latin typeface="Times New Roman"/>
                <a:cs typeface="Times New Roman"/>
              </a:rPr>
              <a:t>about</a:t>
            </a:r>
            <a:r>
              <a:rPr sz="2100" spc="5" dirty="0">
                <a:solidFill>
                  <a:srgbClr val="374151"/>
                </a:solidFill>
                <a:latin typeface="Times New Roman"/>
                <a:cs typeface="Times New Roman"/>
              </a:rPr>
              <a:t> </a:t>
            </a:r>
            <a:r>
              <a:rPr sz="2100" spc="45" dirty="0">
                <a:solidFill>
                  <a:srgbClr val="374151"/>
                </a:solidFill>
                <a:latin typeface="Times New Roman"/>
                <a:cs typeface="Times New Roman"/>
              </a:rPr>
              <a:t>the</a:t>
            </a:r>
            <a:r>
              <a:rPr sz="2100" dirty="0">
                <a:solidFill>
                  <a:srgbClr val="374151"/>
                </a:solidFill>
                <a:latin typeface="Times New Roman"/>
                <a:cs typeface="Times New Roman"/>
              </a:rPr>
              <a:t> </a:t>
            </a:r>
            <a:r>
              <a:rPr sz="2100" spc="45" dirty="0">
                <a:solidFill>
                  <a:srgbClr val="374151"/>
                </a:solidFill>
                <a:latin typeface="Times New Roman"/>
                <a:cs typeface="Times New Roman"/>
              </a:rPr>
              <a:t>top</a:t>
            </a:r>
            <a:r>
              <a:rPr sz="2100" spc="5" dirty="0">
                <a:solidFill>
                  <a:srgbClr val="374151"/>
                </a:solidFill>
                <a:latin typeface="Times New Roman"/>
                <a:cs typeface="Times New Roman"/>
              </a:rPr>
              <a:t> </a:t>
            </a:r>
            <a:r>
              <a:rPr sz="2100" spc="20" dirty="0">
                <a:solidFill>
                  <a:srgbClr val="374151"/>
                </a:solidFill>
                <a:latin typeface="Times New Roman"/>
                <a:cs typeface="Times New Roman"/>
              </a:rPr>
              <a:t>bowlers</a:t>
            </a:r>
            <a:r>
              <a:rPr sz="2100" dirty="0">
                <a:solidFill>
                  <a:srgbClr val="374151"/>
                </a:solidFill>
                <a:latin typeface="Times New Roman"/>
                <a:cs typeface="Times New Roman"/>
              </a:rPr>
              <a:t> </a:t>
            </a:r>
            <a:r>
              <a:rPr sz="2100" spc="60" dirty="0">
                <a:solidFill>
                  <a:srgbClr val="374151"/>
                </a:solidFill>
                <a:latin typeface="Times New Roman"/>
                <a:cs typeface="Times New Roman"/>
              </a:rPr>
              <a:t>and</a:t>
            </a:r>
            <a:r>
              <a:rPr sz="2100" spc="5" dirty="0">
                <a:solidFill>
                  <a:srgbClr val="374151"/>
                </a:solidFill>
                <a:latin typeface="Times New Roman"/>
                <a:cs typeface="Times New Roman"/>
              </a:rPr>
              <a:t> </a:t>
            </a:r>
            <a:r>
              <a:rPr sz="2100" spc="30" dirty="0">
                <a:solidFill>
                  <a:srgbClr val="374151"/>
                </a:solidFill>
                <a:latin typeface="Times New Roman"/>
                <a:cs typeface="Times New Roman"/>
              </a:rPr>
              <a:t>all-rounders</a:t>
            </a:r>
            <a:r>
              <a:rPr sz="2100" dirty="0">
                <a:solidFill>
                  <a:srgbClr val="374151"/>
                </a:solidFill>
                <a:latin typeface="Times New Roman"/>
                <a:cs typeface="Times New Roman"/>
              </a:rPr>
              <a:t> </a:t>
            </a:r>
            <a:r>
              <a:rPr sz="2100" spc="35" dirty="0">
                <a:solidFill>
                  <a:srgbClr val="374151"/>
                </a:solidFill>
                <a:latin typeface="Times New Roman"/>
                <a:cs typeface="Times New Roman"/>
              </a:rPr>
              <a:t>based</a:t>
            </a:r>
            <a:r>
              <a:rPr sz="2100" spc="5" dirty="0">
                <a:solidFill>
                  <a:srgbClr val="374151"/>
                </a:solidFill>
                <a:latin typeface="Times New Roman"/>
                <a:cs typeface="Times New Roman"/>
              </a:rPr>
              <a:t> </a:t>
            </a:r>
            <a:r>
              <a:rPr sz="2100" spc="35" dirty="0">
                <a:solidFill>
                  <a:srgbClr val="374151"/>
                </a:solidFill>
                <a:latin typeface="Times New Roman"/>
                <a:cs typeface="Times New Roman"/>
              </a:rPr>
              <a:t>on</a:t>
            </a:r>
            <a:r>
              <a:rPr sz="2100" dirty="0">
                <a:solidFill>
                  <a:srgbClr val="374151"/>
                </a:solidFill>
                <a:latin typeface="Times New Roman"/>
                <a:cs typeface="Times New Roman"/>
              </a:rPr>
              <a:t> </a:t>
            </a:r>
            <a:r>
              <a:rPr sz="2100" spc="45" dirty="0">
                <a:solidFill>
                  <a:srgbClr val="374151"/>
                </a:solidFill>
                <a:latin typeface="Times New Roman"/>
                <a:cs typeface="Times New Roman"/>
              </a:rPr>
              <a:t>the</a:t>
            </a:r>
            <a:r>
              <a:rPr sz="2100" spc="5" dirty="0">
                <a:solidFill>
                  <a:srgbClr val="374151"/>
                </a:solidFill>
                <a:latin typeface="Times New Roman"/>
                <a:cs typeface="Times New Roman"/>
              </a:rPr>
              <a:t> </a:t>
            </a:r>
            <a:r>
              <a:rPr sz="2100" spc="20" dirty="0">
                <a:solidFill>
                  <a:srgbClr val="374151"/>
                </a:solidFill>
                <a:latin typeface="Times New Roman"/>
                <a:cs typeface="Times New Roman"/>
              </a:rPr>
              <a:t>highest </a:t>
            </a:r>
            <a:r>
              <a:rPr sz="2100" spc="-509" dirty="0">
                <a:solidFill>
                  <a:srgbClr val="374151"/>
                </a:solidFill>
                <a:latin typeface="Times New Roman"/>
                <a:cs typeface="Times New Roman"/>
              </a:rPr>
              <a:t> </a:t>
            </a:r>
            <a:r>
              <a:rPr sz="2100" spc="50" dirty="0">
                <a:solidFill>
                  <a:srgbClr val="374151"/>
                </a:solidFill>
                <a:latin typeface="Times New Roman"/>
                <a:cs typeface="Times New Roman"/>
              </a:rPr>
              <a:t>number</a:t>
            </a:r>
            <a:r>
              <a:rPr sz="2100" spc="-10" dirty="0">
                <a:solidFill>
                  <a:srgbClr val="374151"/>
                </a:solidFill>
                <a:latin typeface="Times New Roman"/>
                <a:cs typeface="Times New Roman"/>
              </a:rPr>
              <a:t> </a:t>
            </a:r>
            <a:r>
              <a:rPr sz="2100" spc="-25" dirty="0">
                <a:solidFill>
                  <a:srgbClr val="374151"/>
                </a:solidFill>
                <a:latin typeface="Times New Roman"/>
                <a:cs typeface="Times New Roman"/>
              </a:rPr>
              <a:t>of</a:t>
            </a:r>
            <a:r>
              <a:rPr sz="2100" spc="-5" dirty="0">
                <a:solidFill>
                  <a:srgbClr val="374151"/>
                </a:solidFill>
                <a:latin typeface="Times New Roman"/>
                <a:cs typeface="Times New Roman"/>
              </a:rPr>
              <a:t> </a:t>
            </a:r>
            <a:r>
              <a:rPr sz="2100" spc="15" dirty="0">
                <a:solidFill>
                  <a:srgbClr val="374151"/>
                </a:solidFill>
                <a:latin typeface="Times New Roman"/>
                <a:cs typeface="Times New Roman"/>
              </a:rPr>
              <a:t>wickets</a:t>
            </a:r>
            <a:r>
              <a:rPr sz="2100" spc="-5" dirty="0">
                <a:solidFill>
                  <a:srgbClr val="374151"/>
                </a:solidFill>
                <a:latin typeface="Times New Roman"/>
                <a:cs typeface="Times New Roman"/>
              </a:rPr>
              <a:t> </a:t>
            </a:r>
            <a:r>
              <a:rPr sz="2100" spc="50" dirty="0">
                <a:solidFill>
                  <a:srgbClr val="374151"/>
                </a:solidFill>
                <a:latin typeface="Times New Roman"/>
                <a:cs typeface="Times New Roman"/>
              </a:rPr>
              <a:t>taken</a:t>
            </a:r>
            <a:endParaRPr sz="2100">
              <a:latin typeface="Times New Roman"/>
              <a:cs typeface="Times New Roman"/>
            </a:endParaRPr>
          </a:p>
          <a:p>
            <a:pPr marL="292100" marR="5080" indent="-280035">
              <a:lnSpc>
                <a:spcPts val="2400"/>
              </a:lnSpc>
              <a:buFont typeface="Times New Roman"/>
              <a:buAutoNum type="arabicPeriod"/>
              <a:tabLst>
                <a:tab pos="292735" algn="l"/>
              </a:tabLst>
            </a:pPr>
            <a:r>
              <a:rPr sz="2100" b="1" spc="15" dirty="0">
                <a:latin typeface="Times New Roman"/>
                <a:cs typeface="Times New Roman"/>
              </a:rPr>
              <a:t>Understand </a:t>
            </a:r>
            <a:r>
              <a:rPr sz="2100" b="1" spc="20" dirty="0">
                <a:latin typeface="Times New Roman"/>
                <a:cs typeface="Times New Roman"/>
              </a:rPr>
              <a:t>the</a:t>
            </a:r>
            <a:r>
              <a:rPr sz="2100" b="1" spc="15" dirty="0">
                <a:latin typeface="Times New Roman"/>
                <a:cs typeface="Times New Roman"/>
              </a:rPr>
              <a:t> </a:t>
            </a:r>
            <a:r>
              <a:rPr sz="2100" b="1" spc="50" dirty="0">
                <a:latin typeface="Times New Roman"/>
                <a:cs typeface="Times New Roman"/>
              </a:rPr>
              <a:t>Data</a:t>
            </a:r>
            <a:r>
              <a:rPr sz="2100" b="1" spc="20" dirty="0">
                <a:latin typeface="Times New Roman"/>
                <a:cs typeface="Times New Roman"/>
              </a:rPr>
              <a:t> </a:t>
            </a:r>
            <a:r>
              <a:rPr sz="2100" b="1" spc="10" dirty="0">
                <a:latin typeface="Times New Roman"/>
                <a:cs typeface="Times New Roman"/>
              </a:rPr>
              <a:t>Sources</a:t>
            </a:r>
            <a:r>
              <a:rPr sz="2100" b="1" spc="10" dirty="0">
                <a:solidFill>
                  <a:srgbClr val="374151"/>
                </a:solidFill>
                <a:latin typeface="Times New Roman"/>
                <a:cs typeface="Times New Roman"/>
              </a:rPr>
              <a:t>:</a:t>
            </a:r>
            <a:r>
              <a:rPr sz="2100" spc="10" dirty="0">
                <a:solidFill>
                  <a:srgbClr val="374151"/>
                </a:solidFill>
                <a:latin typeface="Times New Roman"/>
                <a:cs typeface="Times New Roman"/>
              </a:rPr>
              <a:t>I</a:t>
            </a:r>
            <a:r>
              <a:rPr sz="2100" spc="-5" dirty="0">
                <a:solidFill>
                  <a:srgbClr val="374151"/>
                </a:solidFill>
                <a:latin typeface="Times New Roman"/>
                <a:cs typeface="Times New Roman"/>
              </a:rPr>
              <a:t> </a:t>
            </a:r>
            <a:r>
              <a:rPr sz="2100" spc="35" dirty="0">
                <a:latin typeface="Times New Roman"/>
                <a:cs typeface="Times New Roman"/>
              </a:rPr>
              <a:t>working</a:t>
            </a:r>
            <a:r>
              <a:rPr sz="2100" spc="-5" dirty="0">
                <a:latin typeface="Times New Roman"/>
                <a:cs typeface="Times New Roman"/>
              </a:rPr>
              <a:t> </a:t>
            </a:r>
            <a:r>
              <a:rPr sz="2100" spc="35" dirty="0">
                <a:latin typeface="Times New Roman"/>
                <a:cs typeface="Times New Roman"/>
              </a:rPr>
              <a:t>with</a:t>
            </a:r>
            <a:r>
              <a:rPr sz="2100" dirty="0">
                <a:latin typeface="Times New Roman"/>
                <a:cs typeface="Times New Roman"/>
              </a:rPr>
              <a:t> </a:t>
            </a:r>
            <a:r>
              <a:rPr sz="2100" spc="35" dirty="0">
                <a:latin typeface="Times New Roman"/>
                <a:cs typeface="Times New Roman"/>
              </a:rPr>
              <a:t>a</a:t>
            </a:r>
            <a:r>
              <a:rPr sz="2100" spc="-5" dirty="0">
                <a:latin typeface="Times New Roman"/>
                <a:cs typeface="Times New Roman"/>
              </a:rPr>
              <a:t> </a:t>
            </a:r>
            <a:r>
              <a:rPr sz="2100" spc="25" dirty="0">
                <a:latin typeface="Times New Roman"/>
                <a:cs typeface="Times New Roman"/>
              </a:rPr>
              <a:t>table</a:t>
            </a:r>
            <a:r>
              <a:rPr sz="2100" spc="-5" dirty="0">
                <a:latin typeface="Times New Roman"/>
                <a:cs typeface="Times New Roman"/>
              </a:rPr>
              <a:t> </a:t>
            </a:r>
            <a:r>
              <a:rPr sz="2100" spc="35" dirty="0">
                <a:latin typeface="Times New Roman"/>
                <a:cs typeface="Times New Roman"/>
              </a:rPr>
              <a:t>named</a:t>
            </a:r>
            <a:r>
              <a:rPr sz="2100" dirty="0">
                <a:latin typeface="Times New Roman"/>
                <a:cs typeface="Times New Roman"/>
              </a:rPr>
              <a:t> </a:t>
            </a:r>
            <a:r>
              <a:rPr sz="2100" spc="15" dirty="0">
                <a:latin typeface="Times New Roman"/>
                <a:cs typeface="Times New Roman"/>
              </a:rPr>
              <a:t>ipl_player</a:t>
            </a:r>
            <a:r>
              <a:rPr sz="2100" spc="-5" dirty="0">
                <a:latin typeface="Times New Roman"/>
                <a:cs typeface="Times New Roman"/>
              </a:rPr>
              <a:t> </a:t>
            </a:r>
            <a:r>
              <a:rPr sz="2100" spc="65" dirty="0">
                <a:latin typeface="Times New Roman"/>
                <a:cs typeface="Times New Roman"/>
              </a:rPr>
              <a:t>that</a:t>
            </a:r>
            <a:r>
              <a:rPr sz="2100" spc="-5" dirty="0">
                <a:latin typeface="Times New Roman"/>
                <a:cs typeface="Times New Roman"/>
              </a:rPr>
              <a:t> </a:t>
            </a:r>
            <a:r>
              <a:rPr sz="2100" spc="25" dirty="0">
                <a:latin typeface="Times New Roman"/>
                <a:cs typeface="Times New Roman"/>
              </a:rPr>
              <a:t>contains</a:t>
            </a:r>
            <a:r>
              <a:rPr sz="2100" dirty="0">
                <a:latin typeface="Times New Roman"/>
                <a:cs typeface="Times New Roman"/>
              </a:rPr>
              <a:t> </a:t>
            </a:r>
            <a:r>
              <a:rPr sz="2100" spc="25" dirty="0">
                <a:latin typeface="Times New Roman"/>
                <a:cs typeface="Times New Roman"/>
              </a:rPr>
              <a:t>player </a:t>
            </a:r>
            <a:r>
              <a:rPr sz="2100" spc="-509" dirty="0">
                <a:latin typeface="Times New Roman"/>
                <a:cs typeface="Times New Roman"/>
              </a:rPr>
              <a:t> </a:t>
            </a:r>
            <a:r>
              <a:rPr sz="2100" spc="10" dirty="0">
                <a:latin typeface="Times New Roman"/>
                <a:cs typeface="Times New Roman"/>
              </a:rPr>
              <a:t>details</a:t>
            </a:r>
            <a:r>
              <a:rPr sz="2100" dirty="0">
                <a:latin typeface="Times New Roman"/>
                <a:cs typeface="Times New Roman"/>
              </a:rPr>
              <a:t> </a:t>
            </a:r>
            <a:r>
              <a:rPr sz="2100" spc="60" dirty="0">
                <a:latin typeface="Times New Roman"/>
                <a:cs typeface="Times New Roman"/>
              </a:rPr>
              <a:t>and</a:t>
            </a:r>
            <a:r>
              <a:rPr sz="2100" spc="5" dirty="0">
                <a:latin typeface="Times New Roman"/>
                <a:cs typeface="Times New Roman"/>
              </a:rPr>
              <a:t> </a:t>
            </a:r>
            <a:r>
              <a:rPr sz="2100" spc="30" dirty="0">
                <a:latin typeface="Times New Roman"/>
                <a:cs typeface="Times New Roman"/>
              </a:rPr>
              <a:t>performance</a:t>
            </a:r>
            <a:r>
              <a:rPr sz="2100" spc="5" dirty="0">
                <a:latin typeface="Times New Roman"/>
                <a:cs typeface="Times New Roman"/>
              </a:rPr>
              <a:t> </a:t>
            </a:r>
            <a:r>
              <a:rPr sz="2100" spc="15" dirty="0">
                <a:latin typeface="Times New Roman"/>
                <a:cs typeface="Times New Roman"/>
              </a:rPr>
              <a:t>information.</a:t>
            </a:r>
            <a:r>
              <a:rPr sz="2100" spc="5" dirty="0">
                <a:latin typeface="Times New Roman"/>
                <a:cs typeface="Times New Roman"/>
              </a:rPr>
              <a:t> </a:t>
            </a:r>
            <a:r>
              <a:rPr sz="2100" spc="45" dirty="0">
                <a:latin typeface="Times New Roman"/>
                <a:cs typeface="Times New Roman"/>
              </a:rPr>
              <a:t>The</a:t>
            </a:r>
            <a:r>
              <a:rPr sz="2100" spc="5" dirty="0">
                <a:latin typeface="Times New Roman"/>
                <a:cs typeface="Times New Roman"/>
              </a:rPr>
              <a:t> </a:t>
            </a:r>
            <a:r>
              <a:rPr sz="2100" spc="15" dirty="0">
                <a:latin typeface="Times New Roman"/>
                <a:cs typeface="Times New Roman"/>
              </a:rPr>
              <a:t>column</a:t>
            </a:r>
            <a:r>
              <a:rPr sz="2100" spc="5" dirty="0">
                <a:latin typeface="Times New Roman"/>
                <a:cs typeface="Times New Roman"/>
              </a:rPr>
              <a:t> </a:t>
            </a:r>
            <a:r>
              <a:rPr sz="2100" spc="20" dirty="0">
                <a:latin typeface="Times New Roman"/>
                <a:cs typeface="Times New Roman"/>
              </a:rPr>
              <a:t>you</a:t>
            </a:r>
            <a:r>
              <a:rPr sz="2100" spc="5" dirty="0">
                <a:latin typeface="Times New Roman"/>
                <a:cs typeface="Times New Roman"/>
              </a:rPr>
              <a:t> </a:t>
            </a:r>
            <a:r>
              <a:rPr sz="2100" spc="35" dirty="0">
                <a:latin typeface="Times New Roman"/>
                <a:cs typeface="Times New Roman"/>
              </a:rPr>
              <a:t>need</a:t>
            </a:r>
            <a:r>
              <a:rPr sz="2100" spc="5" dirty="0">
                <a:latin typeface="Times New Roman"/>
                <a:cs typeface="Times New Roman"/>
              </a:rPr>
              <a:t> </a:t>
            </a:r>
            <a:r>
              <a:rPr sz="2100" spc="35" dirty="0">
                <a:latin typeface="Times New Roman"/>
                <a:cs typeface="Times New Roman"/>
              </a:rPr>
              <a:t>to</a:t>
            </a:r>
            <a:r>
              <a:rPr sz="2100" spc="5" dirty="0">
                <a:latin typeface="Times New Roman"/>
                <a:cs typeface="Times New Roman"/>
              </a:rPr>
              <a:t> </a:t>
            </a:r>
            <a:r>
              <a:rPr sz="2100" dirty="0">
                <a:latin typeface="Times New Roman"/>
                <a:cs typeface="Times New Roman"/>
              </a:rPr>
              <a:t>focus</a:t>
            </a:r>
            <a:r>
              <a:rPr sz="2100" spc="5" dirty="0">
                <a:latin typeface="Times New Roman"/>
                <a:cs typeface="Times New Roman"/>
              </a:rPr>
              <a:t> </a:t>
            </a:r>
            <a:r>
              <a:rPr sz="2100" spc="35" dirty="0">
                <a:latin typeface="Times New Roman"/>
                <a:cs typeface="Times New Roman"/>
              </a:rPr>
              <a:t>on</a:t>
            </a:r>
            <a:r>
              <a:rPr sz="2100" spc="5" dirty="0">
                <a:latin typeface="Times New Roman"/>
                <a:cs typeface="Times New Roman"/>
              </a:rPr>
              <a:t> </a:t>
            </a:r>
            <a:r>
              <a:rPr sz="2100" spc="-25" dirty="0">
                <a:latin typeface="Times New Roman"/>
                <a:cs typeface="Times New Roman"/>
              </a:rPr>
              <a:t>is</a:t>
            </a:r>
            <a:r>
              <a:rPr sz="2100" spc="5" dirty="0">
                <a:latin typeface="Times New Roman"/>
                <a:cs typeface="Times New Roman"/>
              </a:rPr>
              <a:t> </a:t>
            </a:r>
            <a:r>
              <a:rPr sz="2100" spc="25" dirty="0">
                <a:latin typeface="Times New Roman"/>
                <a:cs typeface="Times New Roman"/>
              </a:rPr>
              <a:t>performance_dtls</a:t>
            </a:r>
            <a:endParaRPr sz="2100">
              <a:latin typeface="Times New Roman"/>
              <a:cs typeface="Times New Roman"/>
            </a:endParaRPr>
          </a:p>
          <a:p>
            <a:pPr marL="292100" indent="-280035">
              <a:lnSpc>
                <a:spcPts val="2280"/>
              </a:lnSpc>
              <a:buAutoNum type="arabicPeriod"/>
              <a:tabLst>
                <a:tab pos="292735" algn="l"/>
              </a:tabLst>
            </a:pPr>
            <a:r>
              <a:rPr sz="2100" b="1" spc="30" dirty="0">
                <a:latin typeface="Times New Roman"/>
                <a:cs typeface="Times New Roman"/>
              </a:rPr>
              <a:t>Identify</a:t>
            </a:r>
            <a:r>
              <a:rPr sz="2100" b="1" dirty="0">
                <a:latin typeface="Times New Roman"/>
                <a:cs typeface="Times New Roman"/>
              </a:rPr>
              <a:t> </a:t>
            </a:r>
            <a:r>
              <a:rPr sz="2100" b="1" spc="30" dirty="0">
                <a:latin typeface="Times New Roman"/>
                <a:cs typeface="Times New Roman"/>
              </a:rPr>
              <a:t>Bowlers</a:t>
            </a:r>
            <a:r>
              <a:rPr sz="2100" b="1" spc="5" dirty="0">
                <a:latin typeface="Times New Roman"/>
                <a:cs typeface="Times New Roman"/>
              </a:rPr>
              <a:t> </a:t>
            </a:r>
            <a:r>
              <a:rPr sz="2100" b="1" spc="-20" dirty="0">
                <a:latin typeface="Times New Roman"/>
                <a:cs typeface="Times New Roman"/>
              </a:rPr>
              <a:t>and</a:t>
            </a:r>
            <a:r>
              <a:rPr sz="2100" b="1" spc="5" dirty="0">
                <a:latin typeface="Times New Roman"/>
                <a:cs typeface="Times New Roman"/>
              </a:rPr>
              <a:t> </a:t>
            </a:r>
            <a:r>
              <a:rPr sz="2100" b="1" dirty="0">
                <a:latin typeface="Times New Roman"/>
                <a:cs typeface="Times New Roman"/>
              </a:rPr>
              <a:t>All-Rounders</a:t>
            </a:r>
            <a:endParaRPr sz="2100">
              <a:latin typeface="Times New Roman"/>
              <a:cs typeface="Times New Roman"/>
            </a:endParaRPr>
          </a:p>
          <a:p>
            <a:pPr marL="292100" marR="151765" indent="-280035">
              <a:lnSpc>
                <a:spcPts val="2400"/>
              </a:lnSpc>
              <a:spcBef>
                <a:spcPts val="120"/>
              </a:spcBef>
              <a:buClr>
                <a:srgbClr val="000000"/>
              </a:buClr>
              <a:buFont typeface="Times New Roman"/>
              <a:buAutoNum type="arabicPeriod"/>
              <a:tabLst>
                <a:tab pos="292735" algn="l"/>
              </a:tabLst>
            </a:pPr>
            <a:r>
              <a:rPr sz="2100" b="1" spc="20" dirty="0">
                <a:solidFill>
                  <a:srgbClr val="374151"/>
                </a:solidFill>
                <a:latin typeface="Times New Roman"/>
                <a:cs typeface="Times New Roman"/>
              </a:rPr>
              <a:t>Sorting Players </a:t>
            </a:r>
            <a:r>
              <a:rPr sz="2100" b="1" spc="15" dirty="0">
                <a:solidFill>
                  <a:srgbClr val="374151"/>
                </a:solidFill>
                <a:latin typeface="Times New Roman"/>
                <a:cs typeface="Times New Roman"/>
              </a:rPr>
              <a:t>by </a:t>
            </a:r>
            <a:r>
              <a:rPr sz="2100" b="1" spc="-10" dirty="0">
                <a:solidFill>
                  <a:srgbClr val="374151"/>
                </a:solidFill>
                <a:latin typeface="Times New Roman"/>
                <a:cs typeface="Times New Roman"/>
              </a:rPr>
              <a:t>Wickets: </a:t>
            </a:r>
            <a:r>
              <a:rPr sz="2100" spc="-30" dirty="0">
                <a:latin typeface="Times New Roman"/>
                <a:cs typeface="Times New Roman"/>
              </a:rPr>
              <a:t>You </a:t>
            </a:r>
            <a:r>
              <a:rPr sz="2100" spc="45" dirty="0">
                <a:latin typeface="Times New Roman"/>
                <a:cs typeface="Times New Roman"/>
              </a:rPr>
              <a:t>are </a:t>
            </a:r>
            <a:r>
              <a:rPr sz="2100" spc="40" dirty="0">
                <a:latin typeface="Times New Roman"/>
                <a:cs typeface="Times New Roman"/>
              </a:rPr>
              <a:t>instructed </a:t>
            </a:r>
            <a:r>
              <a:rPr sz="2100" spc="45" dirty="0">
                <a:latin typeface="Times New Roman"/>
                <a:cs typeface="Times New Roman"/>
              </a:rPr>
              <a:t>not </a:t>
            </a:r>
            <a:r>
              <a:rPr sz="2100" spc="35" dirty="0">
                <a:latin typeface="Times New Roman"/>
                <a:cs typeface="Times New Roman"/>
              </a:rPr>
              <a:t>to </a:t>
            </a:r>
            <a:r>
              <a:rPr sz="2100" spc="20" dirty="0">
                <a:latin typeface="Times New Roman"/>
                <a:cs typeface="Times New Roman"/>
              </a:rPr>
              <a:t>use </a:t>
            </a:r>
            <a:r>
              <a:rPr sz="2100" spc="45" dirty="0">
                <a:latin typeface="Times New Roman"/>
                <a:cs typeface="Times New Roman"/>
              </a:rPr>
              <a:t>the </a:t>
            </a:r>
            <a:r>
              <a:rPr sz="2100" spc="105" dirty="0">
                <a:latin typeface="Times New Roman"/>
                <a:cs typeface="Times New Roman"/>
              </a:rPr>
              <a:t>LIMIT </a:t>
            </a:r>
            <a:r>
              <a:rPr sz="2100" spc="30" dirty="0">
                <a:latin typeface="Times New Roman"/>
                <a:cs typeface="Times New Roman"/>
              </a:rPr>
              <a:t>method, </a:t>
            </a:r>
            <a:r>
              <a:rPr sz="2100" spc="25" dirty="0">
                <a:latin typeface="Times New Roman"/>
                <a:cs typeface="Times New Roman"/>
              </a:rPr>
              <a:t>which </a:t>
            </a:r>
            <a:r>
              <a:rPr sz="2100" spc="30" dirty="0">
                <a:latin typeface="Times New Roman"/>
                <a:cs typeface="Times New Roman"/>
              </a:rPr>
              <a:t> </a:t>
            </a:r>
            <a:r>
              <a:rPr sz="2100" spc="15" dirty="0">
                <a:latin typeface="Times New Roman"/>
                <a:cs typeface="Times New Roman"/>
              </a:rPr>
              <a:t>suggests</a:t>
            </a:r>
            <a:r>
              <a:rPr sz="2100" spc="-5" dirty="0">
                <a:latin typeface="Times New Roman"/>
                <a:cs typeface="Times New Roman"/>
              </a:rPr>
              <a:t> </a:t>
            </a:r>
            <a:r>
              <a:rPr sz="2100" spc="65" dirty="0">
                <a:latin typeface="Times New Roman"/>
                <a:cs typeface="Times New Roman"/>
              </a:rPr>
              <a:t>that</a:t>
            </a:r>
            <a:r>
              <a:rPr sz="2100" spc="-5" dirty="0">
                <a:latin typeface="Times New Roman"/>
                <a:cs typeface="Times New Roman"/>
              </a:rPr>
              <a:t> </a:t>
            </a:r>
            <a:r>
              <a:rPr sz="2100" spc="50" dirty="0">
                <a:latin typeface="Times New Roman"/>
                <a:cs typeface="Times New Roman"/>
              </a:rPr>
              <a:t>there</a:t>
            </a:r>
            <a:r>
              <a:rPr sz="2100" dirty="0">
                <a:latin typeface="Times New Roman"/>
                <a:cs typeface="Times New Roman"/>
              </a:rPr>
              <a:t> </a:t>
            </a:r>
            <a:r>
              <a:rPr sz="2100" spc="20" dirty="0">
                <a:latin typeface="Times New Roman"/>
                <a:cs typeface="Times New Roman"/>
              </a:rPr>
              <a:t>might</a:t>
            </a:r>
            <a:r>
              <a:rPr sz="2100" spc="-5" dirty="0">
                <a:latin typeface="Times New Roman"/>
                <a:cs typeface="Times New Roman"/>
              </a:rPr>
              <a:t> </a:t>
            </a:r>
            <a:r>
              <a:rPr sz="2100" spc="35" dirty="0">
                <a:latin typeface="Times New Roman"/>
                <a:cs typeface="Times New Roman"/>
              </a:rPr>
              <a:t>be</a:t>
            </a:r>
            <a:r>
              <a:rPr sz="2100" dirty="0">
                <a:latin typeface="Times New Roman"/>
                <a:cs typeface="Times New Roman"/>
              </a:rPr>
              <a:t> </a:t>
            </a:r>
            <a:r>
              <a:rPr sz="2100" spc="10" dirty="0">
                <a:latin typeface="Times New Roman"/>
                <a:cs typeface="Times New Roman"/>
              </a:rPr>
              <a:t>multiple</a:t>
            </a:r>
            <a:r>
              <a:rPr sz="2100" spc="-5" dirty="0">
                <a:latin typeface="Times New Roman"/>
                <a:cs typeface="Times New Roman"/>
              </a:rPr>
              <a:t> </a:t>
            </a:r>
            <a:r>
              <a:rPr sz="2100" spc="25" dirty="0">
                <a:latin typeface="Times New Roman"/>
                <a:cs typeface="Times New Roman"/>
              </a:rPr>
              <a:t>players</a:t>
            </a:r>
            <a:r>
              <a:rPr sz="2100" dirty="0">
                <a:latin typeface="Times New Roman"/>
                <a:cs typeface="Times New Roman"/>
              </a:rPr>
              <a:t> </a:t>
            </a:r>
            <a:r>
              <a:rPr sz="2100" spc="35" dirty="0">
                <a:latin typeface="Times New Roman"/>
                <a:cs typeface="Times New Roman"/>
              </a:rPr>
              <a:t>with</a:t>
            </a:r>
            <a:r>
              <a:rPr sz="2100" spc="-5" dirty="0">
                <a:latin typeface="Times New Roman"/>
                <a:cs typeface="Times New Roman"/>
              </a:rPr>
              <a:t> </a:t>
            </a:r>
            <a:r>
              <a:rPr sz="2100" spc="45" dirty="0">
                <a:latin typeface="Times New Roman"/>
                <a:cs typeface="Times New Roman"/>
              </a:rPr>
              <a:t>the</a:t>
            </a:r>
            <a:r>
              <a:rPr sz="2100" dirty="0">
                <a:latin typeface="Times New Roman"/>
                <a:cs typeface="Times New Roman"/>
              </a:rPr>
              <a:t> </a:t>
            </a:r>
            <a:r>
              <a:rPr sz="2100" spc="5" dirty="0">
                <a:latin typeface="Times New Roman"/>
                <a:cs typeface="Times New Roman"/>
              </a:rPr>
              <a:t>same</a:t>
            </a:r>
            <a:r>
              <a:rPr sz="2100" spc="-5" dirty="0">
                <a:latin typeface="Times New Roman"/>
                <a:cs typeface="Times New Roman"/>
              </a:rPr>
              <a:t> </a:t>
            </a:r>
            <a:r>
              <a:rPr sz="2100" spc="50" dirty="0">
                <a:latin typeface="Times New Roman"/>
                <a:cs typeface="Times New Roman"/>
              </a:rPr>
              <a:t>number</a:t>
            </a:r>
            <a:r>
              <a:rPr sz="2100" spc="-5" dirty="0">
                <a:latin typeface="Times New Roman"/>
                <a:cs typeface="Times New Roman"/>
              </a:rPr>
              <a:t> </a:t>
            </a:r>
            <a:r>
              <a:rPr sz="2100" spc="-25" dirty="0">
                <a:latin typeface="Times New Roman"/>
                <a:cs typeface="Times New Roman"/>
              </a:rPr>
              <a:t>of</a:t>
            </a:r>
            <a:r>
              <a:rPr sz="2100" dirty="0">
                <a:latin typeface="Times New Roman"/>
                <a:cs typeface="Times New Roman"/>
              </a:rPr>
              <a:t> </a:t>
            </a:r>
            <a:r>
              <a:rPr sz="2100" spc="15" dirty="0">
                <a:latin typeface="Times New Roman"/>
                <a:cs typeface="Times New Roman"/>
              </a:rPr>
              <a:t>wickets.</a:t>
            </a:r>
            <a:r>
              <a:rPr sz="2100" spc="-5" dirty="0">
                <a:latin typeface="Times New Roman"/>
                <a:cs typeface="Times New Roman"/>
              </a:rPr>
              <a:t> </a:t>
            </a:r>
            <a:r>
              <a:rPr sz="2100" spc="45" dirty="0">
                <a:latin typeface="Times New Roman"/>
                <a:cs typeface="Times New Roman"/>
              </a:rPr>
              <a:t>Hence,</a:t>
            </a:r>
            <a:r>
              <a:rPr sz="2100" dirty="0">
                <a:latin typeface="Times New Roman"/>
                <a:cs typeface="Times New Roman"/>
              </a:rPr>
              <a:t> </a:t>
            </a:r>
            <a:r>
              <a:rPr sz="2100" spc="20" dirty="0">
                <a:latin typeface="Times New Roman"/>
                <a:cs typeface="Times New Roman"/>
              </a:rPr>
              <a:t>you </a:t>
            </a:r>
            <a:r>
              <a:rPr sz="2100" spc="-509" dirty="0">
                <a:latin typeface="Times New Roman"/>
                <a:cs typeface="Times New Roman"/>
              </a:rPr>
              <a:t> </a:t>
            </a:r>
            <a:r>
              <a:rPr sz="2100" spc="35" dirty="0">
                <a:latin typeface="Times New Roman"/>
                <a:cs typeface="Times New Roman"/>
              </a:rPr>
              <a:t>need to </a:t>
            </a:r>
            <a:r>
              <a:rPr sz="2100" spc="45" dirty="0">
                <a:latin typeface="Times New Roman"/>
                <a:cs typeface="Times New Roman"/>
              </a:rPr>
              <a:t>sort the </a:t>
            </a:r>
            <a:r>
              <a:rPr sz="2100" spc="25" dirty="0">
                <a:latin typeface="Times New Roman"/>
                <a:cs typeface="Times New Roman"/>
              </a:rPr>
              <a:t>players </a:t>
            </a:r>
            <a:r>
              <a:rPr sz="2100" spc="15" dirty="0">
                <a:latin typeface="Times New Roman"/>
                <a:cs typeface="Times New Roman"/>
              </a:rPr>
              <a:t>in </a:t>
            </a:r>
            <a:r>
              <a:rPr sz="2100" spc="20" dirty="0">
                <a:latin typeface="Times New Roman"/>
                <a:cs typeface="Times New Roman"/>
              </a:rPr>
              <a:t>descending </a:t>
            </a:r>
            <a:r>
              <a:rPr sz="2100" spc="55" dirty="0">
                <a:latin typeface="Times New Roman"/>
                <a:cs typeface="Times New Roman"/>
              </a:rPr>
              <a:t>order </a:t>
            </a:r>
            <a:r>
              <a:rPr sz="2100" spc="35" dirty="0">
                <a:latin typeface="Times New Roman"/>
                <a:cs typeface="Times New Roman"/>
              </a:rPr>
              <a:t>based on </a:t>
            </a:r>
            <a:r>
              <a:rPr sz="2100" spc="45" dirty="0">
                <a:latin typeface="Times New Roman"/>
                <a:cs typeface="Times New Roman"/>
              </a:rPr>
              <a:t>the </a:t>
            </a:r>
            <a:r>
              <a:rPr sz="2100" spc="50" dirty="0">
                <a:latin typeface="Times New Roman"/>
                <a:cs typeface="Times New Roman"/>
              </a:rPr>
              <a:t>number </a:t>
            </a:r>
            <a:r>
              <a:rPr sz="2100" spc="-25" dirty="0">
                <a:latin typeface="Times New Roman"/>
                <a:cs typeface="Times New Roman"/>
              </a:rPr>
              <a:t>of </a:t>
            </a:r>
            <a:r>
              <a:rPr sz="2100" spc="15" dirty="0">
                <a:latin typeface="Times New Roman"/>
                <a:cs typeface="Times New Roman"/>
              </a:rPr>
              <a:t>wickets </a:t>
            </a:r>
            <a:r>
              <a:rPr sz="2100" spc="35" dirty="0">
                <a:latin typeface="Times New Roman"/>
                <a:cs typeface="Times New Roman"/>
              </a:rPr>
              <a:t>they </a:t>
            </a:r>
            <a:r>
              <a:rPr sz="2100" spc="25" dirty="0">
                <a:latin typeface="Times New Roman"/>
                <a:cs typeface="Times New Roman"/>
              </a:rPr>
              <a:t>have </a:t>
            </a:r>
            <a:r>
              <a:rPr sz="2100" spc="30" dirty="0">
                <a:latin typeface="Times New Roman"/>
                <a:cs typeface="Times New Roman"/>
              </a:rPr>
              <a:t> </a:t>
            </a:r>
            <a:r>
              <a:rPr sz="2100" spc="40" dirty="0">
                <a:latin typeface="Times New Roman"/>
                <a:cs typeface="Times New Roman"/>
              </a:rPr>
              <a:t>taken.</a:t>
            </a:r>
            <a:endParaRPr sz="2100">
              <a:latin typeface="Times New Roman"/>
              <a:cs typeface="Times New Roman"/>
            </a:endParaRPr>
          </a:p>
          <a:p>
            <a:pPr marL="292100" marR="1260475" indent="-280035">
              <a:lnSpc>
                <a:spcPts val="2400"/>
              </a:lnSpc>
              <a:buClr>
                <a:srgbClr val="374151"/>
              </a:buClr>
              <a:buFont typeface="Times New Roman"/>
              <a:buAutoNum type="arabicPeriod"/>
              <a:tabLst>
                <a:tab pos="292735" algn="l"/>
              </a:tabLst>
            </a:pPr>
            <a:r>
              <a:rPr sz="2100" b="1" spc="40" dirty="0">
                <a:latin typeface="Times New Roman"/>
                <a:cs typeface="Times New Roman"/>
              </a:rPr>
              <a:t>Displaying</a:t>
            </a:r>
            <a:r>
              <a:rPr sz="2100" b="1" spc="15" dirty="0">
                <a:latin typeface="Times New Roman"/>
                <a:cs typeface="Times New Roman"/>
              </a:rPr>
              <a:t> Specific</a:t>
            </a:r>
            <a:r>
              <a:rPr sz="2100" b="1" spc="20" dirty="0">
                <a:latin typeface="Times New Roman"/>
                <a:cs typeface="Times New Roman"/>
              </a:rPr>
              <a:t> </a:t>
            </a:r>
            <a:r>
              <a:rPr sz="2100" b="1" spc="-20" dirty="0">
                <a:latin typeface="Times New Roman"/>
                <a:cs typeface="Times New Roman"/>
              </a:rPr>
              <a:t>Columns</a:t>
            </a:r>
            <a:r>
              <a:rPr sz="2100" b="1" spc="-20" dirty="0">
                <a:solidFill>
                  <a:srgbClr val="374151"/>
                </a:solidFill>
                <a:latin typeface="Times New Roman"/>
                <a:cs typeface="Times New Roman"/>
              </a:rPr>
              <a:t>:</a:t>
            </a:r>
            <a:r>
              <a:rPr sz="2100" b="1" dirty="0">
                <a:solidFill>
                  <a:srgbClr val="374151"/>
                </a:solidFill>
                <a:latin typeface="Times New Roman"/>
                <a:cs typeface="Times New Roman"/>
              </a:rPr>
              <a:t> </a:t>
            </a:r>
            <a:r>
              <a:rPr sz="2100" spc="45" dirty="0">
                <a:solidFill>
                  <a:srgbClr val="374151"/>
                </a:solidFill>
                <a:latin typeface="Times New Roman"/>
                <a:cs typeface="Times New Roman"/>
              </a:rPr>
              <a:t>The</a:t>
            </a:r>
            <a:r>
              <a:rPr sz="2100" dirty="0">
                <a:solidFill>
                  <a:srgbClr val="374151"/>
                </a:solidFill>
                <a:latin typeface="Times New Roman"/>
                <a:cs typeface="Times New Roman"/>
              </a:rPr>
              <a:t> </a:t>
            </a:r>
            <a:r>
              <a:rPr sz="2100" spc="10" dirty="0">
                <a:solidFill>
                  <a:srgbClr val="374151"/>
                </a:solidFill>
                <a:latin typeface="Times New Roman"/>
                <a:cs typeface="Times New Roman"/>
              </a:rPr>
              <a:t>columns</a:t>
            </a:r>
            <a:r>
              <a:rPr sz="2100" dirty="0">
                <a:solidFill>
                  <a:srgbClr val="374151"/>
                </a:solidFill>
                <a:latin typeface="Times New Roman"/>
                <a:cs typeface="Times New Roman"/>
              </a:rPr>
              <a:t> </a:t>
            </a:r>
            <a:r>
              <a:rPr sz="2100" spc="20" dirty="0">
                <a:solidFill>
                  <a:srgbClr val="374151"/>
                </a:solidFill>
                <a:latin typeface="Times New Roman"/>
                <a:cs typeface="Times New Roman"/>
              </a:rPr>
              <a:t>you</a:t>
            </a:r>
            <a:r>
              <a:rPr sz="2100" spc="-5" dirty="0">
                <a:solidFill>
                  <a:srgbClr val="374151"/>
                </a:solidFill>
                <a:latin typeface="Times New Roman"/>
                <a:cs typeface="Times New Roman"/>
              </a:rPr>
              <a:t> </a:t>
            </a:r>
            <a:r>
              <a:rPr sz="2100" spc="35" dirty="0">
                <a:solidFill>
                  <a:srgbClr val="374151"/>
                </a:solidFill>
                <a:latin typeface="Times New Roman"/>
                <a:cs typeface="Times New Roman"/>
              </a:rPr>
              <a:t>need</a:t>
            </a:r>
            <a:r>
              <a:rPr sz="2100" dirty="0">
                <a:solidFill>
                  <a:srgbClr val="374151"/>
                </a:solidFill>
                <a:latin typeface="Times New Roman"/>
                <a:cs typeface="Times New Roman"/>
              </a:rPr>
              <a:t> </a:t>
            </a:r>
            <a:r>
              <a:rPr sz="2100" spc="35" dirty="0">
                <a:solidFill>
                  <a:srgbClr val="374151"/>
                </a:solidFill>
                <a:latin typeface="Times New Roman"/>
                <a:cs typeface="Times New Roman"/>
              </a:rPr>
              <a:t>to</a:t>
            </a:r>
            <a:r>
              <a:rPr sz="2100" dirty="0">
                <a:solidFill>
                  <a:srgbClr val="374151"/>
                </a:solidFill>
                <a:latin typeface="Times New Roman"/>
                <a:cs typeface="Times New Roman"/>
              </a:rPr>
              <a:t> </a:t>
            </a:r>
            <a:r>
              <a:rPr sz="2100" spc="10" dirty="0">
                <a:solidFill>
                  <a:srgbClr val="374151"/>
                </a:solidFill>
                <a:latin typeface="Times New Roman"/>
                <a:cs typeface="Times New Roman"/>
              </a:rPr>
              <a:t>display</a:t>
            </a:r>
            <a:r>
              <a:rPr sz="2100" dirty="0">
                <a:solidFill>
                  <a:srgbClr val="374151"/>
                </a:solidFill>
                <a:latin typeface="Times New Roman"/>
                <a:cs typeface="Times New Roman"/>
              </a:rPr>
              <a:t> </a:t>
            </a:r>
            <a:r>
              <a:rPr sz="2100" spc="45" dirty="0">
                <a:solidFill>
                  <a:srgbClr val="374151"/>
                </a:solidFill>
                <a:latin typeface="Times New Roman"/>
                <a:cs typeface="Times New Roman"/>
              </a:rPr>
              <a:t>are</a:t>
            </a:r>
            <a:r>
              <a:rPr sz="2100" dirty="0">
                <a:solidFill>
                  <a:srgbClr val="374151"/>
                </a:solidFill>
                <a:latin typeface="Times New Roman"/>
                <a:cs typeface="Times New Roman"/>
              </a:rPr>
              <a:t> </a:t>
            </a:r>
            <a:r>
              <a:rPr sz="2100" spc="20" dirty="0">
                <a:latin typeface="Times New Roman"/>
                <a:cs typeface="Times New Roman"/>
              </a:rPr>
              <a:t>team_name</a:t>
            </a:r>
            <a:r>
              <a:rPr sz="2100" spc="20" dirty="0">
                <a:solidFill>
                  <a:srgbClr val="374151"/>
                </a:solidFill>
                <a:latin typeface="Times New Roman"/>
                <a:cs typeface="Times New Roman"/>
              </a:rPr>
              <a:t>, </a:t>
            </a:r>
            <a:r>
              <a:rPr sz="2100" spc="-509" dirty="0">
                <a:solidFill>
                  <a:srgbClr val="374151"/>
                </a:solidFill>
                <a:latin typeface="Times New Roman"/>
                <a:cs typeface="Times New Roman"/>
              </a:rPr>
              <a:t> </a:t>
            </a:r>
            <a:r>
              <a:rPr sz="2100" spc="20" dirty="0">
                <a:latin typeface="Times New Roman"/>
                <a:cs typeface="Times New Roman"/>
              </a:rPr>
              <a:t>player_name</a:t>
            </a:r>
            <a:r>
              <a:rPr sz="2100" spc="20" dirty="0">
                <a:solidFill>
                  <a:srgbClr val="374151"/>
                </a:solidFill>
                <a:latin typeface="Times New Roman"/>
                <a:cs typeface="Times New Roman"/>
              </a:rPr>
              <a:t>,</a:t>
            </a:r>
            <a:r>
              <a:rPr sz="2100" spc="-10" dirty="0">
                <a:solidFill>
                  <a:srgbClr val="374151"/>
                </a:solidFill>
                <a:latin typeface="Times New Roman"/>
                <a:cs typeface="Times New Roman"/>
              </a:rPr>
              <a:t> </a:t>
            </a:r>
            <a:r>
              <a:rPr sz="2100" spc="60" dirty="0">
                <a:solidFill>
                  <a:srgbClr val="374151"/>
                </a:solidFill>
                <a:latin typeface="Times New Roman"/>
                <a:cs typeface="Times New Roman"/>
              </a:rPr>
              <a:t>and</a:t>
            </a:r>
            <a:r>
              <a:rPr sz="2100" spc="-5" dirty="0">
                <a:solidFill>
                  <a:srgbClr val="374151"/>
                </a:solidFill>
                <a:latin typeface="Times New Roman"/>
                <a:cs typeface="Times New Roman"/>
              </a:rPr>
              <a:t> </a:t>
            </a:r>
            <a:r>
              <a:rPr sz="2100" spc="20" dirty="0">
                <a:latin typeface="Times New Roman"/>
                <a:cs typeface="Times New Roman"/>
              </a:rPr>
              <a:t>player_role</a:t>
            </a:r>
            <a:r>
              <a:rPr sz="2100" spc="20" dirty="0">
                <a:solidFill>
                  <a:srgbClr val="374151"/>
                </a:solidFill>
                <a:latin typeface="Times New Roman"/>
                <a:cs typeface="Times New Roman"/>
              </a:rPr>
              <a:t>.</a:t>
            </a:r>
            <a:endParaRPr sz="2100">
              <a:latin typeface="Times New Roman"/>
              <a:cs typeface="Times New Roman"/>
            </a:endParaRPr>
          </a:p>
          <a:p>
            <a:pPr marL="292100" marR="10160" indent="-280035">
              <a:lnSpc>
                <a:spcPts val="2400"/>
              </a:lnSpc>
              <a:buClr>
                <a:srgbClr val="374151"/>
              </a:buClr>
              <a:buFont typeface="Times New Roman"/>
              <a:buAutoNum type="arabicPeriod"/>
              <a:tabLst>
                <a:tab pos="292735" algn="l"/>
              </a:tabLst>
            </a:pPr>
            <a:r>
              <a:rPr sz="2100" b="1" spc="-5" dirty="0">
                <a:latin typeface="Times New Roman"/>
                <a:cs typeface="Times New Roman"/>
              </a:rPr>
              <a:t>Avoiding</a:t>
            </a:r>
            <a:r>
              <a:rPr sz="2100" b="1" spc="15" dirty="0">
                <a:latin typeface="Times New Roman"/>
                <a:cs typeface="Times New Roman"/>
              </a:rPr>
              <a:t> </a:t>
            </a:r>
            <a:r>
              <a:rPr sz="2100" b="1" spc="35" dirty="0">
                <a:latin typeface="Times New Roman"/>
                <a:cs typeface="Times New Roman"/>
              </a:rPr>
              <a:t>Joins</a:t>
            </a:r>
            <a:r>
              <a:rPr sz="2100" b="1" spc="35" dirty="0">
                <a:solidFill>
                  <a:srgbClr val="374151"/>
                </a:solidFill>
                <a:latin typeface="Times New Roman"/>
                <a:cs typeface="Times New Roman"/>
              </a:rPr>
              <a:t>:</a:t>
            </a:r>
            <a:r>
              <a:rPr sz="2100" b="1" dirty="0">
                <a:solidFill>
                  <a:srgbClr val="374151"/>
                </a:solidFill>
                <a:latin typeface="Times New Roman"/>
                <a:cs typeface="Times New Roman"/>
              </a:rPr>
              <a:t> </a:t>
            </a:r>
            <a:r>
              <a:rPr sz="2100" spc="-30" dirty="0">
                <a:solidFill>
                  <a:srgbClr val="374151"/>
                </a:solidFill>
                <a:latin typeface="Times New Roman"/>
                <a:cs typeface="Times New Roman"/>
              </a:rPr>
              <a:t>You</a:t>
            </a:r>
            <a:r>
              <a:rPr sz="2100" dirty="0">
                <a:solidFill>
                  <a:srgbClr val="374151"/>
                </a:solidFill>
                <a:latin typeface="Times New Roman"/>
                <a:cs typeface="Times New Roman"/>
              </a:rPr>
              <a:t> </a:t>
            </a:r>
            <a:r>
              <a:rPr sz="2100" spc="45" dirty="0">
                <a:solidFill>
                  <a:srgbClr val="374151"/>
                </a:solidFill>
                <a:latin typeface="Times New Roman"/>
                <a:cs typeface="Times New Roman"/>
              </a:rPr>
              <a:t>are</a:t>
            </a:r>
            <a:r>
              <a:rPr sz="2100" dirty="0">
                <a:solidFill>
                  <a:srgbClr val="374151"/>
                </a:solidFill>
                <a:latin typeface="Times New Roman"/>
                <a:cs typeface="Times New Roman"/>
              </a:rPr>
              <a:t> </a:t>
            </a:r>
            <a:r>
              <a:rPr sz="2100" spc="-15" dirty="0">
                <a:solidFill>
                  <a:srgbClr val="374151"/>
                </a:solidFill>
                <a:latin typeface="Times New Roman"/>
                <a:cs typeface="Times New Roman"/>
              </a:rPr>
              <a:t>specifically</a:t>
            </a:r>
            <a:r>
              <a:rPr sz="2100" dirty="0">
                <a:solidFill>
                  <a:srgbClr val="374151"/>
                </a:solidFill>
                <a:latin typeface="Times New Roman"/>
                <a:cs typeface="Times New Roman"/>
              </a:rPr>
              <a:t> </a:t>
            </a:r>
            <a:r>
              <a:rPr sz="2100" spc="25" dirty="0">
                <a:solidFill>
                  <a:srgbClr val="374151"/>
                </a:solidFill>
                <a:latin typeface="Times New Roman"/>
                <a:cs typeface="Times New Roman"/>
              </a:rPr>
              <a:t>told</a:t>
            </a:r>
            <a:r>
              <a:rPr sz="2100" dirty="0">
                <a:solidFill>
                  <a:srgbClr val="374151"/>
                </a:solidFill>
                <a:latin typeface="Times New Roman"/>
                <a:cs typeface="Times New Roman"/>
              </a:rPr>
              <a:t> </a:t>
            </a:r>
            <a:r>
              <a:rPr sz="2100" spc="45" dirty="0">
                <a:solidFill>
                  <a:srgbClr val="374151"/>
                </a:solidFill>
                <a:latin typeface="Times New Roman"/>
                <a:cs typeface="Times New Roman"/>
              </a:rPr>
              <a:t>not</a:t>
            </a:r>
            <a:r>
              <a:rPr sz="2100" dirty="0">
                <a:solidFill>
                  <a:srgbClr val="374151"/>
                </a:solidFill>
                <a:latin typeface="Times New Roman"/>
                <a:cs typeface="Times New Roman"/>
              </a:rPr>
              <a:t> </a:t>
            </a:r>
            <a:r>
              <a:rPr sz="2100" spc="35" dirty="0">
                <a:solidFill>
                  <a:srgbClr val="374151"/>
                </a:solidFill>
                <a:latin typeface="Times New Roman"/>
                <a:cs typeface="Times New Roman"/>
              </a:rPr>
              <a:t>to</a:t>
            </a:r>
            <a:r>
              <a:rPr sz="2100" dirty="0">
                <a:solidFill>
                  <a:srgbClr val="374151"/>
                </a:solidFill>
                <a:latin typeface="Times New Roman"/>
                <a:cs typeface="Times New Roman"/>
              </a:rPr>
              <a:t> </a:t>
            </a:r>
            <a:r>
              <a:rPr sz="2100" spc="20" dirty="0">
                <a:solidFill>
                  <a:srgbClr val="374151"/>
                </a:solidFill>
                <a:latin typeface="Times New Roman"/>
                <a:cs typeface="Times New Roman"/>
              </a:rPr>
              <a:t>use</a:t>
            </a:r>
            <a:r>
              <a:rPr sz="2100" dirty="0">
                <a:solidFill>
                  <a:srgbClr val="374151"/>
                </a:solidFill>
                <a:latin typeface="Times New Roman"/>
                <a:cs typeface="Times New Roman"/>
              </a:rPr>
              <a:t> </a:t>
            </a:r>
            <a:r>
              <a:rPr sz="2100" spc="-5" dirty="0">
                <a:solidFill>
                  <a:srgbClr val="374151"/>
                </a:solidFill>
                <a:latin typeface="Times New Roman"/>
                <a:cs typeface="Times New Roman"/>
              </a:rPr>
              <a:t>joins.</a:t>
            </a:r>
            <a:r>
              <a:rPr sz="2100" dirty="0">
                <a:solidFill>
                  <a:srgbClr val="374151"/>
                </a:solidFill>
                <a:latin typeface="Times New Roman"/>
                <a:cs typeface="Times New Roman"/>
              </a:rPr>
              <a:t> </a:t>
            </a:r>
            <a:r>
              <a:rPr sz="2100" spc="25" dirty="0">
                <a:solidFill>
                  <a:srgbClr val="374151"/>
                </a:solidFill>
                <a:latin typeface="Times New Roman"/>
                <a:cs typeface="Times New Roman"/>
              </a:rPr>
              <a:t>This</a:t>
            </a:r>
            <a:r>
              <a:rPr sz="2100" dirty="0">
                <a:solidFill>
                  <a:srgbClr val="374151"/>
                </a:solidFill>
                <a:latin typeface="Times New Roman"/>
                <a:cs typeface="Times New Roman"/>
              </a:rPr>
              <a:t> </a:t>
            </a:r>
            <a:r>
              <a:rPr sz="2100" spc="15" dirty="0">
                <a:solidFill>
                  <a:srgbClr val="374151"/>
                </a:solidFill>
                <a:latin typeface="Times New Roman"/>
                <a:cs typeface="Times New Roman"/>
              </a:rPr>
              <a:t>indicates</a:t>
            </a:r>
            <a:r>
              <a:rPr sz="2100" spc="-5" dirty="0">
                <a:solidFill>
                  <a:srgbClr val="374151"/>
                </a:solidFill>
                <a:latin typeface="Times New Roman"/>
                <a:cs typeface="Times New Roman"/>
              </a:rPr>
              <a:t> </a:t>
            </a:r>
            <a:r>
              <a:rPr sz="2100" spc="65" dirty="0">
                <a:solidFill>
                  <a:srgbClr val="374151"/>
                </a:solidFill>
                <a:latin typeface="Times New Roman"/>
                <a:cs typeface="Times New Roman"/>
              </a:rPr>
              <a:t>that</a:t>
            </a:r>
            <a:r>
              <a:rPr sz="2100" dirty="0">
                <a:solidFill>
                  <a:srgbClr val="374151"/>
                </a:solidFill>
                <a:latin typeface="Times New Roman"/>
                <a:cs typeface="Times New Roman"/>
              </a:rPr>
              <a:t> </a:t>
            </a:r>
            <a:r>
              <a:rPr sz="2100" spc="20" dirty="0">
                <a:solidFill>
                  <a:srgbClr val="374151"/>
                </a:solidFill>
                <a:latin typeface="Times New Roman"/>
                <a:cs typeface="Times New Roman"/>
              </a:rPr>
              <a:t>you</a:t>
            </a:r>
            <a:r>
              <a:rPr sz="2100" dirty="0">
                <a:solidFill>
                  <a:srgbClr val="374151"/>
                </a:solidFill>
                <a:latin typeface="Times New Roman"/>
                <a:cs typeface="Times New Roman"/>
              </a:rPr>
              <a:t> </a:t>
            </a:r>
            <a:r>
              <a:rPr sz="2100" spc="50" dirty="0">
                <a:solidFill>
                  <a:srgbClr val="374151"/>
                </a:solidFill>
                <a:latin typeface="Times New Roman"/>
                <a:cs typeface="Times New Roman"/>
              </a:rPr>
              <a:t>won't</a:t>
            </a:r>
            <a:r>
              <a:rPr sz="2100" dirty="0">
                <a:solidFill>
                  <a:srgbClr val="374151"/>
                </a:solidFill>
                <a:latin typeface="Times New Roman"/>
                <a:cs typeface="Times New Roman"/>
              </a:rPr>
              <a:t> </a:t>
            </a:r>
            <a:r>
              <a:rPr sz="2100" spc="35" dirty="0">
                <a:solidFill>
                  <a:srgbClr val="374151"/>
                </a:solidFill>
                <a:latin typeface="Times New Roman"/>
                <a:cs typeface="Times New Roman"/>
              </a:rPr>
              <a:t>need </a:t>
            </a:r>
            <a:r>
              <a:rPr sz="2100" spc="-509" dirty="0">
                <a:solidFill>
                  <a:srgbClr val="374151"/>
                </a:solidFill>
                <a:latin typeface="Times New Roman"/>
                <a:cs typeface="Times New Roman"/>
              </a:rPr>
              <a:t> </a:t>
            </a:r>
            <a:r>
              <a:rPr sz="2100" spc="35" dirty="0">
                <a:solidFill>
                  <a:srgbClr val="374151"/>
                </a:solidFill>
                <a:latin typeface="Times New Roman"/>
                <a:cs typeface="Times New Roman"/>
              </a:rPr>
              <a:t>to </a:t>
            </a:r>
            <a:r>
              <a:rPr sz="2100" spc="10" dirty="0">
                <a:solidFill>
                  <a:srgbClr val="374151"/>
                </a:solidFill>
                <a:latin typeface="Times New Roman"/>
                <a:cs typeface="Times New Roman"/>
              </a:rPr>
              <a:t>combine </a:t>
            </a:r>
            <a:r>
              <a:rPr sz="2100" spc="55" dirty="0">
                <a:solidFill>
                  <a:srgbClr val="374151"/>
                </a:solidFill>
                <a:latin typeface="Times New Roman"/>
                <a:cs typeface="Times New Roman"/>
              </a:rPr>
              <a:t>data </a:t>
            </a:r>
            <a:r>
              <a:rPr sz="2100" spc="15" dirty="0">
                <a:solidFill>
                  <a:srgbClr val="374151"/>
                </a:solidFill>
                <a:latin typeface="Times New Roman"/>
                <a:cs typeface="Times New Roman"/>
              </a:rPr>
              <a:t>from </a:t>
            </a:r>
            <a:r>
              <a:rPr sz="2100" spc="10" dirty="0">
                <a:solidFill>
                  <a:srgbClr val="374151"/>
                </a:solidFill>
                <a:latin typeface="Times New Roman"/>
                <a:cs typeface="Times New Roman"/>
              </a:rPr>
              <a:t>multiple </a:t>
            </a:r>
            <a:r>
              <a:rPr sz="2100" spc="15" dirty="0">
                <a:solidFill>
                  <a:srgbClr val="374151"/>
                </a:solidFill>
                <a:latin typeface="Times New Roman"/>
                <a:cs typeface="Times New Roman"/>
              </a:rPr>
              <a:t>tables. </a:t>
            </a:r>
            <a:r>
              <a:rPr sz="2100" spc="45" dirty="0">
                <a:solidFill>
                  <a:srgbClr val="374151"/>
                </a:solidFill>
                <a:latin typeface="Times New Roman"/>
                <a:cs typeface="Times New Roman"/>
              </a:rPr>
              <a:t>Instead, </a:t>
            </a:r>
            <a:r>
              <a:rPr sz="2100" spc="10" dirty="0">
                <a:solidFill>
                  <a:srgbClr val="374151"/>
                </a:solidFill>
                <a:latin typeface="Times New Roman"/>
                <a:cs typeface="Times New Roman"/>
              </a:rPr>
              <a:t>you'll </a:t>
            </a:r>
            <a:r>
              <a:rPr sz="2100" spc="35" dirty="0">
                <a:solidFill>
                  <a:srgbClr val="374151"/>
                </a:solidFill>
                <a:latin typeface="Times New Roman"/>
                <a:cs typeface="Times New Roman"/>
              </a:rPr>
              <a:t>be working </a:t>
            </a:r>
            <a:r>
              <a:rPr sz="2100" spc="25" dirty="0">
                <a:solidFill>
                  <a:srgbClr val="374151"/>
                </a:solidFill>
                <a:latin typeface="Times New Roman"/>
                <a:cs typeface="Times New Roman"/>
              </a:rPr>
              <a:t>within </a:t>
            </a:r>
            <a:r>
              <a:rPr sz="2100" spc="45" dirty="0">
                <a:solidFill>
                  <a:srgbClr val="374151"/>
                </a:solidFill>
                <a:latin typeface="Times New Roman"/>
                <a:cs typeface="Times New Roman"/>
              </a:rPr>
              <a:t>the </a:t>
            </a:r>
            <a:r>
              <a:rPr sz="2100" spc="15" dirty="0">
                <a:latin typeface="Times New Roman"/>
                <a:cs typeface="Times New Roman"/>
              </a:rPr>
              <a:t>ipl_player </a:t>
            </a:r>
            <a:r>
              <a:rPr sz="2100" spc="25" dirty="0">
                <a:solidFill>
                  <a:srgbClr val="374151"/>
                </a:solidFill>
                <a:latin typeface="Times New Roman"/>
                <a:cs typeface="Times New Roman"/>
              </a:rPr>
              <a:t>table </a:t>
            </a:r>
            <a:r>
              <a:rPr sz="2100" spc="30" dirty="0">
                <a:solidFill>
                  <a:srgbClr val="374151"/>
                </a:solidFill>
                <a:latin typeface="Times New Roman"/>
                <a:cs typeface="Times New Roman"/>
              </a:rPr>
              <a:t> </a:t>
            </a:r>
            <a:r>
              <a:rPr sz="2100" spc="-10" dirty="0">
                <a:solidFill>
                  <a:srgbClr val="374151"/>
                </a:solidFill>
                <a:latin typeface="Times New Roman"/>
                <a:cs typeface="Times New Roman"/>
              </a:rPr>
              <a:t>itself.</a:t>
            </a:r>
            <a:endParaRPr sz="2100">
              <a:latin typeface="Times New Roman"/>
              <a:cs typeface="Times New Roman"/>
            </a:endParaRPr>
          </a:p>
          <a:p>
            <a:pPr marL="292100" indent="-280035">
              <a:lnSpc>
                <a:spcPts val="2340"/>
              </a:lnSpc>
              <a:buAutoNum type="arabicPeriod"/>
              <a:tabLst>
                <a:tab pos="292735" algn="l"/>
              </a:tabLst>
            </a:pPr>
            <a:r>
              <a:rPr sz="2100" b="1" spc="30" dirty="0">
                <a:latin typeface="Times New Roman"/>
                <a:cs typeface="Times New Roman"/>
              </a:rPr>
              <a:t>Execute</a:t>
            </a:r>
            <a:r>
              <a:rPr sz="2100" b="1" spc="-15" dirty="0">
                <a:latin typeface="Times New Roman"/>
                <a:cs typeface="Times New Roman"/>
              </a:rPr>
              <a:t> </a:t>
            </a:r>
            <a:r>
              <a:rPr sz="2100" b="1" spc="20" dirty="0">
                <a:latin typeface="Times New Roman"/>
                <a:cs typeface="Times New Roman"/>
              </a:rPr>
              <a:t>the</a:t>
            </a:r>
            <a:r>
              <a:rPr sz="2100" b="1" spc="-10" dirty="0">
                <a:latin typeface="Times New Roman"/>
                <a:cs typeface="Times New Roman"/>
              </a:rPr>
              <a:t> </a:t>
            </a:r>
            <a:r>
              <a:rPr sz="2100" b="1" spc="35" dirty="0">
                <a:latin typeface="Times New Roman"/>
                <a:cs typeface="Times New Roman"/>
              </a:rPr>
              <a:t>Query</a:t>
            </a:r>
            <a:endParaRPr sz="2100">
              <a:latin typeface="Times New Roman"/>
              <a:cs typeface="Times New Roman"/>
            </a:endParaRPr>
          </a:p>
        </p:txBody>
      </p:sp>
      <p:pic>
        <p:nvPicPr>
          <p:cNvPr id="4" name="object 4"/>
          <p:cNvPicPr/>
          <p:nvPr/>
        </p:nvPicPr>
        <p:blipFill>
          <a:blip r:embed="rId2" cstate="print"/>
          <a:stretch>
            <a:fillRect/>
          </a:stretch>
        </p:blipFill>
        <p:spPr>
          <a:xfrm>
            <a:off x="9280811" y="296353"/>
            <a:ext cx="2410470" cy="99376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251462" y="1432296"/>
            <a:ext cx="10026137" cy="4739904"/>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174175" y="438533"/>
            <a:ext cx="2410470" cy="99376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430462" y="1723854"/>
            <a:ext cx="6010275" cy="3381546"/>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351902" y="322847"/>
            <a:ext cx="2410470" cy="99376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219" y="790920"/>
            <a:ext cx="10039350" cy="848994"/>
          </a:xfrm>
          <a:prstGeom prst="rect">
            <a:avLst/>
          </a:prstGeom>
        </p:spPr>
        <p:txBody>
          <a:bodyPr vert="horz" wrap="square" lIns="0" tIns="51435" rIns="0" bIns="0" rtlCol="0">
            <a:spAutoFit/>
          </a:bodyPr>
          <a:lstStyle/>
          <a:p>
            <a:pPr marL="12700" marR="5080">
              <a:lnSpc>
                <a:spcPts val="3120"/>
              </a:lnSpc>
              <a:spcBef>
                <a:spcPts val="405"/>
              </a:spcBef>
            </a:pPr>
            <a:r>
              <a:rPr sz="2800" spc="-5" dirty="0"/>
              <a:t>Q11. show</a:t>
            </a:r>
            <a:r>
              <a:rPr sz="2800" dirty="0"/>
              <a:t> the </a:t>
            </a:r>
            <a:r>
              <a:rPr sz="2800" spc="-15" dirty="0"/>
              <a:t>percentage</a:t>
            </a:r>
            <a:r>
              <a:rPr sz="2800" dirty="0"/>
              <a:t> </a:t>
            </a:r>
            <a:r>
              <a:rPr sz="2800" spc="-5" dirty="0"/>
              <a:t>of</a:t>
            </a:r>
            <a:r>
              <a:rPr sz="2800" dirty="0"/>
              <a:t> </a:t>
            </a:r>
            <a:r>
              <a:rPr sz="2800" spc="-10" dirty="0"/>
              <a:t>toss</a:t>
            </a:r>
            <a:r>
              <a:rPr sz="2800" dirty="0"/>
              <a:t> </a:t>
            </a:r>
            <a:r>
              <a:rPr sz="2800" spc="-5" dirty="0"/>
              <a:t>wins of</a:t>
            </a:r>
            <a:r>
              <a:rPr sz="2800" dirty="0"/>
              <a:t> </a:t>
            </a:r>
            <a:r>
              <a:rPr sz="2800" spc="-5" dirty="0"/>
              <a:t>each</a:t>
            </a:r>
            <a:r>
              <a:rPr sz="2800" dirty="0"/>
              <a:t> bidder and </a:t>
            </a:r>
            <a:r>
              <a:rPr sz="2800" spc="-10" dirty="0"/>
              <a:t>display</a:t>
            </a:r>
            <a:r>
              <a:rPr sz="2800" dirty="0"/>
              <a:t> the </a:t>
            </a:r>
            <a:r>
              <a:rPr sz="2800" spc="-620" dirty="0"/>
              <a:t> </a:t>
            </a:r>
            <a:r>
              <a:rPr sz="2800" spc="-10" dirty="0"/>
              <a:t>results</a:t>
            </a:r>
            <a:r>
              <a:rPr sz="2800" spc="-5" dirty="0"/>
              <a:t> </a:t>
            </a:r>
            <a:r>
              <a:rPr sz="2800" dirty="0"/>
              <a:t>in descending </a:t>
            </a:r>
            <a:r>
              <a:rPr sz="2800" spc="-10" dirty="0"/>
              <a:t>order</a:t>
            </a:r>
            <a:r>
              <a:rPr sz="2800" dirty="0"/>
              <a:t> based</a:t>
            </a:r>
            <a:r>
              <a:rPr sz="2800" spc="-5" dirty="0"/>
              <a:t> on</a:t>
            </a:r>
            <a:r>
              <a:rPr sz="2800" dirty="0"/>
              <a:t> the </a:t>
            </a:r>
            <a:r>
              <a:rPr sz="2800" spc="-15" dirty="0"/>
              <a:t>percentage</a:t>
            </a:r>
            <a:endParaRPr sz="2800"/>
          </a:p>
        </p:txBody>
      </p:sp>
      <p:sp>
        <p:nvSpPr>
          <p:cNvPr id="3" name="object 3"/>
          <p:cNvSpPr txBox="1"/>
          <p:nvPr/>
        </p:nvSpPr>
        <p:spPr>
          <a:xfrm>
            <a:off x="883919" y="2211207"/>
            <a:ext cx="10095230" cy="342900"/>
          </a:xfrm>
          <a:prstGeom prst="rect">
            <a:avLst/>
          </a:prstGeom>
          <a:solidFill>
            <a:srgbClr val="F7F7F8"/>
          </a:solidFill>
        </p:spPr>
        <p:txBody>
          <a:bodyPr vert="horz" wrap="square" lIns="0" tIns="0" rIns="0" bIns="0" rtlCol="0">
            <a:spAutoFit/>
          </a:bodyPr>
          <a:lstStyle/>
          <a:p>
            <a:pPr>
              <a:lnSpc>
                <a:spcPts val="2585"/>
              </a:lnSpc>
            </a:pP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10" dirty="0">
                <a:solidFill>
                  <a:srgbClr val="374151"/>
                </a:solidFill>
                <a:latin typeface="Times New Roman"/>
                <a:cs typeface="Times New Roman"/>
              </a:rPr>
              <a:t> </a:t>
            </a:r>
            <a:r>
              <a:rPr sz="2300" spc="-10" dirty="0">
                <a:solidFill>
                  <a:srgbClr val="374151"/>
                </a:solidFill>
                <a:latin typeface="Times New Roman"/>
                <a:cs typeface="Times New Roman"/>
              </a:rPr>
              <a:t>likely</a:t>
            </a:r>
            <a:r>
              <a:rPr sz="2300" spc="10" dirty="0">
                <a:solidFill>
                  <a:srgbClr val="374151"/>
                </a:solidFill>
                <a:latin typeface="Times New Roman"/>
                <a:cs typeface="Times New Roman"/>
              </a:rPr>
              <a:t> </a:t>
            </a:r>
            <a:r>
              <a:rPr sz="2300" spc="-5" dirty="0">
                <a:solidFill>
                  <a:srgbClr val="374151"/>
                </a:solidFill>
                <a:latin typeface="Times New Roman"/>
                <a:cs typeface="Times New Roman"/>
              </a:rPr>
              <a:t>involves</a:t>
            </a:r>
            <a:r>
              <a:rPr sz="2300" spc="10" dirty="0">
                <a:solidFill>
                  <a:srgbClr val="374151"/>
                </a:solidFill>
                <a:latin typeface="Times New Roman"/>
                <a:cs typeface="Times New Roman"/>
              </a:rPr>
              <a:t> </a:t>
            </a:r>
            <a:r>
              <a:rPr sz="2300" spc="15" dirty="0">
                <a:solidFill>
                  <a:srgbClr val="374151"/>
                </a:solidFill>
                <a:latin typeface="Times New Roman"/>
                <a:cs typeface="Times New Roman"/>
              </a:rPr>
              <a:t>analysing</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10" dirty="0">
                <a:solidFill>
                  <a:srgbClr val="374151"/>
                </a:solidFill>
                <a:latin typeface="Times New Roman"/>
                <a:cs typeface="Times New Roman"/>
              </a:rPr>
              <a:t> </a:t>
            </a:r>
            <a:r>
              <a:rPr sz="2300" spc="20" dirty="0">
                <a:solidFill>
                  <a:srgbClr val="374151"/>
                </a:solidFill>
                <a:latin typeface="Times New Roman"/>
                <a:cs typeface="Times New Roman"/>
              </a:rPr>
              <a:t>outcomes</a:t>
            </a:r>
            <a:r>
              <a:rPr sz="2300" spc="1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10" dirty="0">
                <a:solidFill>
                  <a:srgbClr val="374151"/>
                </a:solidFill>
                <a:latin typeface="Times New Roman"/>
                <a:cs typeface="Times New Roman"/>
              </a:rPr>
              <a:t> coin tosses </a:t>
            </a:r>
            <a:r>
              <a:rPr sz="2300" spc="25" dirty="0">
                <a:solidFill>
                  <a:srgbClr val="374151"/>
                </a:solidFill>
                <a:latin typeface="Times New Roman"/>
                <a:cs typeface="Times New Roman"/>
              </a:rPr>
              <a:t>for</a:t>
            </a:r>
            <a:r>
              <a:rPr sz="2300" spc="10" dirty="0">
                <a:solidFill>
                  <a:srgbClr val="374151"/>
                </a:solidFill>
                <a:latin typeface="Times New Roman"/>
                <a:cs typeface="Times New Roman"/>
              </a:rPr>
              <a:t> </a:t>
            </a:r>
            <a:r>
              <a:rPr sz="2300" spc="30" dirty="0">
                <a:solidFill>
                  <a:srgbClr val="374151"/>
                </a:solidFill>
                <a:latin typeface="Times New Roman"/>
                <a:cs typeface="Times New Roman"/>
              </a:rPr>
              <a:t>these</a:t>
            </a:r>
            <a:r>
              <a:rPr sz="2300" spc="10" dirty="0">
                <a:solidFill>
                  <a:srgbClr val="374151"/>
                </a:solidFill>
                <a:latin typeface="Times New Roman"/>
                <a:cs typeface="Times New Roman"/>
              </a:rPr>
              <a:t> </a:t>
            </a:r>
            <a:r>
              <a:rPr sz="2300" spc="45" dirty="0">
                <a:solidFill>
                  <a:srgbClr val="374151"/>
                </a:solidFill>
                <a:latin typeface="Times New Roman"/>
                <a:cs typeface="Times New Roman"/>
              </a:rPr>
              <a:t>bidders</a:t>
            </a:r>
            <a:endParaRPr sz="2300">
              <a:latin typeface="Times New Roman"/>
              <a:cs typeface="Times New Roman"/>
            </a:endParaRPr>
          </a:p>
        </p:txBody>
      </p:sp>
      <p:sp>
        <p:nvSpPr>
          <p:cNvPr id="4" name="object 4"/>
          <p:cNvSpPr txBox="1"/>
          <p:nvPr/>
        </p:nvSpPr>
        <p:spPr>
          <a:xfrm>
            <a:off x="883919" y="2554107"/>
            <a:ext cx="10278745" cy="342900"/>
          </a:xfrm>
          <a:prstGeom prst="rect">
            <a:avLst/>
          </a:prstGeom>
          <a:solidFill>
            <a:srgbClr val="F7F7F8"/>
          </a:solidFill>
        </p:spPr>
        <p:txBody>
          <a:bodyPr vert="horz" wrap="square" lIns="0" tIns="0" rIns="0" bIns="0" rtlCol="0">
            <a:spAutoFit/>
          </a:bodyPr>
          <a:lstStyle/>
          <a:p>
            <a:pPr>
              <a:lnSpc>
                <a:spcPts val="2585"/>
              </a:lnSpc>
            </a:pPr>
            <a:r>
              <a:rPr sz="2300" spc="70" dirty="0">
                <a:solidFill>
                  <a:srgbClr val="374151"/>
                </a:solidFill>
                <a:latin typeface="Times New Roman"/>
                <a:cs typeface="Times New Roman"/>
              </a:rPr>
              <a:t>and</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calculating</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percentage</a:t>
            </a:r>
            <a:r>
              <a:rPr sz="2300" spc="1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toss</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wins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for</a:t>
            </a:r>
            <a:r>
              <a:rPr sz="2300" spc="10" dirty="0">
                <a:solidFill>
                  <a:srgbClr val="374151"/>
                </a:solidFill>
                <a:latin typeface="Times New Roman"/>
                <a:cs typeface="Times New Roman"/>
              </a:rPr>
              <a:t> </a:t>
            </a:r>
            <a:r>
              <a:rPr sz="2300" spc="30" dirty="0">
                <a:solidFill>
                  <a:srgbClr val="374151"/>
                </a:solidFill>
                <a:latin typeface="Times New Roman"/>
                <a:cs typeface="Times New Roman"/>
              </a:rPr>
              <a:t>each</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bidder.</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10" dirty="0">
                <a:solidFill>
                  <a:srgbClr val="374151"/>
                </a:solidFill>
                <a:latin typeface="Times New Roman"/>
                <a:cs typeface="Times New Roman"/>
              </a:rPr>
              <a:t> </a:t>
            </a:r>
            <a:r>
              <a:rPr sz="2300" dirty="0">
                <a:solidFill>
                  <a:srgbClr val="374151"/>
                </a:solidFill>
                <a:latin typeface="Times New Roman"/>
                <a:cs typeface="Times New Roman"/>
              </a:rPr>
              <a:t>goal</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display</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the</a:t>
            </a:r>
            <a:endParaRPr sz="2300">
              <a:latin typeface="Times New Roman"/>
              <a:cs typeface="Times New Roman"/>
            </a:endParaRPr>
          </a:p>
        </p:txBody>
      </p:sp>
      <p:sp>
        <p:nvSpPr>
          <p:cNvPr id="5" name="object 5"/>
          <p:cNvSpPr txBox="1"/>
          <p:nvPr/>
        </p:nvSpPr>
        <p:spPr>
          <a:xfrm>
            <a:off x="883919" y="2897007"/>
            <a:ext cx="7814945" cy="342900"/>
          </a:xfrm>
          <a:prstGeom prst="rect">
            <a:avLst/>
          </a:prstGeom>
          <a:solidFill>
            <a:srgbClr val="F7F7F8"/>
          </a:solidFill>
        </p:spPr>
        <p:txBody>
          <a:bodyPr vert="horz" wrap="square" lIns="0" tIns="0" rIns="0" bIns="0" rtlCol="0">
            <a:spAutoFit/>
          </a:bodyPr>
          <a:lstStyle/>
          <a:p>
            <a:pPr>
              <a:lnSpc>
                <a:spcPts val="2585"/>
              </a:lnSpc>
            </a:pPr>
            <a:r>
              <a:rPr sz="2300" spc="35" dirty="0">
                <a:solidFill>
                  <a:srgbClr val="374151"/>
                </a:solidFill>
                <a:latin typeface="Times New Roman"/>
                <a:cs typeface="Times New Roman"/>
              </a:rPr>
              <a:t>results</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in</a:t>
            </a:r>
            <a:r>
              <a:rPr sz="2300" spc="10" dirty="0">
                <a:solidFill>
                  <a:srgbClr val="374151"/>
                </a:solidFill>
                <a:latin typeface="Times New Roman"/>
                <a:cs typeface="Times New Roman"/>
              </a:rPr>
              <a:t> </a:t>
            </a:r>
            <a:r>
              <a:rPr sz="2300" spc="25" dirty="0">
                <a:solidFill>
                  <a:srgbClr val="374151"/>
                </a:solidFill>
                <a:latin typeface="Times New Roman"/>
                <a:cs typeface="Times New Roman"/>
              </a:rPr>
              <a:t>descending</a:t>
            </a:r>
            <a:r>
              <a:rPr sz="2300" spc="5" dirty="0">
                <a:solidFill>
                  <a:srgbClr val="374151"/>
                </a:solidFill>
                <a:latin typeface="Times New Roman"/>
                <a:cs typeface="Times New Roman"/>
              </a:rPr>
              <a:t> </a:t>
            </a:r>
            <a:r>
              <a:rPr sz="2300" spc="65" dirty="0">
                <a:solidFill>
                  <a:srgbClr val="374151"/>
                </a:solidFill>
                <a:latin typeface="Times New Roman"/>
                <a:cs typeface="Times New Roman"/>
              </a:rPr>
              <a:t>order</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based</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on</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percentage</a:t>
            </a:r>
            <a:r>
              <a:rPr sz="2300" spc="1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toss</a:t>
            </a:r>
            <a:r>
              <a:rPr sz="2300" spc="10" dirty="0">
                <a:solidFill>
                  <a:srgbClr val="374151"/>
                </a:solidFill>
                <a:latin typeface="Times New Roman"/>
                <a:cs typeface="Times New Roman"/>
              </a:rPr>
              <a:t> </a:t>
            </a:r>
            <a:r>
              <a:rPr sz="2300" spc="15" dirty="0">
                <a:solidFill>
                  <a:srgbClr val="374151"/>
                </a:solidFill>
                <a:latin typeface="Times New Roman"/>
                <a:cs typeface="Times New Roman"/>
              </a:rPr>
              <a:t>wins.</a:t>
            </a:r>
            <a:endParaRPr sz="2300">
              <a:latin typeface="Times New Roman"/>
              <a:cs typeface="Times New Roman"/>
            </a:endParaRPr>
          </a:p>
        </p:txBody>
      </p:sp>
      <p:sp>
        <p:nvSpPr>
          <p:cNvPr id="6" name="object 6"/>
          <p:cNvSpPr txBox="1"/>
          <p:nvPr/>
        </p:nvSpPr>
        <p:spPr>
          <a:xfrm>
            <a:off x="1191393" y="3239907"/>
            <a:ext cx="1546225" cy="342900"/>
          </a:xfrm>
          <a:prstGeom prst="rect">
            <a:avLst/>
          </a:prstGeom>
          <a:solidFill>
            <a:srgbClr val="F7F7F8"/>
          </a:solidFill>
        </p:spPr>
        <p:txBody>
          <a:bodyPr vert="horz" wrap="square" lIns="0" tIns="0" rIns="0" bIns="0" rtlCol="0">
            <a:spAutoFit/>
          </a:bodyPr>
          <a:lstStyle/>
          <a:p>
            <a:pPr>
              <a:lnSpc>
                <a:spcPts val="2585"/>
              </a:lnSpc>
            </a:pPr>
            <a:r>
              <a:rPr sz="2300" spc="75" dirty="0">
                <a:latin typeface="Times New Roman"/>
                <a:cs typeface="Times New Roman"/>
              </a:rPr>
              <a:t>Gather</a:t>
            </a:r>
            <a:r>
              <a:rPr sz="2300" spc="-45" dirty="0">
                <a:latin typeface="Times New Roman"/>
                <a:cs typeface="Times New Roman"/>
              </a:rPr>
              <a:t> </a:t>
            </a:r>
            <a:r>
              <a:rPr sz="2300" spc="105" dirty="0">
                <a:latin typeface="Times New Roman"/>
                <a:cs typeface="Times New Roman"/>
              </a:rPr>
              <a:t>Data</a:t>
            </a:r>
            <a:endParaRPr sz="2300">
              <a:latin typeface="Times New Roman"/>
              <a:cs typeface="Times New Roman"/>
            </a:endParaRPr>
          </a:p>
        </p:txBody>
      </p:sp>
      <p:sp>
        <p:nvSpPr>
          <p:cNvPr id="7" name="object 7"/>
          <p:cNvSpPr txBox="1"/>
          <p:nvPr/>
        </p:nvSpPr>
        <p:spPr>
          <a:xfrm>
            <a:off x="1191393" y="3582807"/>
            <a:ext cx="4942205" cy="356235"/>
          </a:xfrm>
          <a:prstGeom prst="rect">
            <a:avLst/>
          </a:prstGeom>
          <a:solidFill>
            <a:srgbClr val="F7F7F8"/>
          </a:solidFill>
        </p:spPr>
        <p:txBody>
          <a:bodyPr vert="horz" wrap="square" lIns="0" tIns="0" rIns="0" bIns="0" rtlCol="0">
            <a:spAutoFit/>
          </a:bodyPr>
          <a:lstStyle/>
          <a:p>
            <a:pPr>
              <a:lnSpc>
                <a:spcPts val="2590"/>
              </a:lnSpc>
            </a:pPr>
            <a:r>
              <a:rPr sz="2300" spc="25" dirty="0">
                <a:latin typeface="Times New Roman"/>
                <a:cs typeface="Times New Roman"/>
              </a:rPr>
              <a:t>Calculate</a:t>
            </a:r>
            <a:r>
              <a:rPr sz="2300" spc="10" dirty="0">
                <a:latin typeface="Times New Roman"/>
                <a:cs typeface="Times New Roman"/>
              </a:rPr>
              <a:t> </a:t>
            </a:r>
            <a:r>
              <a:rPr sz="2300" spc="35" dirty="0">
                <a:latin typeface="Times New Roman"/>
                <a:cs typeface="Times New Roman"/>
              </a:rPr>
              <a:t>Percentages:</a:t>
            </a:r>
            <a:r>
              <a:rPr sz="2300" spc="10" dirty="0">
                <a:latin typeface="Times New Roman"/>
                <a:cs typeface="Times New Roman"/>
              </a:rPr>
              <a:t> </a:t>
            </a:r>
            <a:r>
              <a:rPr sz="1700" spc="-140" dirty="0">
                <a:latin typeface="Trebuchet MS"/>
                <a:cs typeface="Trebuchet MS"/>
              </a:rPr>
              <a:t>Percentage</a:t>
            </a:r>
            <a:r>
              <a:rPr sz="1700" spc="-50" dirty="0">
                <a:latin typeface="Trebuchet MS"/>
                <a:cs typeface="Trebuchet MS"/>
              </a:rPr>
              <a:t> </a:t>
            </a:r>
            <a:r>
              <a:rPr sz="1700" spc="-100" dirty="0">
                <a:latin typeface="Trebuchet MS"/>
                <a:cs typeface="Trebuchet MS"/>
              </a:rPr>
              <a:t>of</a:t>
            </a:r>
            <a:r>
              <a:rPr sz="1700" spc="-55" dirty="0">
                <a:latin typeface="Trebuchet MS"/>
                <a:cs typeface="Trebuchet MS"/>
              </a:rPr>
              <a:t> </a:t>
            </a:r>
            <a:r>
              <a:rPr sz="1700" spc="-100" dirty="0">
                <a:latin typeface="Trebuchet MS"/>
                <a:cs typeface="Trebuchet MS"/>
              </a:rPr>
              <a:t>Toss</a:t>
            </a:r>
            <a:r>
              <a:rPr sz="1700" spc="-55" dirty="0">
                <a:latin typeface="Trebuchet MS"/>
                <a:cs typeface="Trebuchet MS"/>
              </a:rPr>
              <a:t> </a:t>
            </a:r>
            <a:r>
              <a:rPr sz="1700" spc="-105" dirty="0">
                <a:latin typeface="Trebuchet MS"/>
                <a:cs typeface="Trebuchet MS"/>
              </a:rPr>
              <a:t>Wins=</a:t>
            </a:r>
            <a:endParaRPr sz="1700">
              <a:latin typeface="Trebuchet MS"/>
              <a:cs typeface="Trebuchet MS"/>
            </a:endParaRPr>
          </a:p>
        </p:txBody>
      </p:sp>
      <p:sp>
        <p:nvSpPr>
          <p:cNvPr id="8" name="object 8"/>
          <p:cNvSpPr txBox="1"/>
          <p:nvPr/>
        </p:nvSpPr>
        <p:spPr>
          <a:xfrm>
            <a:off x="1191393" y="3938812"/>
            <a:ext cx="3660775" cy="342900"/>
          </a:xfrm>
          <a:prstGeom prst="rect">
            <a:avLst/>
          </a:prstGeom>
          <a:solidFill>
            <a:srgbClr val="F7F7F8"/>
          </a:solidFill>
        </p:spPr>
        <p:txBody>
          <a:bodyPr vert="horz" wrap="square" lIns="0" tIns="0" rIns="0" bIns="0" rtlCol="0">
            <a:spAutoFit/>
          </a:bodyPr>
          <a:lstStyle/>
          <a:p>
            <a:pPr>
              <a:lnSpc>
                <a:spcPts val="2585"/>
              </a:lnSpc>
            </a:pPr>
            <a:r>
              <a:rPr sz="2300" spc="45" dirty="0">
                <a:latin typeface="Times New Roman"/>
                <a:cs typeface="Times New Roman"/>
              </a:rPr>
              <a:t>Arrange</a:t>
            </a:r>
            <a:r>
              <a:rPr sz="2300" spc="-5" dirty="0">
                <a:latin typeface="Times New Roman"/>
                <a:cs typeface="Times New Roman"/>
              </a:rPr>
              <a:t> </a:t>
            </a:r>
            <a:r>
              <a:rPr sz="2300" spc="20" dirty="0">
                <a:latin typeface="Times New Roman"/>
                <a:cs typeface="Times New Roman"/>
              </a:rPr>
              <a:t>in</a:t>
            </a:r>
            <a:r>
              <a:rPr sz="2300" dirty="0">
                <a:latin typeface="Times New Roman"/>
                <a:cs typeface="Times New Roman"/>
              </a:rPr>
              <a:t> </a:t>
            </a:r>
            <a:r>
              <a:rPr sz="2300" spc="45" dirty="0">
                <a:latin typeface="Times New Roman"/>
                <a:cs typeface="Times New Roman"/>
              </a:rPr>
              <a:t>Descending</a:t>
            </a:r>
            <a:r>
              <a:rPr sz="2300" dirty="0">
                <a:latin typeface="Times New Roman"/>
                <a:cs typeface="Times New Roman"/>
              </a:rPr>
              <a:t> </a:t>
            </a:r>
            <a:r>
              <a:rPr sz="2300" spc="114" dirty="0">
                <a:latin typeface="Times New Roman"/>
                <a:cs typeface="Times New Roman"/>
              </a:rPr>
              <a:t>Order</a:t>
            </a:r>
            <a:endParaRPr sz="2300">
              <a:latin typeface="Times New Roman"/>
              <a:cs typeface="Times New Roman"/>
            </a:endParaRPr>
          </a:p>
        </p:txBody>
      </p:sp>
      <p:sp>
        <p:nvSpPr>
          <p:cNvPr id="9" name="object 9"/>
          <p:cNvSpPr txBox="1"/>
          <p:nvPr/>
        </p:nvSpPr>
        <p:spPr>
          <a:xfrm>
            <a:off x="871219" y="3204982"/>
            <a:ext cx="244475" cy="1417955"/>
          </a:xfrm>
          <a:prstGeom prst="rect">
            <a:avLst/>
          </a:prstGeom>
        </p:spPr>
        <p:txBody>
          <a:bodyPr vert="horz" wrap="square" lIns="0" tIns="12700" rIns="0" bIns="0" rtlCol="0">
            <a:spAutoFit/>
          </a:bodyPr>
          <a:lstStyle/>
          <a:p>
            <a:pPr marL="12700">
              <a:lnSpc>
                <a:spcPts val="2735"/>
              </a:lnSpc>
              <a:spcBef>
                <a:spcPts val="100"/>
              </a:spcBef>
            </a:pPr>
            <a:r>
              <a:rPr sz="2300" dirty="0">
                <a:latin typeface="Times New Roman"/>
                <a:cs typeface="Times New Roman"/>
              </a:rPr>
              <a:t>1.</a:t>
            </a:r>
            <a:endParaRPr sz="2300">
              <a:latin typeface="Times New Roman"/>
              <a:cs typeface="Times New Roman"/>
            </a:endParaRPr>
          </a:p>
          <a:p>
            <a:pPr marL="12700">
              <a:lnSpc>
                <a:spcPts val="2735"/>
              </a:lnSpc>
            </a:pPr>
            <a:r>
              <a:rPr sz="2300" dirty="0">
                <a:latin typeface="Times New Roman"/>
                <a:cs typeface="Times New Roman"/>
              </a:rPr>
              <a:t>2.</a:t>
            </a:r>
            <a:endParaRPr sz="2300">
              <a:latin typeface="Times New Roman"/>
              <a:cs typeface="Times New Roman"/>
            </a:endParaRPr>
          </a:p>
          <a:p>
            <a:pPr marL="12700">
              <a:lnSpc>
                <a:spcPts val="2730"/>
              </a:lnSpc>
              <a:spcBef>
                <a:spcPts val="35"/>
              </a:spcBef>
            </a:pPr>
            <a:r>
              <a:rPr sz="2300" dirty="0">
                <a:latin typeface="Times New Roman"/>
                <a:cs typeface="Times New Roman"/>
              </a:rPr>
              <a:t>3.</a:t>
            </a:r>
            <a:endParaRPr sz="2300">
              <a:latin typeface="Times New Roman"/>
              <a:cs typeface="Times New Roman"/>
            </a:endParaRPr>
          </a:p>
          <a:p>
            <a:pPr marL="12700">
              <a:lnSpc>
                <a:spcPts val="2730"/>
              </a:lnSpc>
            </a:pPr>
            <a:r>
              <a:rPr sz="2300" dirty="0">
                <a:latin typeface="Times New Roman"/>
                <a:cs typeface="Times New Roman"/>
              </a:rPr>
              <a:t>4.</a:t>
            </a:r>
            <a:endParaRPr sz="2300">
              <a:latin typeface="Times New Roman"/>
              <a:cs typeface="Times New Roman"/>
            </a:endParaRPr>
          </a:p>
        </p:txBody>
      </p:sp>
      <p:sp>
        <p:nvSpPr>
          <p:cNvPr id="10" name="object 10"/>
          <p:cNvSpPr txBox="1"/>
          <p:nvPr/>
        </p:nvSpPr>
        <p:spPr>
          <a:xfrm>
            <a:off x="1191393" y="4281712"/>
            <a:ext cx="1924685" cy="342900"/>
          </a:xfrm>
          <a:prstGeom prst="rect">
            <a:avLst/>
          </a:prstGeom>
          <a:solidFill>
            <a:srgbClr val="F7F7F8"/>
          </a:solidFill>
        </p:spPr>
        <p:txBody>
          <a:bodyPr vert="horz" wrap="square" lIns="0" tIns="0" rIns="0" bIns="0" rtlCol="0">
            <a:spAutoFit/>
          </a:bodyPr>
          <a:lstStyle/>
          <a:p>
            <a:pPr>
              <a:lnSpc>
                <a:spcPts val="2585"/>
              </a:lnSpc>
            </a:pPr>
            <a:r>
              <a:rPr sz="2300" spc="40" dirty="0">
                <a:latin typeface="Times New Roman"/>
                <a:cs typeface="Times New Roman"/>
              </a:rPr>
              <a:t>Display</a:t>
            </a:r>
            <a:r>
              <a:rPr sz="2300" spc="-55" dirty="0">
                <a:latin typeface="Times New Roman"/>
                <a:cs typeface="Times New Roman"/>
              </a:rPr>
              <a:t> </a:t>
            </a:r>
            <a:r>
              <a:rPr sz="2300" spc="35" dirty="0">
                <a:latin typeface="Times New Roman"/>
                <a:cs typeface="Times New Roman"/>
              </a:rPr>
              <a:t>Results</a:t>
            </a:r>
            <a:endParaRPr sz="2300">
              <a:latin typeface="Times New Roman"/>
              <a:cs typeface="Times New Roman"/>
            </a:endParaRPr>
          </a:p>
        </p:txBody>
      </p:sp>
      <p:sp>
        <p:nvSpPr>
          <p:cNvPr id="11" name="object 11"/>
          <p:cNvSpPr/>
          <p:nvPr/>
        </p:nvSpPr>
        <p:spPr>
          <a:xfrm>
            <a:off x="6176464" y="3779638"/>
            <a:ext cx="1523365" cy="0"/>
          </a:xfrm>
          <a:custGeom>
            <a:avLst/>
            <a:gdLst/>
            <a:ahLst/>
            <a:cxnLst/>
            <a:rect l="l" t="t" r="r" b="b"/>
            <a:pathLst>
              <a:path w="1523365">
                <a:moveTo>
                  <a:pt x="0" y="0"/>
                </a:moveTo>
                <a:lnTo>
                  <a:pt x="1523246" y="0"/>
                </a:lnTo>
              </a:path>
            </a:pathLst>
          </a:custGeom>
          <a:ln w="12700">
            <a:solidFill>
              <a:srgbClr val="4472C4"/>
            </a:solidFill>
          </a:ln>
        </p:spPr>
        <p:txBody>
          <a:bodyPr wrap="square" lIns="0" tIns="0" rIns="0" bIns="0" rtlCol="0"/>
          <a:lstStyle/>
          <a:p>
            <a:endParaRPr/>
          </a:p>
        </p:txBody>
      </p:sp>
      <p:sp>
        <p:nvSpPr>
          <p:cNvPr id="12" name="object 12"/>
          <p:cNvSpPr txBox="1"/>
          <p:nvPr/>
        </p:nvSpPr>
        <p:spPr>
          <a:xfrm>
            <a:off x="6252658" y="3474666"/>
            <a:ext cx="1370965" cy="264160"/>
          </a:xfrm>
          <a:prstGeom prst="rect">
            <a:avLst/>
          </a:prstGeom>
          <a:solidFill>
            <a:srgbClr val="F7F7F8"/>
          </a:solidFill>
        </p:spPr>
        <p:txBody>
          <a:bodyPr vert="horz" wrap="square" lIns="0" tIns="37465" rIns="0" bIns="0" rtlCol="0">
            <a:spAutoFit/>
          </a:bodyPr>
          <a:lstStyle/>
          <a:p>
            <a:pPr>
              <a:lnSpc>
                <a:spcPct val="100000"/>
              </a:lnSpc>
              <a:spcBef>
                <a:spcPts val="295"/>
              </a:spcBef>
            </a:pPr>
            <a:r>
              <a:rPr sz="1350" spc="-145" dirty="0">
                <a:solidFill>
                  <a:srgbClr val="374151"/>
                </a:solidFill>
                <a:latin typeface="Trebuchet MS"/>
                <a:cs typeface="Trebuchet MS"/>
              </a:rPr>
              <a:t>N</a:t>
            </a:r>
            <a:r>
              <a:rPr sz="1350" spc="-85" dirty="0">
                <a:solidFill>
                  <a:srgbClr val="374151"/>
                </a:solidFill>
                <a:latin typeface="Trebuchet MS"/>
                <a:cs typeface="Trebuchet MS"/>
              </a:rPr>
              <a:t>u</a:t>
            </a:r>
            <a:r>
              <a:rPr sz="1350" spc="-250" dirty="0">
                <a:solidFill>
                  <a:srgbClr val="374151"/>
                </a:solidFill>
                <a:latin typeface="Trebuchet MS"/>
                <a:cs typeface="Trebuchet MS"/>
              </a:rPr>
              <a:t>m</a:t>
            </a:r>
            <a:r>
              <a:rPr sz="1350" spc="-175" dirty="0">
                <a:solidFill>
                  <a:srgbClr val="374151"/>
                </a:solidFill>
                <a:latin typeface="Trebuchet MS"/>
                <a:cs typeface="Trebuchet MS"/>
              </a:rPr>
              <a:t>b</a:t>
            </a:r>
            <a:r>
              <a:rPr sz="1350" spc="-165" dirty="0">
                <a:solidFill>
                  <a:srgbClr val="374151"/>
                </a:solidFill>
                <a:latin typeface="Trebuchet MS"/>
                <a:cs typeface="Trebuchet MS"/>
              </a:rPr>
              <a:t>e</a:t>
            </a:r>
            <a:r>
              <a:rPr sz="1350" spc="-65" dirty="0">
                <a:solidFill>
                  <a:srgbClr val="374151"/>
                </a:solidFill>
                <a:latin typeface="Trebuchet MS"/>
                <a:cs typeface="Trebuchet MS"/>
              </a:rPr>
              <a:t>r</a:t>
            </a:r>
            <a:r>
              <a:rPr sz="1350" spc="-50" dirty="0">
                <a:solidFill>
                  <a:srgbClr val="374151"/>
                </a:solidFill>
                <a:latin typeface="Trebuchet MS"/>
                <a:cs typeface="Trebuchet MS"/>
              </a:rPr>
              <a:t> </a:t>
            </a:r>
            <a:r>
              <a:rPr sz="1350" spc="-150" dirty="0">
                <a:solidFill>
                  <a:srgbClr val="374151"/>
                </a:solidFill>
                <a:latin typeface="Trebuchet MS"/>
                <a:cs typeface="Trebuchet MS"/>
              </a:rPr>
              <a:t>o</a:t>
            </a:r>
            <a:r>
              <a:rPr sz="1350" spc="-10" dirty="0">
                <a:solidFill>
                  <a:srgbClr val="374151"/>
                </a:solidFill>
                <a:latin typeface="Trebuchet MS"/>
                <a:cs typeface="Trebuchet MS"/>
              </a:rPr>
              <a:t>f</a:t>
            </a:r>
            <a:r>
              <a:rPr sz="1350" spc="-50" dirty="0">
                <a:solidFill>
                  <a:srgbClr val="374151"/>
                </a:solidFill>
                <a:latin typeface="Trebuchet MS"/>
                <a:cs typeface="Trebuchet MS"/>
              </a:rPr>
              <a:t> </a:t>
            </a:r>
            <a:r>
              <a:rPr sz="1350" spc="-245" dirty="0">
                <a:solidFill>
                  <a:srgbClr val="374151"/>
                </a:solidFill>
                <a:latin typeface="Trebuchet MS"/>
                <a:cs typeface="Trebuchet MS"/>
              </a:rPr>
              <a:t>T</a:t>
            </a:r>
            <a:r>
              <a:rPr sz="1350" spc="-120" dirty="0">
                <a:solidFill>
                  <a:srgbClr val="374151"/>
                </a:solidFill>
                <a:latin typeface="Trebuchet MS"/>
                <a:cs typeface="Trebuchet MS"/>
              </a:rPr>
              <a:t>o</a:t>
            </a:r>
            <a:r>
              <a:rPr sz="1350" dirty="0">
                <a:solidFill>
                  <a:srgbClr val="374151"/>
                </a:solidFill>
                <a:latin typeface="Trebuchet MS"/>
                <a:cs typeface="Trebuchet MS"/>
              </a:rPr>
              <a:t>s</a:t>
            </a:r>
            <a:r>
              <a:rPr sz="1350" spc="55" dirty="0">
                <a:solidFill>
                  <a:srgbClr val="374151"/>
                </a:solidFill>
                <a:latin typeface="Trebuchet MS"/>
                <a:cs typeface="Trebuchet MS"/>
              </a:rPr>
              <a:t>s</a:t>
            </a:r>
            <a:r>
              <a:rPr sz="1350" spc="-50" dirty="0">
                <a:solidFill>
                  <a:srgbClr val="374151"/>
                </a:solidFill>
                <a:latin typeface="Trebuchet MS"/>
                <a:cs typeface="Trebuchet MS"/>
              </a:rPr>
              <a:t> </a:t>
            </a:r>
            <a:r>
              <a:rPr sz="1350" spc="-140" dirty="0">
                <a:solidFill>
                  <a:srgbClr val="374151"/>
                </a:solidFill>
                <a:latin typeface="Trebuchet MS"/>
                <a:cs typeface="Trebuchet MS"/>
              </a:rPr>
              <a:t>W</a:t>
            </a:r>
            <a:r>
              <a:rPr sz="1350" spc="-150" dirty="0">
                <a:solidFill>
                  <a:srgbClr val="374151"/>
                </a:solidFill>
                <a:latin typeface="Trebuchet MS"/>
                <a:cs typeface="Trebuchet MS"/>
              </a:rPr>
              <a:t>i</a:t>
            </a:r>
            <a:r>
              <a:rPr sz="1350" spc="-120" dirty="0">
                <a:solidFill>
                  <a:srgbClr val="374151"/>
                </a:solidFill>
                <a:latin typeface="Trebuchet MS"/>
                <a:cs typeface="Trebuchet MS"/>
              </a:rPr>
              <a:t>n</a:t>
            </a:r>
            <a:r>
              <a:rPr sz="1350" spc="55" dirty="0">
                <a:solidFill>
                  <a:srgbClr val="374151"/>
                </a:solidFill>
                <a:latin typeface="Trebuchet MS"/>
                <a:cs typeface="Trebuchet MS"/>
              </a:rPr>
              <a:t>s</a:t>
            </a:r>
            <a:endParaRPr sz="1350">
              <a:latin typeface="Trebuchet MS"/>
              <a:cs typeface="Trebuchet MS"/>
            </a:endParaRPr>
          </a:p>
        </p:txBody>
      </p:sp>
      <p:sp>
        <p:nvSpPr>
          <p:cNvPr id="13" name="object 13"/>
          <p:cNvSpPr txBox="1"/>
          <p:nvPr/>
        </p:nvSpPr>
        <p:spPr>
          <a:xfrm>
            <a:off x="6191343" y="3825357"/>
            <a:ext cx="1493520" cy="266700"/>
          </a:xfrm>
          <a:prstGeom prst="rect">
            <a:avLst/>
          </a:prstGeom>
          <a:solidFill>
            <a:srgbClr val="F7F7F8"/>
          </a:solidFill>
        </p:spPr>
        <p:txBody>
          <a:bodyPr vert="horz" wrap="square" lIns="0" tIns="37465" rIns="0" bIns="0" rtlCol="0">
            <a:spAutoFit/>
          </a:bodyPr>
          <a:lstStyle/>
          <a:p>
            <a:pPr>
              <a:lnSpc>
                <a:spcPct val="100000"/>
              </a:lnSpc>
              <a:spcBef>
                <a:spcPts val="295"/>
              </a:spcBef>
            </a:pPr>
            <a:r>
              <a:rPr sz="1350" spc="-245" dirty="0">
                <a:solidFill>
                  <a:srgbClr val="374151"/>
                </a:solidFill>
                <a:latin typeface="Trebuchet MS"/>
                <a:cs typeface="Trebuchet MS"/>
              </a:rPr>
              <a:t>T</a:t>
            </a:r>
            <a:r>
              <a:rPr sz="1350" spc="-175" dirty="0">
                <a:solidFill>
                  <a:srgbClr val="374151"/>
                </a:solidFill>
                <a:latin typeface="Trebuchet MS"/>
                <a:cs typeface="Trebuchet MS"/>
              </a:rPr>
              <a:t>o</a:t>
            </a:r>
            <a:r>
              <a:rPr sz="1350" spc="-170" dirty="0">
                <a:solidFill>
                  <a:srgbClr val="374151"/>
                </a:solidFill>
                <a:latin typeface="Trebuchet MS"/>
                <a:cs typeface="Trebuchet MS"/>
              </a:rPr>
              <a:t>t</a:t>
            </a:r>
            <a:r>
              <a:rPr sz="1350" spc="-65" dirty="0">
                <a:solidFill>
                  <a:srgbClr val="374151"/>
                </a:solidFill>
                <a:latin typeface="Trebuchet MS"/>
                <a:cs typeface="Trebuchet MS"/>
              </a:rPr>
              <a:t>a</a:t>
            </a:r>
            <a:r>
              <a:rPr sz="1350" spc="-190" dirty="0">
                <a:solidFill>
                  <a:srgbClr val="374151"/>
                </a:solidFill>
                <a:latin typeface="Trebuchet MS"/>
                <a:cs typeface="Trebuchet MS"/>
              </a:rPr>
              <a:t>l</a:t>
            </a:r>
            <a:r>
              <a:rPr sz="1350" spc="-50" dirty="0">
                <a:solidFill>
                  <a:srgbClr val="374151"/>
                </a:solidFill>
                <a:latin typeface="Trebuchet MS"/>
                <a:cs typeface="Trebuchet MS"/>
              </a:rPr>
              <a:t> </a:t>
            </a:r>
            <a:r>
              <a:rPr sz="1350" spc="-145" dirty="0">
                <a:solidFill>
                  <a:srgbClr val="374151"/>
                </a:solidFill>
                <a:latin typeface="Trebuchet MS"/>
                <a:cs typeface="Trebuchet MS"/>
              </a:rPr>
              <a:t>N</a:t>
            </a:r>
            <a:r>
              <a:rPr sz="1350" spc="-85" dirty="0">
                <a:solidFill>
                  <a:srgbClr val="374151"/>
                </a:solidFill>
                <a:latin typeface="Trebuchet MS"/>
                <a:cs typeface="Trebuchet MS"/>
              </a:rPr>
              <a:t>u</a:t>
            </a:r>
            <a:r>
              <a:rPr sz="1350" spc="-250" dirty="0">
                <a:solidFill>
                  <a:srgbClr val="374151"/>
                </a:solidFill>
                <a:latin typeface="Trebuchet MS"/>
                <a:cs typeface="Trebuchet MS"/>
              </a:rPr>
              <a:t>m</a:t>
            </a:r>
            <a:r>
              <a:rPr sz="1350" spc="-175" dirty="0">
                <a:solidFill>
                  <a:srgbClr val="374151"/>
                </a:solidFill>
                <a:latin typeface="Trebuchet MS"/>
                <a:cs typeface="Trebuchet MS"/>
              </a:rPr>
              <a:t>b</a:t>
            </a:r>
            <a:r>
              <a:rPr sz="1350" spc="-165" dirty="0">
                <a:solidFill>
                  <a:srgbClr val="374151"/>
                </a:solidFill>
                <a:latin typeface="Trebuchet MS"/>
                <a:cs typeface="Trebuchet MS"/>
              </a:rPr>
              <a:t>e</a:t>
            </a:r>
            <a:r>
              <a:rPr sz="1350" spc="-65" dirty="0">
                <a:solidFill>
                  <a:srgbClr val="374151"/>
                </a:solidFill>
                <a:latin typeface="Trebuchet MS"/>
                <a:cs typeface="Trebuchet MS"/>
              </a:rPr>
              <a:t>r</a:t>
            </a:r>
            <a:r>
              <a:rPr sz="1350" spc="-50" dirty="0">
                <a:solidFill>
                  <a:srgbClr val="374151"/>
                </a:solidFill>
                <a:latin typeface="Trebuchet MS"/>
                <a:cs typeface="Trebuchet MS"/>
              </a:rPr>
              <a:t> </a:t>
            </a:r>
            <a:r>
              <a:rPr sz="1350" spc="-150" dirty="0">
                <a:solidFill>
                  <a:srgbClr val="374151"/>
                </a:solidFill>
                <a:latin typeface="Trebuchet MS"/>
                <a:cs typeface="Trebuchet MS"/>
              </a:rPr>
              <a:t>o</a:t>
            </a:r>
            <a:r>
              <a:rPr sz="1350" spc="-10" dirty="0">
                <a:solidFill>
                  <a:srgbClr val="374151"/>
                </a:solidFill>
                <a:latin typeface="Trebuchet MS"/>
                <a:cs typeface="Trebuchet MS"/>
              </a:rPr>
              <a:t>f</a:t>
            </a:r>
            <a:r>
              <a:rPr sz="1350" spc="-50" dirty="0">
                <a:solidFill>
                  <a:srgbClr val="374151"/>
                </a:solidFill>
                <a:latin typeface="Trebuchet MS"/>
                <a:cs typeface="Trebuchet MS"/>
              </a:rPr>
              <a:t> </a:t>
            </a:r>
            <a:r>
              <a:rPr sz="1350" spc="-245" dirty="0">
                <a:solidFill>
                  <a:srgbClr val="374151"/>
                </a:solidFill>
                <a:latin typeface="Trebuchet MS"/>
                <a:cs typeface="Trebuchet MS"/>
              </a:rPr>
              <a:t>T</a:t>
            </a:r>
            <a:r>
              <a:rPr sz="1350" spc="-120" dirty="0">
                <a:solidFill>
                  <a:srgbClr val="374151"/>
                </a:solidFill>
                <a:latin typeface="Trebuchet MS"/>
                <a:cs typeface="Trebuchet MS"/>
              </a:rPr>
              <a:t>o</a:t>
            </a:r>
            <a:r>
              <a:rPr sz="1350" dirty="0">
                <a:solidFill>
                  <a:srgbClr val="374151"/>
                </a:solidFill>
                <a:latin typeface="Trebuchet MS"/>
                <a:cs typeface="Trebuchet MS"/>
              </a:rPr>
              <a:t>s</a:t>
            </a:r>
            <a:r>
              <a:rPr sz="1350" spc="25" dirty="0">
                <a:solidFill>
                  <a:srgbClr val="374151"/>
                </a:solidFill>
                <a:latin typeface="Trebuchet MS"/>
                <a:cs typeface="Trebuchet MS"/>
              </a:rPr>
              <a:t>s</a:t>
            </a:r>
            <a:r>
              <a:rPr sz="1350" spc="-195" dirty="0">
                <a:solidFill>
                  <a:srgbClr val="374151"/>
                </a:solidFill>
                <a:latin typeface="Trebuchet MS"/>
                <a:cs typeface="Trebuchet MS"/>
              </a:rPr>
              <a:t>e</a:t>
            </a:r>
            <a:r>
              <a:rPr sz="1350" spc="55" dirty="0">
                <a:solidFill>
                  <a:srgbClr val="374151"/>
                </a:solidFill>
                <a:latin typeface="Trebuchet MS"/>
                <a:cs typeface="Trebuchet MS"/>
              </a:rPr>
              <a:t>s</a:t>
            </a:r>
            <a:endParaRPr sz="1350">
              <a:latin typeface="Trebuchet MS"/>
              <a:cs typeface="Trebuchet MS"/>
            </a:endParaRPr>
          </a:p>
        </p:txBody>
      </p:sp>
      <p:sp>
        <p:nvSpPr>
          <p:cNvPr id="14" name="object 14"/>
          <p:cNvSpPr txBox="1"/>
          <p:nvPr/>
        </p:nvSpPr>
        <p:spPr>
          <a:xfrm>
            <a:off x="7949764" y="3647620"/>
            <a:ext cx="897255" cy="299720"/>
          </a:xfrm>
          <a:prstGeom prst="rect">
            <a:avLst/>
          </a:prstGeom>
        </p:spPr>
        <p:txBody>
          <a:bodyPr vert="horz" wrap="square" lIns="0" tIns="12700" rIns="0" bIns="0" rtlCol="0">
            <a:spAutoFit/>
          </a:bodyPr>
          <a:lstStyle/>
          <a:p>
            <a:pPr marL="12700">
              <a:lnSpc>
                <a:spcPct val="100000"/>
              </a:lnSpc>
              <a:spcBef>
                <a:spcPts val="100"/>
              </a:spcBef>
              <a:tabLst>
                <a:tab pos="517525" algn="l"/>
              </a:tabLst>
            </a:pPr>
            <a:r>
              <a:rPr sz="1800" spc="254" dirty="0">
                <a:latin typeface="Trebuchet MS"/>
                <a:cs typeface="Trebuchet MS"/>
              </a:rPr>
              <a:t>X	</a:t>
            </a:r>
            <a:r>
              <a:rPr sz="1800" spc="-130" dirty="0">
                <a:latin typeface="Trebuchet MS"/>
                <a:cs typeface="Trebuchet MS"/>
              </a:rPr>
              <a:t>1</a:t>
            </a:r>
            <a:r>
              <a:rPr sz="1800" spc="-135" dirty="0">
                <a:latin typeface="Trebuchet MS"/>
                <a:cs typeface="Trebuchet MS"/>
              </a:rPr>
              <a:t>0</a:t>
            </a:r>
            <a:r>
              <a:rPr sz="1800" spc="300" dirty="0">
                <a:latin typeface="Trebuchet MS"/>
                <a:cs typeface="Trebuchet MS"/>
              </a:rPr>
              <a:t>0</a:t>
            </a:r>
            <a:endParaRPr sz="1800">
              <a:latin typeface="Trebuchet MS"/>
              <a:cs typeface="Trebuchet MS"/>
            </a:endParaRPr>
          </a:p>
        </p:txBody>
      </p:sp>
      <p:pic>
        <p:nvPicPr>
          <p:cNvPr id="15" name="object 15"/>
          <p:cNvPicPr/>
          <p:nvPr/>
        </p:nvPicPr>
        <p:blipFill>
          <a:blip r:embed="rId2" cstate="print"/>
          <a:stretch>
            <a:fillRect/>
          </a:stretch>
        </p:blipFill>
        <p:spPr>
          <a:xfrm>
            <a:off x="9351902" y="5308224"/>
            <a:ext cx="2410470" cy="9937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1905000" y="2207210"/>
            <a:ext cx="8686800" cy="3507790"/>
          </a:xfrm>
          <a:prstGeom prst="rect">
            <a:avLst/>
          </a:prstGeom>
        </p:spPr>
      </p:pic>
      <p:pic>
        <p:nvPicPr>
          <p:cNvPr id="4" name="object 4"/>
          <p:cNvPicPr/>
          <p:nvPr/>
        </p:nvPicPr>
        <p:blipFill>
          <a:blip r:embed="rId3" cstate="print"/>
          <a:stretch>
            <a:fillRect/>
          </a:stretch>
        </p:blipFill>
        <p:spPr>
          <a:xfrm>
            <a:off x="8996449" y="485927"/>
            <a:ext cx="2410470" cy="9937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352198" y="1102094"/>
            <a:ext cx="5081317" cy="4552950"/>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233322" y="5904965"/>
            <a:ext cx="8748809" cy="309350"/>
          </a:xfrm>
          <a:prstGeom prst="rect">
            <a:avLst/>
          </a:prstGeom>
        </p:spPr>
      </p:pic>
      <p:sp>
        <p:nvSpPr>
          <p:cNvPr id="4" name="object 4"/>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5" name="object 5"/>
          <p:cNvPicPr/>
          <p:nvPr/>
        </p:nvPicPr>
        <p:blipFill>
          <a:blip r:embed="rId4" cstate="print"/>
          <a:stretch>
            <a:fillRect/>
          </a:stretch>
        </p:blipFill>
        <p:spPr>
          <a:xfrm>
            <a:off x="9434841" y="521473"/>
            <a:ext cx="2410470" cy="99376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5134" y="2787637"/>
            <a:ext cx="10236835" cy="3086735"/>
          </a:xfrm>
          <a:custGeom>
            <a:avLst/>
            <a:gdLst/>
            <a:ahLst/>
            <a:cxnLst/>
            <a:rect l="l" t="t" r="r" b="b"/>
            <a:pathLst>
              <a:path w="10236835" h="3086735">
                <a:moveTo>
                  <a:pt x="10236352" y="0"/>
                </a:moveTo>
                <a:lnTo>
                  <a:pt x="0" y="0"/>
                </a:lnTo>
                <a:lnTo>
                  <a:pt x="0" y="342900"/>
                </a:lnTo>
                <a:lnTo>
                  <a:pt x="0" y="685800"/>
                </a:lnTo>
                <a:lnTo>
                  <a:pt x="0" y="1028700"/>
                </a:lnTo>
                <a:lnTo>
                  <a:pt x="0" y="1371600"/>
                </a:lnTo>
                <a:lnTo>
                  <a:pt x="307479" y="1371600"/>
                </a:lnTo>
                <a:lnTo>
                  <a:pt x="307479" y="3086112"/>
                </a:lnTo>
                <a:lnTo>
                  <a:pt x="2219274" y="3086112"/>
                </a:lnTo>
                <a:lnTo>
                  <a:pt x="2219274" y="2743200"/>
                </a:lnTo>
                <a:lnTo>
                  <a:pt x="2176627" y="2743200"/>
                </a:lnTo>
                <a:lnTo>
                  <a:pt x="2176627" y="2400300"/>
                </a:lnTo>
                <a:lnTo>
                  <a:pt x="2630843" y="2400300"/>
                </a:lnTo>
                <a:lnTo>
                  <a:pt x="2630843" y="2057400"/>
                </a:lnTo>
                <a:lnTo>
                  <a:pt x="2749435" y="2057400"/>
                </a:lnTo>
                <a:lnTo>
                  <a:pt x="2749435" y="1714500"/>
                </a:lnTo>
                <a:lnTo>
                  <a:pt x="1841004" y="1714500"/>
                </a:lnTo>
                <a:lnTo>
                  <a:pt x="1841004" y="1371600"/>
                </a:lnTo>
                <a:lnTo>
                  <a:pt x="6737286" y="1371600"/>
                </a:lnTo>
                <a:lnTo>
                  <a:pt x="6737286" y="1028700"/>
                </a:lnTo>
                <a:lnTo>
                  <a:pt x="9703270" y="1028700"/>
                </a:lnTo>
                <a:lnTo>
                  <a:pt x="9703270" y="685800"/>
                </a:lnTo>
                <a:lnTo>
                  <a:pt x="9662960" y="685800"/>
                </a:lnTo>
                <a:lnTo>
                  <a:pt x="9662960" y="342900"/>
                </a:lnTo>
                <a:lnTo>
                  <a:pt x="10236352" y="342900"/>
                </a:lnTo>
                <a:lnTo>
                  <a:pt x="10236352" y="0"/>
                </a:lnTo>
                <a:close/>
              </a:path>
            </a:pathLst>
          </a:custGeom>
          <a:solidFill>
            <a:srgbClr val="F7F7F8"/>
          </a:solidFill>
        </p:spPr>
        <p:txBody>
          <a:bodyPr wrap="square" lIns="0" tIns="0" rIns="0" bIns="0" rtlCol="0"/>
          <a:lstStyle/>
          <a:p>
            <a:endParaRPr/>
          </a:p>
        </p:txBody>
      </p:sp>
      <p:sp>
        <p:nvSpPr>
          <p:cNvPr id="3" name="object 3"/>
          <p:cNvSpPr txBox="1">
            <a:spLocks noGrp="1"/>
          </p:cNvSpPr>
          <p:nvPr>
            <p:ph type="title"/>
          </p:nvPr>
        </p:nvSpPr>
        <p:spPr>
          <a:xfrm>
            <a:off x="782443" y="800702"/>
            <a:ext cx="9681845" cy="1596390"/>
          </a:xfrm>
          <a:prstGeom prst="rect">
            <a:avLst/>
          </a:prstGeom>
        </p:spPr>
        <p:txBody>
          <a:bodyPr vert="horz" wrap="square" lIns="0" tIns="109220" rIns="0" bIns="0" rtlCol="0">
            <a:spAutoFit/>
          </a:bodyPr>
          <a:lstStyle/>
          <a:p>
            <a:pPr marL="12700">
              <a:lnSpc>
                <a:spcPct val="100000"/>
              </a:lnSpc>
              <a:spcBef>
                <a:spcPts val="860"/>
              </a:spcBef>
            </a:pPr>
            <a:r>
              <a:rPr sz="2800" spc="-5" dirty="0"/>
              <a:t>Q12.</a:t>
            </a:r>
            <a:r>
              <a:rPr sz="2800" dirty="0"/>
              <a:t> find</a:t>
            </a:r>
            <a:r>
              <a:rPr sz="2800" spc="5" dirty="0"/>
              <a:t> </a:t>
            </a:r>
            <a:r>
              <a:rPr sz="2800" dirty="0"/>
              <a:t>the</a:t>
            </a:r>
            <a:r>
              <a:rPr sz="2800" spc="5" dirty="0"/>
              <a:t> </a:t>
            </a:r>
            <a:r>
              <a:rPr sz="2800" spc="-5" dirty="0"/>
              <a:t>IPL</a:t>
            </a:r>
            <a:r>
              <a:rPr sz="2800" spc="5" dirty="0"/>
              <a:t> </a:t>
            </a:r>
            <a:r>
              <a:rPr sz="2800" spc="-5" dirty="0"/>
              <a:t>season</a:t>
            </a:r>
            <a:r>
              <a:rPr sz="2800" spc="5" dirty="0"/>
              <a:t> </a:t>
            </a:r>
            <a:r>
              <a:rPr sz="2800" spc="-5" dirty="0"/>
              <a:t>which</a:t>
            </a:r>
            <a:r>
              <a:rPr sz="2800" spc="5" dirty="0"/>
              <a:t> </a:t>
            </a:r>
            <a:r>
              <a:rPr sz="2800" dirty="0"/>
              <a:t>has</a:t>
            </a:r>
            <a:r>
              <a:rPr sz="2800" spc="5" dirty="0"/>
              <a:t> </a:t>
            </a:r>
            <a:r>
              <a:rPr sz="2800" spc="-5" dirty="0"/>
              <a:t>min</a:t>
            </a:r>
            <a:r>
              <a:rPr sz="2800" spc="5" dirty="0"/>
              <a:t> </a:t>
            </a:r>
            <a:r>
              <a:rPr sz="2800" spc="-15" dirty="0"/>
              <a:t>duration</a:t>
            </a:r>
            <a:r>
              <a:rPr sz="2800" dirty="0"/>
              <a:t> and</a:t>
            </a:r>
            <a:r>
              <a:rPr sz="2800" spc="5" dirty="0"/>
              <a:t> </a:t>
            </a:r>
            <a:r>
              <a:rPr sz="2800" spc="-15" dirty="0"/>
              <a:t>max</a:t>
            </a:r>
            <a:r>
              <a:rPr sz="2800" spc="5" dirty="0"/>
              <a:t> </a:t>
            </a:r>
            <a:r>
              <a:rPr sz="2800" spc="-15" dirty="0"/>
              <a:t>duration.</a:t>
            </a:r>
            <a:endParaRPr sz="2800"/>
          </a:p>
          <a:p>
            <a:pPr marL="12700" marR="1003935">
              <a:lnSpc>
                <a:spcPct val="122700"/>
              </a:lnSpc>
            </a:pPr>
            <a:r>
              <a:rPr sz="2800" dirty="0"/>
              <a:t>--</a:t>
            </a:r>
            <a:r>
              <a:rPr sz="2800" spc="-5" dirty="0"/>
              <a:t> </a:t>
            </a:r>
            <a:r>
              <a:rPr sz="2800" dirty="0"/>
              <a:t>Output </a:t>
            </a:r>
            <a:r>
              <a:rPr sz="2800" spc="-5" dirty="0"/>
              <a:t>columns</a:t>
            </a:r>
            <a:r>
              <a:rPr sz="2800" dirty="0"/>
              <a:t> </a:t>
            </a:r>
            <a:r>
              <a:rPr sz="2800" spc="-5" dirty="0"/>
              <a:t>should </a:t>
            </a:r>
            <a:r>
              <a:rPr sz="2800" dirty="0"/>
              <a:t>be </a:t>
            </a:r>
            <a:r>
              <a:rPr sz="2800" spc="-25" dirty="0"/>
              <a:t>like</a:t>
            </a:r>
            <a:r>
              <a:rPr sz="2800" dirty="0"/>
              <a:t> the</a:t>
            </a:r>
            <a:r>
              <a:rPr sz="2800" spc="-5" dirty="0"/>
              <a:t> below:-- </a:t>
            </a:r>
            <a:r>
              <a:rPr sz="2800" dirty="0"/>
              <a:t> </a:t>
            </a:r>
            <a:r>
              <a:rPr sz="2800" spc="-30" dirty="0"/>
              <a:t>Tournment_ID,</a:t>
            </a:r>
            <a:r>
              <a:rPr sz="2800" dirty="0"/>
              <a:t> </a:t>
            </a:r>
            <a:r>
              <a:rPr sz="2800" spc="-25" dirty="0"/>
              <a:t>Tourment_name,</a:t>
            </a:r>
            <a:r>
              <a:rPr sz="2800" dirty="0"/>
              <a:t> </a:t>
            </a:r>
            <a:r>
              <a:rPr sz="2800" spc="-15" dirty="0"/>
              <a:t>Duration</a:t>
            </a:r>
            <a:r>
              <a:rPr sz="2800" spc="5" dirty="0"/>
              <a:t> </a:t>
            </a:r>
            <a:r>
              <a:rPr sz="2800" spc="-5" dirty="0"/>
              <a:t>column,</a:t>
            </a:r>
            <a:r>
              <a:rPr sz="2800" dirty="0"/>
              <a:t> </a:t>
            </a:r>
            <a:r>
              <a:rPr sz="2800" spc="-15" dirty="0"/>
              <a:t>Duration</a:t>
            </a:r>
            <a:endParaRPr sz="2800"/>
          </a:p>
        </p:txBody>
      </p:sp>
      <p:sp>
        <p:nvSpPr>
          <p:cNvPr id="4" name="object 4"/>
          <p:cNvSpPr txBox="1"/>
          <p:nvPr/>
        </p:nvSpPr>
        <p:spPr>
          <a:xfrm>
            <a:off x="782443" y="2752712"/>
            <a:ext cx="10189210" cy="3119120"/>
          </a:xfrm>
          <a:prstGeom prst="rect">
            <a:avLst/>
          </a:prstGeom>
        </p:spPr>
        <p:txBody>
          <a:bodyPr vert="horz" wrap="square" lIns="0" tIns="30480" rIns="0" bIns="0" rtlCol="0">
            <a:spAutoFit/>
          </a:bodyPr>
          <a:lstStyle/>
          <a:p>
            <a:pPr marL="12700" marR="5080" indent="803275">
              <a:lnSpc>
                <a:spcPts val="2700"/>
              </a:lnSpc>
              <a:spcBef>
                <a:spcPts val="240"/>
              </a:spcBef>
            </a:pP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5" dirty="0">
                <a:solidFill>
                  <a:srgbClr val="374151"/>
                </a:solidFill>
                <a:latin typeface="Times New Roman"/>
                <a:cs typeface="Times New Roman"/>
              </a:rPr>
              <a:t>involves</a:t>
            </a:r>
            <a:r>
              <a:rPr sz="2300" spc="5" dirty="0">
                <a:solidFill>
                  <a:srgbClr val="374151"/>
                </a:solidFill>
                <a:latin typeface="Times New Roman"/>
                <a:cs typeface="Times New Roman"/>
              </a:rPr>
              <a:t> </a:t>
            </a:r>
            <a:r>
              <a:rPr sz="2300" spc="10" dirty="0">
                <a:solidFill>
                  <a:srgbClr val="374151"/>
                </a:solidFill>
                <a:latin typeface="Times New Roman"/>
                <a:cs typeface="Times New Roman"/>
              </a:rPr>
              <a:t>finding</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10" dirty="0">
                <a:solidFill>
                  <a:srgbClr val="374151"/>
                </a:solidFill>
                <a:latin typeface="Times New Roman"/>
                <a:cs typeface="Times New Roman"/>
              </a:rPr>
              <a:t> </a:t>
            </a:r>
            <a:r>
              <a:rPr sz="2300" spc="125" dirty="0">
                <a:solidFill>
                  <a:srgbClr val="374151"/>
                </a:solidFill>
                <a:latin typeface="Times New Roman"/>
                <a:cs typeface="Times New Roman"/>
              </a:rPr>
              <a:t>IPL</a:t>
            </a:r>
            <a:r>
              <a:rPr sz="2300" spc="5" dirty="0">
                <a:solidFill>
                  <a:srgbClr val="374151"/>
                </a:solidFill>
                <a:latin typeface="Times New Roman"/>
                <a:cs typeface="Times New Roman"/>
              </a:rPr>
              <a:t> </a:t>
            </a:r>
            <a:r>
              <a:rPr sz="2300" spc="20" dirty="0">
                <a:solidFill>
                  <a:srgbClr val="374151"/>
                </a:solidFill>
                <a:latin typeface="Times New Roman"/>
                <a:cs typeface="Times New Roman"/>
              </a:rPr>
              <a:t>season</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with</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10" dirty="0">
                <a:solidFill>
                  <a:srgbClr val="374151"/>
                </a:solidFill>
                <a:latin typeface="Times New Roman"/>
                <a:cs typeface="Times New Roman"/>
              </a:rPr>
              <a:t>minimum </a:t>
            </a:r>
            <a:r>
              <a:rPr sz="2300" spc="55" dirty="0">
                <a:solidFill>
                  <a:srgbClr val="374151"/>
                </a:solidFill>
                <a:latin typeface="Times New Roman"/>
                <a:cs typeface="Times New Roman"/>
              </a:rPr>
              <a:t>duration</a:t>
            </a:r>
            <a:r>
              <a:rPr sz="2300" spc="5" dirty="0">
                <a:solidFill>
                  <a:srgbClr val="374151"/>
                </a:solidFill>
                <a:latin typeface="Times New Roman"/>
                <a:cs typeface="Times New Roman"/>
              </a:rPr>
              <a:t> </a:t>
            </a:r>
            <a:r>
              <a:rPr sz="2300" spc="70" dirty="0">
                <a:solidFill>
                  <a:srgbClr val="374151"/>
                </a:solidFill>
                <a:latin typeface="Times New Roman"/>
                <a:cs typeface="Times New Roman"/>
              </a:rPr>
              <a:t>and </a:t>
            </a:r>
            <a:r>
              <a:rPr sz="2300" spc="-565" dirty="0">
                <a:solidFill>
                  <a:srgbClr val="374151"/>
                </a:solidFill>
                <a:latin typeface="Times New Roman"/>
                <a:cs typeface="Times New Roman"/>
              </a:rPr>
              <a:t> </a:t>
            </a:r>
            <a:r>
              <a:rPr sz="2300" spc="55" dirty="0">
                <a:solidFill>
                  <a:srgbClr val="374151"/>
                </a:solidFill>
                <a:latin typeface="Times New Roman"/>
                <a:cs typeface="Times New Roman"/>
              </a:rPr>
              <a:t>the </a:t>
            </a:r>
            <a:r>
              <a:rPr sz="2300" spc="25" dirty="0">
                <a:solidFill>
                  <a:srgbClr val="374151"/>
                </a:solidFill>
                <a:latin typeface="Times New Roman"/>
                <a:cs typeface="Times New Roman"/>
              </a:rPr>
              <a:t>one </a:t>
            </a:r>
            <a:r>
              <a:rPr sz="2300" spc="40" dirty="0">
                <a:solidFill>
                  <a:srgbClr val="374151"/>
                </a:solidFill>
                <a:latin typeface="Times New Roman"/>
                <a:cs typeface="Times New Roman"/>
              </a:rPr>
              <a:t>with </a:t>
            </a:r>
            <a:r>
              <a:rPr sz="2300" spc="55" dirty="0">
                <a:solidFill>
                  <a:srgbClr val="374151"/>
                </a:solidFill>
                <a:latin typeface="Times New Roman"/>
                <a:cs typeface="Times New Roman"/>
              </a:rPr>
              <a:t>the </a:t>
            </a:r>
            <a:r>
              <a:rPr sz="2300" spc="15" dirty="0">
                <a:solidFill>
                  <a:srgbClr val="374151"/>
                </a:solidFill>
                <a:latin typeface="Times New Roman"/>
                <a:cs typeface="Times New Roman"/>
              </a:rPr>
              <a:t>maximum </a:t>
            </a:r>
            <a:r>
              <a:rPr sz="2300" spc="55" dirty="0">
                <a:solidFill>
                  <a:srgbClr val="374151"/>
                </a:solidFill>
                <a:latin typeface="Times New Roman"/>
                <a:cs typeface="Times New Roman"/>
              </a:rPr>
              <a:t>duration </a:t>
            </a:r>
            <a:r>
              <a:rPr sz="2300" spc="70" dirty="0">
                <a:solidFill>
                  <a:srgbClr val="374151"/>
                </a:solidFill>
                <a:latin typeface="Times New Roman"/>
                <a:cs typeface="Times New Roman"/>
              </a:rPr>
              <a:t>and </a:t>
            </a:r>
            <a:r>
              <a:rPr sz="2300" dirty="0">
                <a:solidFill>
                  <a:srgbClr val="374151"/>
                </a:solidFill>
                <a:latin typeface="Times New Roman"/>
                <a:cs typeface="Times New Roman"/>
              </a:rPr>
              <a:t>also </a:t>
            </a:r>
            <a:r>
              <a:rPr sz="2300" spc="55" dirty="0">
                <a:solidFill>
                  <a:srgbClr val="374151"/>
                </a:solidFill>
                <a:latin typeface="Times New Roman"/>
                <a:cs typeface="Times New Roman"/>
              </a:rPr>
              <a:t>required </a:t>
            </a:r>
            <a:r>
              <a:rPr sz="2300" spc="40" dirty="0">
                <a:solidFill>
                  <a:srgbClr val="374151"/>
                </a:solidFill>
                <a:latin typeface="Times New Roman"/>
                <a:cs typeface="Times New Roman"/>
              </a:rPr>
              <a:t>to </a:t>
            </a:r>
            <a:r>
              <a:rPr sz="2300" spc="15" dirty="0">
                <a:solidFill>
                  <a:srgbClr val="374151"/>
                </a:solidFill>
                <a:latin typeface="Times New Roman"/>
                <a:cs typeface="Times New Roman"/>
              </a:rPr>
              <a:t>display </a:t>
            </a:r>
            <a:r>
              <a:rPr sz="2300" spc="-15" dirty="0">
                <a:solidFill>
                  <a:srgbClr val="374151"/>
                </a:solidFill>
                <a:latin typeface="Times New Roman"/>
                <a:cs typeface="Times New Roman"/>
              </a:rPr>
              <a:t>specific </a:t>
            </a:r>
            <a:r>
              <a:rPr sz="2300" spc="70" dirty="0">
                <a:solidFill>
                  <a:srgbClr val="374151"/>
                </a:solidFill>
                <a:latin typeface="Times New Roman"/>
                <a:cs typeface="Times New Roman"/>
              </a:rPr>
              <a:t>output </a:t>
            </a:r>
            <a:r>
              <a:rPr sz="2300" spc="75" dirty="0">
                <a:solidFill>
                  <a:srgbClr val="374151"/>
                </a:solidFill>
                <a:latin typeface="Times New Roman"/>
                <a:cs typeface="Times New Roman"/>
              </a:rPr>
              <a:t> </a:t>
            </a:r>
            <a:r>
              <a:rPr sz="2300" spc="5" dirty="0">
                <a:solidFill>
                  <a:srgbClr val="374151"/>
                </a:solidFill>
                <a:latin typeface="Times New Roman"/>
                <a:cs typeface="Times New Roman"/>
              </a:rPr>
              <a:t>columns: </a:t>
            </a:r>
            <a:r>
              <a:rPr sz="2300" spc="40" dirty="0">
                <a:solidFill>
                  <a:srgbClr val="374151"/>
                </a:solidFill>
                <a:latin typeface="Times New Roman"/>
                <a:cs typeface="Times New Roman"/>
              </a:rPr>
              <a:t>Tournament </a:t>
            </a:r>
            <a:r>
              <a:rPr sz="2300" spc="125" dirty="0">
                <a:solidFill>
                  <a:srgbClr val="374151"/>
                </a:solidFill>
                <a:latin typeface="Times New Roman"/>
                <a:cs typeface="Times New Roman"/>
              </a:rPr>
              <a:t>ID, </a:t>
            </a:r>
            <a:r>
              <a:rPr sz="2300" spc="40" dirty="0">
                <a:solidFill>
                  <a:srgbClr val="374151"/>
                </a:solidFill>
                <a:latin typeface="Times New Roman"/>
                <a:cs typeface="Times New Roman"/>
              </a:rPr>
              <a:t>Tournament </a:t>
            </a:r>
            <a:r>
              <a:rPr sz="2300" spc="25" dirty="0">
                <a:solidFill>
                  <a:srgbClr val="374151"/>
                </a:solidFill>
                <a:latin typeface="Times New Roman"/>
                <a:cs typeface="Times New Roman"/>
              </a:rPr>
              <a:t>name, </a:t>
            </a:r>
            <a:r>
              <a:rPr sz="2300" spc="40" dirty="0">
                <a:solidFill>
                  <a:srgbClr val="374151"/>
                </a:solidFill>
                <a:latin typeface="Times New Roman"/>
                <a:cs typeface="Times New Roman"/>
              </a:rPr>
              <a:t>a </a:t>
            </a:r>
            <a:r>
              <a:rPr sz="2300" spc="20" dirty="0">
                <a:solidFill>
                  <a:srgbClr val="374151"/>
                </a:solidFill>
                <a:latin typeface="Times New Roman"/>
                <a:cs typeface="Times New Roman"/>
              </a:rPr>
              <a:t>column </a:t>
            </a:r>
            <a:r>
              <a:rPr sz="2300" spc="25" dirty="0">
                <a:solidFill>
                  <a:srgbClr val="374151"/>
                </a:solidFill>
                <a:latin typeface="Times New Roman"/>
                <a:cs typeface="Times New Roman"/>
              </a:rPr>
              <a:t>indicating </a:t>
            </a:r>
            <a:r>
              <a:rPr sz="2300" spc="60" dirty="0">
                <a:solidFill>
                  <a:srgbClr val="374151"/>
                </a:solidFill>
                <a:latin typeface="Times New Roman"/>
                <a:cs typeface="Times New Roman"/>
              </a:rPr>
              <a:t>whether </a:t>
            </a:r>
            <a:r>
              <a:rPr sz="2300" spc="30" dirty="0">
                <a:solidFill>
                  <a:srgbClr val="374151"/>
                </a:solidFill>
                <a:latin typeface="Times New Roman"/>
                <a:cs typeface="Times New Roman"/>
              </a:rPr>
              <a:t>it's </a:t>
            </a:r>
            <a:r>
              <a:rPr sz="2300" spc="40" dirty="0">
                <a:solidFill>
                  <a:srgbClr val="374151"/>
                </a:solidFill>
                <a:latin typeface="Times New Roman"/>
                <a:cs typeface="Times New Roman"/>
              </a:rPr>
              <a:t>a </a:t>
            </a:r>
            <a:r>
              <a:rPr sz="2300" spc="45" dirty="0">
                <a:solidFill>
                  <a:srgbClr val="374151"/>
                </a:solidFill>
                <a:latin typeface="Times New Roman"/>
                <a:cs typeface="Times New Roman"/>
              </a:rPr>
              <a:t> </a:t>
            </a:r>
            <a:r>
              <a:rPr sz="2300" spc="10" dirty="0">
                <a:solidFill>
                  <a:srgbClr val="374151"/>
                </a:solidFill>
                <a:latin typeface="Times New Roman"/>
                <a:cs typeface="Times New Roman"/>
              </a:rPr>
              <a:t>minimum</a:t>
            </a:r>
            <a:r>
              <a:rPr sz="2300" dirty="0">
                <a:solidFill>
                  <a:srgbClr val="374151"/>
                </a:solidFill>
                <a:latin typeface="Times New Roman"/>
                <a:cs typeface="Times New Roman"/>
              </a:rPr>
              <a:t> </a:t>
            </a:r>
            <a:r>
              <a:rPr sz="2300" spc="60" dirty="0">
                <a:solidFill>
                  <a:srgbClr val="374151"/>
                </a:solidFill>
                <a:latin typeface="Times New Roman"/>
                <a:cs typeface="Times New Roman"/>
              </a:rPr>
              <a:t>or</a:t>
            </a:r>
            <a:r>
              <a:rPr sz="2300" dirty="0">
                <a:solidFill>
                  <a:srgbClr val="374151"/>
                </a:solidFill>
                <a:latin typeface="Times New Roman"/>
                <a:cs typeface="Times New Roman"/>
              </a:rPr>
              <a:t> </a:t>
            </a:r>
            <a:r>
              <a:rPr sz="2300" spc="15" dirty="0">
                <a:solidFill>
                  <a:srgbClr val="374151"/>
                </a:solidFill>
                <a:latin typeface="Times New Roman"/>
                <a:cs typeface="Times New Roman"/>
              </a:rPr>
              <a:t>maximum</a:t>
            </a:r>
            <a:r>
              <a:rPr sz="2300" dirty="0">
                <a:solidFill>
                  <a:srgbClr val="374151"/>
                </a:solidFill>
                <a:latin typeface="Times New Roman"/>
                <a:cs typeface="Times New Roman"/>
              </a:rPr>
              <a:t> </a:t>
            </a:r>
            <a:r>
              <a:rPr sz="2300" spc="50" dirty="0">
                <a:solidFill>
                  <a:srgbClr val="374151"/>
                </a:solidFill>
                <a:latin typeface="Times New Roman"/>
                <a:cs typeface="Times New Roman"/>
              </a:rPr>
              <a:t>duration,</a:t>
            </a:r>
            <a:r>
              <a:rPr sz="2300" dirty="0">
                <a:solidFill>
                  <a:srgbClr val="374151"/>
                </a:solidFill>
                <a:latin typeface="Times New Roman"/>
                <a:cs typeface="Times New Roman"/>
              </a:rPr>
              <a:t> </a:t>
            </a:r>
            <a:r>
              <a:rPr sz="2300" spc="70" dirty="0">
                <a:solidFill>
                  <a:srgbClr val="374151"/>
                </a:solidFill>
                <a:latin typeface="Times New Roman"/>
                <a:cs typeface="Times New Roman"/>
              </a:rPr>
              <a:t>and</a:t>
            </a:r>
            <a:r>
              <a:rPr sz="230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55" dirty="0">
                <a:solidFill>
                  <a:srgbClr val="374151"/>
                </a:solidFill>
                <a:latin typeface="Times New Roman"/>
                <a:cs typeface="Times New Roman"/>
              </a:rPr>
              <a:t>duration</a:t>
            </a:r>
            <a:r>
              <a:rPr sz="2300" dirty="0">
                <a:solidFill>
                  <a:srgbClr val="374151"/>
                </a:solidFill>
                <a:latin typeface="Times New Roman"/>
                <a:cs typeface="Times New Roman"/>
              </a:rPr>
              <a:t> </a:t>
            </a:r>
            <a:r>
              <a:rPr sz="2300" spc="-10" dirty="0">
                <a:solidFill>
                  <a:srgbClr val="374151"/>
                </a:solidFill>
                <a:latin typeface="Times New Roman"/>
                <a:cs typeface="Times New Roman"/>
              </a:rPr>
              <a:t>itself.</a:t>
            </a:r>
            <a:endParaRPr sz="2300">
              <a:latin typeface="Times New Roman"/>
              <a:cs typeface="Times New Roman"/>
            </a:endParaRPr>
          </a:p>
          <a:p>
            <a:pPr marL="320040" indent="-307975">
              <a:lnSpc>
                <a:spcPts val="2590"/>
              </a:lnSpc>
              <a:buAutoNum type="arabicPeriod"/>
              <a:tabLst>
                <a:tab pos="320675" algn="l"/>
              </a:tabLst>
            </a:pPr>
            <a:r>
              <a:rPr sz="2300" spc="75" dirty="0">
                <a:latin typeface="Times New Roman"/>
                <a:cs typeface="Times New Roman"/>
              </a:rPr>
              <a:t>Gather</a:t>
            </a:r>
            <a:r>
              <a:rPr sz="2300" spc="-30" dirty="0">
                <a:latin typeface="Times New Roman"/>
                <a:cs typeface="Times New Roman"/>
              </a:rPr>
              <a:t> </a:t>
            </a:r>
            <a:r>
              <a:rPr sz="2300" spc="105" dirty="0">
                <a:latin typeface="Times New Roman"/>
                <a:cs typeface="Times New Roman"/>
              </a:rPr>
              <a:t>Data</a:t>
            </a:r>
            <a:endParaRPr sz="2300">
              <a:latin typeface="Times New Roman"/>
              <a:cs typeface="Times New Roman"/>
            </a:endParaRPr>
          </a:p>
          <a:p>
            <a:pPr marL="320040" indent="-307975">
              <a:lnSpc>
                <a:spcPts val="2700"/>
              </a:lnSpc>
              <a:buAutoNum type="arabicPeriod"/>
              <a:tabLst>
                <a:tab pos="320675" algn="l"/>
              </a:tabLst>
            </a:pPr>
            <a:r>
              <a:rPr sz="2300" spc="25" dirty="0">
                <a:latin typeface="Times New Roman"/>
                <a:cs typeface="Times New Roman"/>
              </a:rPr>
              <a:t>Calculate</a:t>
            </a:r>
            <a:r>
              <a:rPr sz="2300" spc="-25" dirty="0">
                <a:latin typeface="Times New Roman"/>
                <a:cs typeface="Times New Roman"/>
              </a:rPr>
              <a:t> </a:t>
            </a:r>
            <a:r>
              <a:rPr sz="2300" spc="70" dirty="0">
                <a:latin typeface="Times New Roman"/>
                <a:cs typeface="Times New Roman"/>
              </a:rPr>
              <a:t>Durations</a:t>
            </a:r>
            <a:endParaRPr sz="2300">
              <a:latin typeface="Times New Roman"/>
              <a:cs typeface="Times New Roman"/>
            </a:endParaRPr>
          </a:p>
          <a:p>
            <a:pPr marL="320040" indent="-307975">
              <a:lnSpc>
                <a:spcPts val="2700"/>
              </a:lnSpc>
              <a:buAutoNum type="arabicPeriod"/>
              <a:tabLst>
                <a:tab pos="320675" algn="l"/>
              </a:tabLst>
            </a:pPr>
            <a:r>
              <a:rPr sz="2300" spc="70" dirty="0">
                <a:latin typeface="Times New Roman"/>
                <a:cs typeface="Times New Roman"/>
              </a:rPr>
              <a:t>Find</a:t>
            </a:r>
            <a:r>
              <a:rPr sz="2300" spc="-20" dirty="0">
                <a:latin typeface="Times New Roman"/>
                <a:cs typeface="Times New Roman"/>
              </a:rPr>
              <a:t> </a:t>
            </a:r>
            <a:r>
              <a:rPr sz="2300" spc="70" dirty="0">
                <a:latin typeface="Times New Roman"/>
                <a:cs typeface="Times New Roman"/>
              </a:rPr>
              <a:t>Min</a:t>
            </a:r>
            <a:r>
              <a:rPr sz="2300" spc="-15" dirty="0">
                <a:latin typeface="Times New Roman"/>
                <a:cs typeface="Times New Roman"/>
              </a:rPr>
              <a:t> </a:t>
            </a:r>
            <a:r>
              <a:rPr sz="2300" spc="70" dirty="0">
                <a:latin typeface="Times New Roman"/>
                <a:cs typeface="Times New Roman"/>
              </a:rPr>
              <a:t>and</a:t>
            </a:r>
            <a:r>
              <a:rPr sz="2300" spc="-20" dirty="0">
                <a:latin typeface="Times New Roman"/>
                <a:cs typeface="Times New Roman"/>
              </a:rPr>
              <a:t> </a:t>
            </a:r>
            <a:r>
              <a:rPr sz="2300" spc="85" dirty="0">
                <a:latin typeface="Times New Roman"/>
                <a:cs typeface="Times New Roman"/>
              </a:rPr>
              <a:t>Max</a:t>
            </a:r>
            <a:endParaRPr sz="2300">
              <a:latin typeface="Times New Roman"/>
              <a:cs typeface="Times New Roman"/>
            </a:endParaRPr>
          </a:p>
          <a:p>
            <a:pPr marL="320040" indent="-307975">
              <a:lnSpc>
                <a:spcPts val="2700"/>
              </a:lnSpc>
              <a:buAutoNum type="arabicPeriod"/>
              <a:tabLst>
                <a:tab pos="320675" algn="l"/>
              </a:tabLst>
            </a:pPr>
            <a:r>
              <a:rPr sz="2300" spc="70" dirty="0">
                <a:latin typeface="Times New Roman"/>
                <a:cs typeface="Times New Roman"/>
              </a:rPr>
              <a:t>Format</a:t>
            </a:r>
            <a:r>
              <a:rPr sz="2300" spc="-35" dirty="0">
                <a:latin typeface="Times New Roman"/>
                <a:cs typeface="Times New Roman"/>
              </a:rPr>
              <a:t> </a:t>
            </a:r>
            <a:r>
              <a:rPr sz="2300" spc="110" dirty="0">
                <a:latin typeface="Times New Roman"/>
                <a:cs typeface="Times New Roman"/>
              </a:rPr>
              <a:t>Output</a:t>
            </a:r>
            <a:endParaRPr sz="2300">
              <a:latin typeface="Times New Roman"/>
              <a:cs typeface="Times New Roman"/>
            </a:endParaRPr>
          </a:p>
          <a:p>
            <a:pPr marL="320040" indent="-307975">
              <a:lnSpc>
                <a:spcPts val="2730"/>
              </a:lnSpc>
              <a:buAutoNum type="arabicPeriod"/>
              <a:tabLst>
                <a:tab pos="320675" algn="l"/>
              </a:tabLst>
            </a:pPr>
            <a:r>
              <a:rPr sz="2300" spc="40" dirty="0">
                <a:latin typeface="Times New Roman"/>
                <a:cs typeface="Times New Roman"/>
              </a:rPr>
              <a:t>Display</a:t>
            </a:r>
            <a:r>
              <a:rPr sz="2300" spc="-35" dirty="0">
                <a:latin typeface="Times New Roman"/>
                <a:cs typeface="Times New Roman"/>
              </a:rPr>
              <a:t> </a:t>
            </a:r>
            <a:r>
              <a:rPr sz="2300" spc="35" dirty="0">
                <a:latin typeface="Times New Roman"/>
                <a:cs typeface="Times New Roman"/>
              </a:rPr>
              <a:t>Results</a:t>
            </a:r>
            <a:endParaRPr sz="2300">
              <a:latin typeface="Times New Roman"/>
              <a:cs typeface="Times New Roman"/>
            </a:endParaRPr>
          </a:p>
        </p:txBody>
      </p:sp>
      <p:pic>
        <p:nvPicPr>
          <p:cNvPr id="5" name="object 5"/>
          <p:cNvPicPr/>
          <p:nvPr/>
        </p:nvPicPr>
        <p:blipFill>
          <a:blip r:embed="rId2" cstate="print"/>
          <a:stretch>
            <a:fillRect/>
          </a:stretch>
        </p:blipFill>
        <p:spPr>
          <a:xfrm>
            <a:off x="9422993" y="5343769"/>
            <a:ext cx="2410470" cy="99376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234486" y="1904865"/>
            <a:ext cx="8121791" cy="2493112"/>
          </a:xfrm>
          <a:prstGeom prst="rect">
            <a:avLst/>
          </a:prstGeom>
        </p:spPr>
      </p:pic>
      <p:pic>
        <p:nvPicPr>
          <p:cNvPr id="4" name="object 4"/>
          <p:cNvPicPr/>
          <p:nvPr/>
        </p:nvPicPr>
        <p:blipFill>
          <a:blip r:embed="rId3" cstate="print"/>
          <a:stretch>
            <a:fillRect/>
          </a:stretch>
        </p:blipFill>
        <p:spPr>
          <a:xfrm>
            <a:off x="9197872" y="426685"/>
            <a:ext cx="2410470" cy="99376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331096" y="1785754"/>
            <a:ext cx="6736703" cy="1948046"/>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197872" y="322847"/>
            <a:ext cx="2410470" cy="9937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219" y="620600"/>
            <a:ext cx="7792084" cy="695960"/>
          </a:xfrm>
          <a:prstGeom prst="rect">
            <a:avLst/>
          </a:prstGeom>
        </p:spPr>
        <p:txBody>
          <a:bodyPr vert="horz" wrap="square" lIns="0" tIns="12700" rIns="0" bIns="0" rtlCol="0">
            <a:spAutoFit/>
          </a:bodyPr>
          <a:lstStyle/>
          <a:p>
            <a:pPr marL="12700">
              <a:lnSpc>
                <a:spcPct val="100000"/>
              </a:lnSpc>
              <a:spcBef>
                <a:spcPts val="100"/>
              </a:spcBef>
              <a:tabLst>
                <a:tab pos="5740400" algn="l"/>
              </a:tabLst>
            </a:pPr>
            <a:r>
              <a:rPr b="1" dirty="0">
                <a:latin typeface="Times New Roman"/>
                <a:cs typeface="Times New Roman"/>
              </a:rPr>
              <a:t>Bus</a:t>
            </a:r>
            <a:r>
              <a:rPr b="1" spc="-5" dirty="0">
                <a:latin typeface="Times New Roman"/>
                <a:cs typeface="Times New Roman"/>
              </a:rPr>
              <a:t>i</a:t>
            </a:r>
            <a:r>
              <a:rPr b="1" dirty="0">
                <a:latin typeface="Times New Roman"/>
                <a:cs typeface="Times New Roman"/>
              </a:rPr>
              <a:t>n</a:t>
            </a:r>
            <a:r>
              <a:rPr b="1" spc="-5" dirty="0">
                <a:latin typeface="Times New Roman"/>
                <a:cs typeface="Times New Roman"/>
              </a:rPr>
              <a:t>e</a:t>
            </a:r>
            <a:r>
              <a:rPr b="1" dirty="0">
                <a:latin typeface="Times New Roman"/>
                <a:cs typeface="Times New Roman"/>
              </a:rPr>
              <a:t>ss Impo</a:t>
            </a:r>
            <a:r>
              <a:rPr b="1" spc="-5" dirty="0">
                <a:latin typeface="Times New Roman"/>
                <a:cs typeface="Times New Roman"/>
              </a:rPr>
              <a:t>r</a:t>
            </a:r>
            <a:r>
              <a:rPr b="1" dirty="0">
                <a:latin typeface="Times New Roman"/>
                <a:cs typeface="Times New Roman"/>
              </a:rPr>
              <a:t>tan</a:t>
            </a:r>
            <a:r>
              <a:rPr b="1" spc="-5" dirty="0">
                <a:latin typeface="Times New Roman"/>
                <a:cs typeface="Times New Roman"/>
              </a:rPr>
              <a:t>c</a:t>
            </a:r>
            <a:r>
              <a:rPr b="1" dirty="0">
                <a:latin typeface="Times New Roman"/>
                <a:cs typeface="Times New Roman"/>
              </a:rPr>
              <a:t>e</a:t>
            </a:r>
            <a:r>
              <a:rPr b="1" spc="-5" dirty="0">
                <a:latin typeface="Times New Roman"/>
                <a:cs typeface="Times New Roman"/>
              </a:rPr>
              <a:t> </a:t>
            </a:r>
            <a:r>
              <a:rPr b="1" dirty="0">
                <a:latin typeface="Times New Roman"/>
                <a:cs typeface="Times New Roman"/>
              </a:rPr>
              <a:t>of	</a:t>
            </a:r>
            <a:r>
              <a:rPr b="1" spc="-5" dirty="0">
                <a:latin typeface="Times New Roman"/>
                <a:cs typeface="Times New Roman"/>
              </a:rPr>
              <a:t>P</a:t>
            </a:r>
            <a:r>
              <a:rPr b="1" spc="-80" dirty="0">
                <a:latin typeface="Times New Roman"/>
                <a:cs typeface="Times New Roman"/>
              </a:rPr>
              <a:t>r</a:t>
            </a:r>
            <a:r>
              <a:rPr b="1" dirty="0">
                <a:latin typeface="Times New Roman"/>
                <a:cs typeface="Times New Roman"/>
              </a:rPr>
              <a:t>ob</a:t>
            </a:r>
            <a:r>
              <a:rPr b="1" spc="-5" dirty="0">
                <a:latin typeface="Times New Roman"/>
                <a:cs typeface="Times New Roman"/>
              </a:rPr>
              <a:t>le</a:t>
            </a:r>
            <a:r>
              <a:rPr b="1" dirty="0">
                <a:latin typeface="Times New Roman"/>
                <a:cs typeface="Times New Roman"/>
              </a:rPr>
              <a:t>m</a:t>
            </a:r>
          </a:p>
        </p:txBody>
      </p:sp>
      <p:pic>
        <p:nvPicPr>
          <p:cNvPr id="3" name="object 3"/>
          <p:cNvPicPr/>
          <p:nvPr/>
        </p:nvPicPr>
        <p:blipFill>
          <a:blip r:embed="rId2" cstate="print"/>
          <a:stretch>
            <a:fillRect/>
          </a:stretch>
        </p:blipFill>
        <p:spPr>
          <a:xfrm>
            <a:off x="9473038" y="107554"/>
            <a:ext cx="2410470" cy="993763"/>
          </a:xfrm>
          <a:prstGeom prst="rect">
            <a:avLst/>
          </a:prstGeom>
        </p:spPr>
      </p:pic>
      <p:grpSp>
        <p:nvGrpSpPr>
          <p:cNvPr id="4" name="object 4"/>
          <p:cNvGrpSpPr/>
          <p:nvPr/>
        </p:nvGrpSpPr>
        <p:grpSpPr>
          <a:xfrm>
            <a:off x="124295" y="52529"/>
            <a:ext cx="219075" cy="6684009"/>
            <a:chOff x="124295" y="52529"/>
            <a:chExt cx="219075" cy="6684009"/>
          </a:xfrm>
        </p:grpSpPr>
        <p:sp>
          <p:nvSpPr>
            <p:cNvPr id="5" name="object 5"/>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6" name="object 6"/>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7" name="object 7"/>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8" name="object 8"/>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
        <p:nvSpPr>
          <p:cNvPr id="10" name="TextBox 9">
            <a:extLst>
              <a:ext uri="{FF2B5EF4-FFF2-40B4-BE49-F238E27FC236}">
                <a16:creationId xmlns:a16="http://schemas.microsoft.com/office/drawing/2014/main" id="{FB55795B-1F74-6B78-AF65-4471194CE59B}"/>
              </a:ext>
            </a:extLst>
          </p:cNvPr>
          <p:cNvSpPr txBox="1"/>
          <p:nvPr/>
        </p:nvSpPr>
        <p:spPr>
          <a:xfrm>
            <a:off x="762000" y="1584697"/>
            <a:ext cx="10972800" cy="2031325"/>
          </a:xfrm>
          <a:prstGeom prst="rect">
            <a:avLst/>
          </a:prstGeom>
          <a:noFill/>
        </p:spPr>
        <p:txBody>
          <a:bodyPr wrap="square">
            <a:spAutoFit/>
          </a:bodyPr>
          <a:lstStyle/>
          <a:p>
            <a:pPr marL="0" indent="0" algn="just">
              <a:buNone/>
            </a:pPr>
            <a:r>
              <a:rPr lang="en-US" sz="1800" dirty="0">
                <a:latin typeface="Times New Roman" panose="02020603050405020304" pitchFamily="18" charset="0"/>
                <a:cs typeface="Times New Roman" panose="02020603050405020304" pitchFamily="18" charset="0"/>
              </a:rPr>
              <a:t>The provided information about the "Pie-in-the-Sky" IPL bidding app and its associated database is important for businesses as it offers a platform for legal bidding on IPL matches. This app can provide a competitive and engaging experience for users by allowing them to predict match winners, earn points, and compete on leaderboards. Additionally, the app's database stores valuable data on user preferences, team standings, match results, and more, which can be analyzed to gain insights into user behavior, popular teams, and match outcomes. This information can help businesses tailor marketing strategies, optimize user engagement, and make informed decisions related to team sponsorships, promotions, and user retention strategies.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8156" y="449920"/>
            <a:ext cx="10443845" cy="1240790"/>
          </a:xfrm>
          <a:prstGeom prst="rect">
            <a:avLst/>
          </a:prstGeom>
        </p:spPr>
        <p:txBody>
          <a:bodyPr vert="horz" wrap="square" lIns="0" tIns="47625" rIns="0" bIns="0" rtlCol="0">
            <a:spAutoFit/>
          </a:bodyPr>
          <a:lstStyle/>
          <a:p>
            <a:pPr marL="12700" marR="5080">
              <a:lnSpc>
                <a:spcPts val="3120"/>
              </a:lnSpc>
              <a:spcBef>
                <a:spcPts val="375"/>
              </a:spcBef>
            </a:pPr>
            <a:r>
              <a:rPr sz="2750" spc="10" dirty="0"/>
              <a:t>Q</a:t>
            </a:r>
            <a:r>
              <a:rPr sz="2750" spc="20" dirty="0"/>
              <a:t> </a:t>
            </a:r>
            <a:r>
              <a:rPr sz="2750" spc="5" dirty="0"/>
              <a:t>13.</a:t>
            </a:r>
            <a:r>
              <a:rPr sz="2750" spc="15" dirty="0"/>
              <a:t> </a:t>
            </a:r>
            <a:r>
              <a:rPr sz="2750" spc="-15" dirty="0"/>
              <a:t>Write</a:t>
            </a:r>
            <a:r>
              <a:rPr sz="2750" spc="20" dirty="0"/>
              <a:t> </a:t>
            </a:r>
            <a:r>
              <a:rPr sz="2750" spc="10" dirty="0"/>
              <a:t>a</a:t>
            </a:r>
            <a:r>
              <a:rPr sz="2750" spc="20" dirty="0"/>
              <a:t> </a:t>
            </a:r>
            <a:r>
              <a:rPr sz="2750" spc="10" dirty="0"/>
              <a:t>query</a:t>
            </a:r>
            <a:r>
              <a:rPr sz="2750" spc="15" dirty="0"/>
              <a:t> </a:t>
            </a:r>
            <a:r>
              <a:rPr sz="2750" spc="-10" dirty="0"/>
              <a:t>to</a:t>
            </a:r>
            <a:r>
              <a:rPr sz="2750" spc="15" dirty="0"/>
              <a:t> </a:t>
            </a:r>
            <a:r>
              <a:rPr sz="2750" dirty="0"/>
              <a:t>display</a:t>
            </a:r>
            <a:r>
              <a:rPr sz="2750" spc="15" dirty="0"/>
              <a:t> </a:t>
            </a:r>
            <a:r>
              <a:rPr sz="2750" spc="-10" dirty="0"/>
              <a:t>to</a:t>
            </a:r>
            <a:r>
              <a:rPr sz="2750" spc="15" dirty="0"/>
              <a:t> </a:t>
            </a:r>
            <a:r>
              <a:rPr sz="2750" spc="-5" dirty="0"/>
              <a:t>calculate</a:t>
            </a:r>
            <a:r>
              <a:rPr sz="2750" spc="25" dirty="0"/>
              <a:t> </a:t>
            </a:r>
            <a:r>
              <a:rPr sz="2750" spc="10" dirty="0"/>
              <a:t>the</a:t>
            </a:r>
            <a:r>
              <a:rPr sz="2750" spc="20" dirty="0"/>
              <a:t> </a:t>
            </a:r>
            <a:r>
              <a:rPr sz="2750" spc="-10" dirty="0"/>
              <a:t>total</a:t>
            </a:r>
            <a:r>
              <a:rPr sz="2750" spc="20" dirty="0"/>
              <a:t> </a:t>
            </a:r>
            <a:r>
              <a:rPr sz="2750" dirty="0"/>
              <a:t>points</a:t>
            </a:r>
            <a:r>
              <a:rPr sz="2750" spc="20" dirty="0"/>
              <a:t> </a:t>
            </a:r>
            <a:r>
              <a:rPr sz="2750" spc="5" dirty="0"/>
              <a:t>month-wise </a:t>
            </a:r>
            <a:r>
              <a:rPr sz="2750" spc="10" dirty="0"/>
              <a:t> </a:t>
            </a:r>
            <a:r>
              <a:rPr sz="2750" spc="-15" dirty="0"/>
              <a:t>for</a:t>
            </a:r>
            <a:r>
              <a:rPr sz="2750" spc="5" dirty="0"/>
              <a:t> </a:t>
            </a:r>
            <a:r>
              <a:rPr sz="2750" spc="10" dirty="0"/>
              <a:t>the</a:t>
            </a:r>
            <a:r>
              <a:rPr sz="2750" spc="5" dirty="0"/>
              <a:t> 2017</a:t>
            </a:r>
            <a:r>
              <a:rPr sz="2750" dirty="0"/>
              <a:t> </a:t>
            </a:r>
            <a:r>
              <a:rPr sz="2750" spc="5" dirty="0"/>
              <a:t>bid</a:t>
            </a:r>
            <a:r>
              <a:rPr sz="2750" spc="10" dirty="0"/>
              <a:t> </a:t>
            </a:r>
            <a:r>
              <a:rPr sz="2750" spc="-55" dirty="0"/>
              <a:t>year.</a:t>
            </a:r>
            <a:r>
              <a:rPr sz="2750" dirty="0"/>
              <a:t> </a:t>
            </a:r>
            <a:r>
              <a:rPr sz="2750" spc="5" dirty="0"/>
              <a:t>sort </a:t>
            </a:r>
            <a:r>
              <a:rPr sz="2750" spc="10" dirty="0"/>
              <a:t>the </a:t>
            </a:r>
            <a:r>
              <a:rPr sz="2750" dirty="0"/>
              <a:t>results</a:t>
            </a:r>
            <a:r>
              <a:rPr sz="2750" spc="5" dirty="0"/>
              <a:t> </a:t>
            </a:r>
            <a:r>
              <a:rPr sz="2750" spc="10" dirty="0"/>
              <a:t>based</a:t>
            </a:r>
            <a:r>
              <a:rPr sz="2750" spc="5" dirty="0"/>
              <a:t> on</a:t>
            </a:r>
            <a:r>
              <a:rPr sz="2750" spc="10" dirty="0"/>
              <a:t> </a:t>
            </a:r>
            <a:r>
              <a:rPr sz="2750" spc="-10" dirty="0"/>
              <a:t>total</a:t>
            </a:r>
            <a:r>
              <a:rPr sz="2750" spc="5" dirty="0"/>
              <a:t> </a:t>
            </a:r>
            <a:r>
              <a:rPr sz="2750" dirty="0"/>
              <a:t>points</a:t>
            </a:r>
            <a:r>
              <a:rPr sz="2750" spc="5" dirty="0"/>
              <a:t> in</a:t>
            </a:r>
            <a:r>
              <a:rPr sz="2750" spc="10" dirty="0"/>
              <a:t> descending </a:t>
            </a:r>
            <a:r>
              <a:rPr sz="2750" spc="-610" dirty="0"/>
              <a:t> </a:t>
            </a:r>
            <a:r>
              <a:rPr sz="2750" dirty="0"/>
              <a:t>order </a:t>
            </a:r>
            <a:r>
              <a:rPr sz="2750" spc="10" dirty="0"/>
              <a:t>and</a:t>
            </a:r>
            <a:r>
              <a:rPr sz="2750" spc="5" dirty="0"/>
              <a:t> month-wise in ascending </a:t>
            </a:r>
            <a:r>
              <a:rPr sz="2750" spc="-45" dirty="0"/>
              <a:t>order.</a:t>
            </a:r>
            <a:endParaRPr sz="2750"/>
          </a:p>
        </p:txBody>
      </p:sp>
      <p:sp>
        <p:nvSpPr>
          <p:cNvPr id="3" name="object 3"/>
          <p:cNvSpPr txBox="1"/>
          <p:nvPr/>
        </p:nvSpPr>
        <p:spPr>
          <a:xfrm>
            <a:off x="658156" y="1802537"/>
            <a:ext cx="10119995" cy="1253490"/>
          </a:xfrm>
          <a:prstGeom prst="rect">
            <a:avLst/>
          </a:prstGeom>
        </p:spPr>
        <p:txBody>
          <a:bodyPr vert="horz" wrap="square" lIns="0" tIns="15875" rIns="0" bIns="0" rtlCol="0">
            <a:spAutoFit/>
          </a:bodyPr>
          <a:lstStyle/>
          <a:p>
            <a:pPr marL="92075">
              <a:lnSpc>
                <a:spcPct val="100000"/>
              </a:lnSpc>
              <a:spcBef>
                <a:spcPts val="125"/>
              </a:spcBef>
            </a:pPr>
            <a:r>
              <a:rPr sz="2450" spc="5" dirty="0">
                <a:latin typeface="Calibri"/>
                <a:cs typeface="Calibri"/>
              </a:rPr>
              <a:t>--</a:t>
            </a:r>
            <a:r>
              <a:rPr sz="2450" dirty="0">
                <a:latin typeface="Calibri"/>
                <a:cs typeface="Calibri"/>
              </a:rPr>
              <a:t> Note:</a:t>
            </a:r>
            <a:r>
              <a:rPr sz="2450" spc="5" dirty="0">
                <a:latin typeface="Calibri"/>
                <a:cs typeface="Calibri"/>
              </a:rPr>
              <a:t> </a:t>
            </a:r>
            <a:r>
              <a:rPr sz="2450" dirty="0">
                <a:latin typeface="Calibri"/>
                <a:cs typeface="Calibri"/>
              </a:rPr>
              <a:t>Display</a:t>
            </a:r>
            <a:r>
              <a:rPr sz="2450" spc="5" dirty="0">
                <a:latin typeface="Calibri"/>
                <a:cs typeface="Calibri"/>
              </a:rPr>
              <a:t> </a:t>
            </a:r>
            <a:r>
              <a:rPr sz="2450" spc="10" dirty="0">
                <a:latin typeface="Calibri"/>
                <a:cs typeface="Calibri"/>
              </a:rPr>
              <a:t>the</a:t>
            </a:r>
            <a:r>
              <a:rPr sz="2450" dirty="0">
                <a:latin typeface="Calibri"/>
                <a:cs typeface="Calibri"/>
              </a:rPr>
              <a:t> following</a:t>
            </a:r>
            <a:r>
              <a:rPr sz="2450" spc="5" dirty="0">
                <a:latin typeface="Calibri"/>
                <a:cs typeface="Calibri"/>
              </a:rPr>
              <a:t> columns:--</a:t>
            </a:r>
            <a:endParaRPr sz="2450">
              <a:latin typeface="Calibri"/>
              <a:cs typeface="Calibri"/>
            </a:endParaRPr>
          </a:p>
          <a:p>
            <a:pPr marL="12700" marR="5080" indent="79375">
              <a:lnSpc>
                <a:spcPct val="148600"/>
              </a:lnSpc>
              <a:spcBef>
                <a:spcPts val="1165"/>
              </a:spcBef>
            </a:pPr>
            <a:r>
              <a:rPr sz="1550" spc="10" dirty="0">
                <a:latin typeface="Comic Sans MS"/>
                <a:cs typeface="Comic Sans MS"/>
              </a:rPr>
              <a:t>1.</a:t>
            </a:r>
            <a:r>
              <a:rPr sz="1550" spc="15" dirty="0">
                <a:latin typeface="Comic Sans MS"/>
                <a:cs typeface="Comic Sans MS"/>
              </a:rPr>
              <a:t> Bidder ID, </a:t>
            </a:r>
            <a:r>
              <a:rPr sz="1550" spc="10" dirty="0">
                <a:latin typeface="Comic Sans MS"/>
                <a:cs typeface="Comic Sans MS"/>
              </a:rPr>
              <a:t>2.</a:t>
            </a:r>
            <a:r>
              <a:rPr sz="1550" spc="20" dirty="0">
                <a:latin typeface="Comic Sans MS"/>
                <a:cs typeface="Comic Sans MS"/>
              </a:rPr>
              <a:t> </a:t>
            </a:r>
            <a:r>
              <a:rPr sz="1550" spc="15" dirty="0">
                <a:latin typeface="Comic Sans MS"/>
                <a:cs typeface="Comic Sans MS"/>
              </a:rPr>
              <a:t>Bidder Name, </a:t>
            </a:r>
            <a:r>
              <a:rPr sz="1550" spc="10" dirty="0">
                <a:latin typeface="Comic Sans MS"/>
                <a:cs typeface="Comic Sans MS"/>
              </a:rPr>
              <a:t>3.</a:t>
            </a:r>
            <a:r>
              <a:rPr sz="1550" spc="20" dirty="0">
                <a:latin typeface="Comic Sans MS"/>
                <a:cs typeface="Comic Sans MS"/>
              </a:rPr>
              <a:t> </a:t>
            </a:r>
            <a:r>
              <a:rPr sz="1550" spc="15" dirty="0">
                <a:latin typeface="Comic Sans MS"/>
                <a:cs typeface="Comic Sans MS"/>
              </a:rPr>
              <a:t>bid date as</a:t>
            </a:r>
            <a:r>
              <a:rPr sz="1550" spc="20" dirty="0">
                <a:latin typeface="Comic Sans MS"/>
                <a:cs typeface="Comic Sans MS"/>
              </a:rPr>
              <a:t> </a:t>
            </a:r>
            <a:r>
              <a:rPr sz="1550" spc="15" dirty="0">
                <a:latin typeface="Comic Sans MS"/>
                <a:cs typeface="Comic Sans MS"/>
              </a:rPr>
              <a:t>Year, </a:t>
            </a:r>
            <a:r>
              <a:rPr sz="1550" spc="10" dirty="0">
                <a:latin typeface="Comic Sans MS"/>
                <a:cs typeface="Comic Sans MS"/>
              </a:rPr>
              <a:t>4.</a:t>
            </a:r>
            <a:r>
              <a:rPr sz="1550" spc="15" dirty="0">
                <a:latin typeface="Comic Sans MS"/>
                <a:cs typeface="Comic Sans MS"/>
              </a:rPr>
              <a:t> bid date</a:t>
            </a:r>
            <a:r>
              <a:rPr sz="1550" spc="20" dirty="0">
                <a:latin typeface="Comic Sans MS"/>
                <a:cs typeface="Comic Sans MS"/>
              </a:rPr>
              <a:t> </a:t>
            </a:r>
            <a:r>
              <a:rPr sz="1550" spc="15" dirty="0">
                <a:latin typeface="Comic Sans MS"/>
                <a:cs typeface="Comic Sans MS"/>
              </a:rPr>
              <a:t>as Month, </a:t>
            </a:r>
            <a:r>
              <a:rPr sz="1550" spc="10" dirty="0">
                <a:latin typeface="Comic Sans MS"/>
                <a:cs typeface="Comic Sans MS"/>
              </a:rPr>
              <a:t>5.</a:t>
            </a:r>
            <a:r>
              <a:rPr sz="1550" spc="20" dirty="0">
                <a:latin typeface="Comic Sans MS"/>
                <a:cs typeface="Comic Sans MS"/>
              </a:rPr>
              <a:t> </a:t>
            </a:r>
            <a:r>
              <a:rPr sz="1550" spc="15" dirty="0">
                <a:latin typeface="Comic Sans MS"/>
                <a:cs typeface="Comic Sans MS"/>
              </a:rPr>
              <a:t>Total </a:t>
            </a:r>
            <a:r>
              <a:rPr sz="1550" spc="10" dirty="0">
                <a:latin typeface="Comic Sans MS"/>
                <a:cs typeface="Comic Sans MS"/>
              </a:rPr>
              <a:t>points--</a:t>
            </a:r>
            <a:r>
              <a:rPr sz="1550" spc="15" dirty="0">
                <a:latin typeface="Comic Sans MS"/>
                <a:cs typeface="Comic Sans MS"/>
              </a:rPr>
              <a:t> Only</a:t>
            </a:r>
            <a:r>
              <a:rPr sz="1550" spc="20" dirty="0">
                <a:latin typeface="Comic Sans MS"/>
                <a:cs typeface="Comic Sans MS"/>
              </a:rPr>
              <a:t> </a:t>
            </a:r>
            <a:r>
              <a:rPr sz="1550" spc="15" dirty="0">
                <a:latin typeface="Comic Sans MS"/>
                <a:cs typeface="Comic Sans MS"/>
              </a:rPr>
              <a:t>use </a:t>
            </a:r>
            <a:r>
              <a:rPr sz="1550" spc="10" dirty="0">
                <a:latin typeface="Comic Sans MS"/>
                <a:cs typeface="Comic Sans MS"/>
              </a:rPr>
              <a:t>joins</a:t>
            </a:r>
            <a:r>
              <a:rPr sz="1550" spc="15" dirty="0">
                <a:latin typeface="Comic Sans MS"/>
                <a:cs typeface="Comic Sans MS"/>
              </a:rPr>
              <a:t> for </a:t>
            </a:r>
            <a:r>
              <a:rPr sz="1550" spc="-445" dirty="0">
                <a:latin typeface="Comic Sans MS"/>
                <a:cs typeface="Comic Sans MS"/>
              </a:rPr>
              <a:t> </a:t>
            </a:r>
            <a:r>
              <a:rPr sz="1550" spc="15" dirty="0">
                <a:latin typeface="Comic Sans MS"/>
                <a:cs typeface="Comic Sans MS"/>
              </a:rPr>
              <a:t>the</a:t>
            </a:r>
            <a:r>
              <a:rPr sz="1550" spc="5" dirty="0">
                <a:latin typeface="Comic Sans MS"/>
                <a:cs typeface="Comic Sans MS"/>
              </a:rPr>
              <a:t> </a:t>
            </a:r>
            <a:r>
              <a:rPr sz="1550" spc="15" dirty="0">
                <a:latin typeface="Comic Sans MS"/>
                <a:cs typeface="Comic Sans MS"/>
              </a:rPr>
              <a:t>above</a:t>
            </a:r>
            <a:r>
              <a:rPr sz="1550" spc="10" dirty="0">
                <a:latin typeface="Comic Sans MS"/>
                <a:cs typeface="Comic Sans MS"/>
              </a:rPr>
              <a:t> </a:t>
            </a:r>
            <a:r>
              <a:rPr sz="1550" spc="15" dirty="0">
                <a:latin typeface="Comic Sans MS"/>
                <a:cs typeface="Comic Sans MS"/>
              </a:rPr>
              <a:t>query</a:t>
            </a:r>
            <a:endParaRPr sz="1550">
              <a:latin typeface="Comic Sans MS"/>
              <a:cs typeface="Comic Sans MS"/>
            </a:endParaRPr>
          </a:p>
        </p:txBody>
      </p:sp>
      <p:sp>
        <p:nvSpPr>
          <p:cNvPr id="4" name="object 4"/>
          <p:cNvSpPr txBox="1"/>
          <p:nvPr/>
        </p:nvSpPr>
        <p:spPr>
          <a:xfrm>
            <a:off x="670856" y="3380780"/>
            <a:ext cx="9631045" cy="330200"/>
          </a:xfrm>
          <a:prstGeom prst="rect">
            <a:avLst/>
          </a:prstGeom>
          <a:solidFill>
            <a:srgbClr val="F7F7F8"/>
          </a:solidFill>
        </p:spPr>
        <p:txBody>
          <a:bodyPr vert="horz" wrap="square" lIns="0" tIns="0" rIns="0" bIns="0" rtlCol="0">
            <a:spAutoFit/>
          </a:bodyPr>
          <a:lstStyle/>
          <a:p>
            <a:pPr marL="351790">
              <a:lnSpc>
                <a:spcPts val="2480"/>
              </a:lnSpc>
            </a:pPr>
            <a:r>
              <a:rPr sz="1550" spc="90" dirty="0">
                <a:solidFill>
                  <a:srgbClr val="374151"/>
                </a:solidFill>
                <a:latin typeface="Times New Roman"/>
                <a:cs typeface="Times New Roman"/>
              </a:rPr>
              <a:t>Q</a:t>
            </a:r>
            <a:r>
              <a:rPr sz="2250" spc="90" dirty="0">
                <a:solidFill>
                  <a:srgbClr val="374151"/>
                </a:solidFill>
                <a:latin typeface="Times New Roman"/>
                <a:cs typeface="Times New Roman"/>
              </a:rPr>
              <a:t>uery</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to</a:t>
            </a:r>
            <a:r>
              <a:rPr sz="2250" spc="10" dirty="0">
                <a:solidFill>
                  <a:srgbClr val="374151"/>
                </a:solidFill>
                <a:latin typeface="Times New Roman"/>
                <a:cs typeface="Times New Roman"/>
              </a:rPr>
              <a:t> </a:t>
            </a:r>
            <a:r>
              <a:rPr sz="2250" spc="25" dirty="0">
                <a:solidFill>
                  <a:srgbClr val="374151"/>
                </a:solidFill>
                <a:latin typeface="Times New Roman"/>
                <a:cs typeface="Times New Roman"/>
              </a:rPr>
              <a:t>calculate</a:t>
            </a:r>
            <a:r>
              <a:rPr sz="2250" spc="10"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total</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points</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month-wise</a:t>
            </a:r>
            <a:r>
              <a:rPr sz="2250" spc="15" dirty="0">
                <a:solidFill>
                  <a:srgbClr val="374151"/>
                </a:solidFill>
                <a:latin typeface="Times New Roman"/>
                <a:cs typeface="Times New Roman"/>
              </a:rPr>
              <a:t> </a:t>
            </a:r>
            <a:r>
              <a:rPr sz="2250" spc="35" dirty="0">
                <a:solidFill>
                  <a:srgbClr val="374151"/>
                </a:solidFill>
                <a:latin typeface="Times New Roman"/>
                <a:cs typeface="Times New Roman"/>
              </a:rPr>
              <a:t>for</a:t>
            </a:r>
            <a:r>
              <a:rPr sz="2250" spc="10"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0" dirty="0">
                <a:solidFill>
                  <a:srgbClr val="374151"/>
                </a:solidFill>
                <a:latin typeface="Times New Roman"/>
                <a:cs typeface="Times New Roman"/>
              </a:rPr>
              <a:t> 2017 </a:t>
            </a:r>
            <a:r>
              <a:rPr sz="2250" spc="50" dirty="0">
                <a:solidFill>
                  <a:srgbClr val="374151"/>
                </a:solidFill>
                <a:latin typeface="Times New Roman"/>
                <a:cs typeface="Times New Roman"/>
              </a:rPr>
              <a:t>bid</a:t>
            </a:r>
            <a:r>
              <a:rPr sz="2250" spc="10" dirty="0">
                <a:solidFill>
                  <a:srgbClr val="374151"/>
                </a:solidFill>
                <a:latin typeface="Times New Roman"/>
                <a:cs typeface="Times New Roman"/>
              </a:rPr>
              <a:t> year, </a:t>
            </a:r>
            <a:r>
              <a:rPr sz="2250" spc="80" dirty="0">
                <a:solidFill>
                  <a:srgbClr val="374151"/>
                </a:solidFill>
                <a:latin typeface="Times New Roman"/>
                <a:cs typeface="Times New Roman"/>
              </a:rPr>
              <a:t>and</a:t>
            </a:r>
            <a:r>
              <a:rPr sz="2250" spc="10" dirty="0">
                <a:solidFill>
                  <a:srgbClr val="374151"/>
                </a:solidFill>
                <a:latin typeface="Times New Roman"/>
                <a:cs typeface="Times New Roman"/>
              </a:rPr>
              <a:t> </a:t>
            </a:r>
            <a:r>
              <a:rPr sz="2250" spc="75" dirty="0">
                <a:solidFill>
                  <a:srgbClr val="374151"/>
                </a:solidFill>
                <a:latin typeface="Times New Roman"/>
                <a:cs typeface="Times New Roman"/>
              </a:rPr>
              <a:t>then</a:t>
            </a:r>
            <a:endParaRPr sz="2250">
              <a:latin typeface="Times New Roman"/>
              <a:cs typeface="Times New Roman"/>
            </a:endParaRPr>
          </a:p>
        </p:txBody>
      </p:sp>
      <p:sp>
        <p:nvSpPr>
          <p:cNvPr id="5" name="object 5"/>
          <p:cNvSpPr txBox="1"/>
          <p:nvPr/>
        </p:nvSpPr>
        <p:spPr>
          <a:xfrm>
            <a:off x="670856" y="3710980"/>
            <a:ext cx="9486265" cy="330200"/>
          </a:xfrm>
          <a:prstGeom prst="rect">
            <a:avLst/>
          </a:prstGeom>
          <a:solidFill>
            <a:srgbClr val="F7F7F8"/>
          </a:solidFill>
        </p:spPr>
        <p:txBody>
          <a:bodyPr vert="horz" wrap="square" lIns="0" tIns="0" rIns="0" bIns="0" rtlCol="0">
            <a:spAutoFit/>
          </a:bodyPr>
          <a:lstStyle/>
          <a:p>
            <a:pPr>
              <a:lnSpc>
                <a:spcPts val="2480"/>
              </a:lnSpc>
            </a:pPr>
            <a:r>
              <a:rPr sz="2250" spc="45" dirty="0">
                <a:solidFill>
                  <a:srgbClr val="374151"/>
                </a:solidFill>
                <a:latin typeface="Times New Roman"/>
                <a:cs typeface="Times New Roman"/>
              </a:rPr>
              <a:t>sorting</a:t>
            </a:r>
            <a:r>
              <a:rPr sz="2250" spc="5"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results</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based</a:t>
            </a:r>
            <a:r>
              <a:rPr sz="2250" spc="10" dirty="0">
                <a:solidFill>
                  <a:srgbClr val="374151"/>
                </a:solidFill>
                <a:latin typeface="Times New Roman"/>
                <a:cs typeface="Times New Roman"/>
              </a:rPr>
              <a:t> </a:t>
            </a:r>
            <a:r>
              <a:rPr sz="2250" spc="55" dirty="0">
                <a:solidFill>
                  <a:srgbClr val="374151"/>
                </a:solidFill>
                <a:latin typeface="Times New Roman"/>
                <a:cs typeface="Times New Roman"/>
              </a:rPr>
              <a:t>on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total</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points</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descending</a:t>
            </a:r>
            <a:r>
              <a:rPr sz="2250" spc="10" dirty="0">
                <a:solidFill>
                  <a:srgbClr val="374151"/>
                </a:solidFill>
                <a:latin typeface="Times New Roman"/>
                <a:cs typeface="Times New Roman"/>
              </a:rPr>
              <a:t> </a:t>
            </a:r>
            <a:r>
              <a:rPr sz="2250" spc="75" dirty="0">
                <a:solidFill>
                  <a:srgbClr val="374151"/>
                </a:solidFill>
                <a:latin typeface="Times New Roman"/>
                <a:cs typeface="Times New Roman"/>
              </a:rPr>
              <a:t>order</a:t>
            </a:r>
            <a:r>
              <a:rPr sz="2250" spc="10" dirty="0">
                <a:solidFill>
                  <a:srgbClr val="374151"/>
                </a:solidFill>
                <a:latin typeface="Times New Roman"/>
                <a:cs typeface="Times New Roman"/>
              </a:rPr>
              <a:t> </a:t>
            </a:r>
            <a:r>
              <a:rPr sz="2250" spc="80" dirty="0">
                <a:solidFill>
                  <a:srgbClr val="374151"/>
                </a:solidFill>
                <a:latin typeface="Times New Roman"/>
                <a:cs typeface="Times New Roman"/>
              </a:rPr>
              <a:t>and</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month-wise</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in</a:t>
            </a:r>
            <a:endParaRPr sz="2250">
              <a:latin typeface="Times New Roman"/>
              <a:cs typeface="Times New Roman"/>
            </a:endParaRPr>
          </a:p>
        </p:txBody>
      </p:sp>
      <p:sp>
        <p:nvSpPr>
          <p:cNvPr id="6" name="object 6"/>
          <p:cNvSpPr txBox="1"/>
          <p:nvPr/>
        </p:nvSpPr>
        <p:spPr>
          <a:xfrm>
            <a:off x="670856" y="4041180"/>
            <a:ext cx="10371455" cy="330200"/>
          </a:xfrm>
          <a:prstGeom prst="rect">
            <a:avLst/>
          </a:prstGeom>
          <a:solidFill>
            <a:srgbClr val="F7F7F8"/>
          </a:solidFill>
        </p:spPr>
        <p:txBody>
          <a:bodyPr vert="horz" wrap="square" lIns="0" tIns="0" rIns="0" bIns="0" rtlCol="0">
            <a:spAutoFit/>
          </a:bodyPr>
          <a:lstStyle/>
          <a:p>
            <a:pPr>
              <a:lnSpc>
                <a:spcPts val="2480"/>
              </a:lnSpc>
            </a:pPr>
            <a:r>
              <a:rPr sz="2250" spc="40" dirty="0">
                <a:solidFill>
                  <a:srgbClr val="374151"/>
                </a:solidFill>
                <a:latin typeface="Times New Roman"/>
                <a:cs typeface="Times New Roman"/>
              </a:rPr>
              <a:t>ascending</a:t>
            </a:r>
            <a:r>
              <a:rPr sz="2250" spc="5" dirty="0">
                <a:solidFill>
                  <a:srgbClr val="374151"/>
                </a:solidFill>
                <a:latin typeface="Times New Roman"/>
                <a:cs typeface="Times New Roman"/>
              </a:rPr>
              <a:t> </a:t>
            </a:r>
            <a:r>
              <a:rPr sz="2250" spc="35" dirty="0">
                <a:solidFill>
                  <a:srgbClr val="374151"/>
                </a:solidFill>
                <a:latin typeface="Times New Roman"/>
                <a:cs typeface="Times New Roman"/>
              </a:rPr>
              <a:t>order.</a:t>
            </a:r>
            <a:r>
              <a:rPr sz="2250" spc="10" dirty="0">
                <a:solidFill>
                  <a:srgbClr val="374151"/>
                </a:solidFill>
                <a:latin typeface="Times New Roman"/>
                <a:cs typeface="Times New Roman"/>
              </a:rPr>
              <a:t> </a:t>
            </a:r>
            <a:r>
              <a:rPr sz="2250" spc="70" dirty="0">
                <a:solidFill>
                  <a:srgbClr val="374151"/>
                </a:solidFill>
                <a:latin typeface="Times New Roman"/>
                <a:cs typeface="Times New Roman"/>
              </a:rPr>
              <a:t>The</a:t>
            </a:r>
            <a:r>
              <a:rPr sz="2250" spc="5" dirty="0">
                <a:solidFill>
                  <a:srgbClr val="374151"/>
                </a:solidFill>
                <a:latin typeface="Times New Roman"/>
                <a:cs typeface="Times New Roman"/>
              </a:rPr>
              <a:t> </a:t>
            </a:r>
            <a:r>
              <a:rPr sz="2250" spc="70" dirty="0">
                <a:solidFill>
                  <a:srgbClr val="374151"/>
                </a:solidFill>
                <a:latin typeface="Times New Roman"/>
                <a:cs typeface="Times New Roman"/>
              </a:rPr>
              <a:t>query</a:t>
            </a:r>
            <a:r>
              <a:rPr sz="2250" spc="10" dirty="0">
                <a:solidFill>
                  <a:srgbClr val="374151"/>
                </a:solidFill>
                <a:latin typeface="Times New Roman"/>
                <a:cs typeface="Times New Roman"/>
              </a:rPr>
              <a:t> </a:t>
            </a:r>
            <a:r>
              <a:rPr sz="2250" spc="-15" dirty="0">
                <a:solidFill>
                  <a:srgbClr val="374151"/>
                </a:solidFill>
                <a:latin typeface="Times New Roman"/>
                <a:cs typeface="Times New Roman"/>
              </a:rPr>
              <a:t>is</a:t>
            </a:r>
            <a:r>
              <a:rPr sz="2250" spc="5" dirty="0">
                <a:solidFill>
                  <a:srgbClr val="374151"/>
                </a:solidFill>
                <a:latin typeface="Times New Roman"/>
                <a:cs typeface="Times New Roman"/>
              </a:rPr>
              <a:t> </a:t>
            </a:r>
            <a:r>
              <a:rPr sz="2250" spc="45" dirty="0">
                <a:solidFill>
                  <a:srgbClr val="374151"/>
                </a:solidFill>
                <a:latin typeface="Times New Roman"/>
                <a:cs typeface="Times New Roman"/>
              </a:rPr>
              <a:t>expected</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to</a:t>
            </a:r>
            <a:r>
              <a:rPr sz="2250" spc="5" dirty="0">
                <a:solidFill>
                  <a:srgbClr val="374151"/>
                </a:solidFill>
                <a:latin typeface="Times New Roman"/>
                <a:cs typeface="Times New Roman"/>
              </a:rPr>
              <a:t> </a:t>
            </a:r>
            <a:r>
              <a:rPr sz="2250" spc="25" dirty="0">
                <a:solidFill>
                  <a:srgbClr val="374151"/>
                </a:solidFill>
                <a:latin typeface="Times New Roman"/>
                <a:cs typeface="Times New Roman"/>
              </a:rPr>
              <a:t>display</a:t>
            </a:r>
            <a:r>
              <a:rPr sz="2250" spc="10" dirty="0">
                <a:solidFill>
                  <a:srgbClr val="374151"/>
                </a:solidFill>
                <a:latin typeface="Times New Roman"/>
                <a:cs typeface="Times New Roman"/>
              </a:rPr>
              <a:t> </a:t>
            </a:r>
            <a:r>
              <a:rPr sz="2250" dirty="0">
                <a:solidFill>
                  <a:srgbClr val="374151"/>
                </a:solidFill>
                <a:latin typeface="Times New Roman"/>
                <a:cs typeface="Times New Roman"/>
              </a:rPr>
              <a:t>specific</a:t>
            </a:r>
            <a:r>
              <a:rPr sz="2250" spc="5" dirty="0">
                <a:solidFill>
                  <a:srgbClr val="374151"/>
                </a:solidFill>
                <a:latin typeface="Times New Roman"/>
                <a:cs typeface="Times New Roman"/>
              </a:rPr>
              <a:t> </a:t>
            </a:r>
            <a:r>
              <a:rPr sz="2250" spc="20" dirty="0">
                <a:solidFill>
                  <a:srgbClr val="374151"/>
                </a:solidFill>
                <a:latin typeface="Times New Roman"/>
                <a:cs typeface="Times New Roman"/>
              </a:rPr>
              <a:t>columns:</a:t>
            </a:r>
            <a:r>
              <a:rPr sz="2250" spc="10" dirty="0">
                <a:solidFill>
                  <a:srgbClr val="374151"/>
                </a:solidFill>
                <a:latin typeface="Times New Roman"/>
                <a:cs typeface="Times New Roman"/>
              </a:rPr>
              <a:t> </a:t>
            </a:r>
            <a:r>
              <a:rPr sz="2250" spc="60" dirty="0">
                <a:solidFill>
                  <a:srgbClr val="374151"/>
                </a:solidFill>
                <a:latin typeface="Times New Roman"/>
                <a:cs typeface="Times New Roman"/>
              </a:rPr>
              <a:t>Bidder</a:t>
            </a:r>
            <a:r>
              <a:rPr sz="2250" spc="10" dirty="0">
                <a:solidFill>
                  <a:srgbClr val="374151"/>
                </a:solidFill>
                <a:latin typeface="Times New Roman"/>
                <a:cs typeface="Times New Roman"/>
              </a:rPr>
              <a:t> </a:t>
            </a:r>
            <a:r>
              <a:rPr sz="2250" spc="135" dirty="0">
                <a:solidFill>
                  <a:srgbClr val="374151"/>
                </a:solidFill>
                <a:latin typeface="Times New Roman"/>
                <a:cs typeface="Times New Roman"/>
              </a:rPr>
              <a:t>ID,</a:t>
            </a:r>
            <a:r>
              <a:rPr sz="2250" spc="5" dirty="0">
                <a:solidFill>
                  <a:srgbClr val="374151"/>
                </a:solidFill>
                <a:latin typeface="Times New Roman"/>
                <a:cs typeface="Times New Roman"/>
              </a:rPr>
              <a:t> </a:t>
            </a:r>
            <a:r>
              <a:rPr sz="2250" spc="60" dirty="0">
                <a:solidFill>
                  <a:srgbClr val="374151"/>
                </a:solidFill>
                <a:latin typeface="Times New Roman"/>
                <a:cs typeface="Times New Roman"/>
              </a:rPr>
              <a:t>Bidder</a:t>
            </a:r>
            <a:endParaRPr sz="2250">
              <a:latin typeface="Times New Roman"/>
              <a:cs typeface="Times New Roman"/>
            </a:endParaRPr>
          </a:p>
        </p:txBody>
      </p:sp>
      <p:sp>
        <p:nvSpPr>
          <p:cNvPr id="7" name="object 7"/>
          <p:cNvSpPr txBox="1"/>
          <p:nvPr/>
        </p:nvSpPr>
        <p:spPr>
          <a:xfrm>
            <a:off x="670856" y="4371380"/>
            <a:ext cx="10289540" cy="330200"/>
          </a:xfrm>
          <a:prstGeom prst="rect">
            <a:avLst/>
          </a:prstGeom>
          <a:solidFill>
            <a:srgbClr val="F7F7F8"/>
          </a:solidFill>
        </p:spPr>
        <p:txBody>
          <a:bodyPr vert="horz" wrap="square" lIns="0" tIns="0" rIns="0" bIns="0" rtlCol="0">
            <a:spAutoFit/>
          </a:bodyPr>
          <a:lstStyle/>
          <a:p>
            <a:pPr>
              <a:lnSpc>
                <a:spcPts val="2480"/>
              </a:lnSpc>
            </a:pPr>
            <a:r>
              <a:rPr sz="2250" spc="65" dirty="0">
                <a:solidFill>
                  <a:srgbClr val="374151"/>
                </a:solidFill>
                <a:latin typeface="Times New Roman"/>
                <a:cs typeface="Times New Roman"/>
              </a:rPr>
              <a:t>Name,</a:t>
            </a:r>
            <a:r>
              <a:rPr sz="2250" spc="5" dirty="0">
                <a:solidFill>
                  <a:srgbClr val="374151"/>
                </a:solidFill>
                <a:latin typeface="Times New Roman"/>
                <a:cs typeface="Times New Roman"/>
              </a:rPr>
              <a:t> </a:t>
            </a:r>
            <a:r>
              <a:rPr sz="2250" spc="50" dirty="0">
                <a:solidFill>
                  <a:srgbClr val="374151"/>
                </a:solidFill>
                <a:latin typeface="Times New Roman"/>
                <a:cs typeface="Times New Roman"/>
              </a:rPr>
              <a:t>bid</a:t>
            </a:r>
            <a:r>
              <a:rPr sz="2250" spc="10" dirty="0">
                <a:solidFill>
                  <a:srgbClr val="374151"/>
                </a:solidFill>
                <a:latin typeface="Times New Roman"/>
                <a:cs typeface="Times New Roman"/>
              </a:rPr>
              <a:t> </a:t>
            </a:r>
            <a:r>
              <a:rPr sz="2250" spc="60" dirty="0">
                <a:solidFill>
                  <a:srgbClr val="374151"/>
                </a:solidFill>
                <a:latin typeface="Times New Roman"/>
                <a:cs typeface="Times New Roman"/>
              </a:rPr>
              <a:t>date</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as</a:t>
            </a:r>
            <a:r>
              <a:rPr sz="2250" spc="10" dirty="0">
                <a:solidFill>
                  <a:srgbClr val="374151"/>
                </a:solidFill>
                <a:latin typeface="Times New Roman"/>
                <a:cs typeface="Times New Roman"/>
              </a:rPr>
              <a:t> </a:t>
            </a:r>
            <a:r>
              <a:rPr sz="2250" spc="-25" dirty="0">
                <a:solidFill>
                  <a:srgbClr val="374151"/>
                </a:solidFill>
                <a:latin typeface="Times New Roman"/>
                <a:cs typeface="Times New Roman"/>
              </a:rPr>
              <a:t>Year,</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bid</a:t>
            </a:r>
            <a:r>
              <a:rPr sz="2250" spc="5" dirty="0">
                <a:solidFill>
                  <a:srgbClr val="374151"/>
                </a:solidFill>
                <a:latin typeface="Times New Roman"/>
                <a:cs typeface="Times New Roman"/>
              </a:rPr>
              <a:t> </a:t>
            </a:r>
            <a:r>
              <a:rPr sz="2250" spc="60" dirty="0">
                <a:solidFill>
                  <a:srgbClr val="374151"/>
                </a:solidFill>
                <a:latin typeface="Times New Roman"/>
                <a:cs typeface="Times New Roman"/>
              </a:rPr>
              <a:t>date</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as</a:t>
            </a:r>
            <a:r>
              <a:rPr sz="2250" spc="10" dirty="0">
                <a:solidFill>
                  <a:srgbClr val="374151"/>
                </a:solidFill>
                <a:latin typeface="Times New Roman"/>
                <a:cs typeface="Times New Roman"/>
              </a:rPr>
              <a:t> </a:t>
            </a:r>
            <a:r>
              <a:rPr sz="2250" spc="80" dirty="0">
                <a:solidFill>
                  <a:srgbClr val="374151"/>
                </a:solidFill>
                <a:latin typeface="Times New Roman"/>
                <a:cs typeface="Times New Roman"/>
              </a:rPr>
              <a:t>Month,</a:t>
            </a:r>
            <a:r>
              <a:rPr sz="2250" spc="10" dirty="0">
                <a:solidFill>
                  <a:srgbClr val="374151"/>
                </a:solidFill>
                <a:latin typeface="Times New Roman"/>
                <a:cs typeface="Times New Roman"/>
              </a:rPr>
              <a:t> </a:t>
            </a:r>
            <a:r>
              <a:rPr sz="2250" spc="80" dirty="0">
                <a:solidFill>
                  <a:srgbClr val="374151"/>
                </a:solidFill>
                <a:latin typeface="Times New Roman"/>
                <a:cs typeface="Times New Roman"/>
              </a:rPr>
              <a:t>and</a:t>
            </a:r>
            <a:r>
              <a:rPr sz="2250" spc="10" dirty="0">
                <a:solidFill>
                  <a:srgbClr val="374151"/>
                </a:solidFill>
                <a:latin typeface="Times New Roman"/>
                <a:cs typeface="Times New Roman"/>
              </a:rPr>
              <a:t> Total</a:t>
            </a:r>
            <a:r>
              <a:rPr sz="2250" spc="5" dirty="0">
                <a:solidFill>
                  <a:srgbClr val="374151"/>
                </a:solidFill>
                <a:latin typeface="Times New Roman"/>
                <a:cs typeface="Times New Roman"/>
              </a:rPr>
              <a:t> </a:t>
            </a:r>
            <a:r>
              <a:rPr sz="2250" spc="40" dirty="0">
                <a:solidFill>
                  <a:srgbClr val="374151"/>
                </a:solidFill>
                <a:latin typeface="Times New Roman"/>
                <a:cs typeface="Times New Roman"/>
              </a:rPr>
              <a:t>points.</a:t>
            </a:r>
            <a:r>
              <a:rPr sz="2250" spc="10" dirty="0">
                <a:solidFill>
                  <a:srgbClr val="374151"/>
                </a:solidFill>
                <a:latin typeface="Times New Roman"/>
                <a:cs typeface="Times New Roman"/>
              </a:rPr>
              <a:t> </a:t>
            </a:r>
            <a:r>
              <a:rPr sz="2250" spc="70" dirty="0">
                <a:solidFill>
                  <a:srgbClr val="374151"/>
                </a:solidFill>
                <a:latin typeface="Times New Roman"/>
                <a:cs typeface="Times New Roman"/>
              </a:rPr>
              <a:t>The</a:t>
            </a:r>
            <a:r>
              <a:rPr sz="2250" spc="10" dirty="0">
                <a:solidFill>
                  <a:srgbClr val="374151"/>
                </a:solidFill>
                <a:latin typeface="Times New Roman"/>
                <a:cs typeface="Times New Roman"/>
              </a:rPr>
              <a:t> </a:t>
            </a:r>
            <a:r>
              <a:rPr sz="2250" spc="55" dirty="0">
                <a:solidFill>
                  <a:srgbClr val="374151"/>
                </a:solidFill>
                <a:latin typeface="Times New Roman"/>
                <a:cs typeface="Times New Roman"/>
              </a:rPr>
              <a:t>constraint</a:t>
            </a:r>
            <a:r>
              <a:rPr sz="2250" spc="10" dirty="0">
                <a:solidFill>
                  <a:srgbClr val="374151"/>
                </a:solidFill>
                <a:latin typeface="Times New Roman"/>
                <a:cs typeface="Times New Roman"/>
              </a:rPr>
              <a:t> </a:t>
            </a:r>
            <a:r>
              <a:rPr sz="2250" spc="-15" dirty="0">
                <a:solidFill>
                  <a:srgbClr val="374151"/>
                </a:solidFill>
                <a:latin typeface="Times New Roman"/>
                <a:cs typeface="Times New Roman"/>
              </a:rPr>
              <a:t>is</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to</a:t>
            </a:r>
            <a:r>
              <a:rPr sz="2250" spc="5" dirty="0">
                <a:solidFill>
                  <a:srgbClr val="374151"/>
                </a:solidFill>
                <a:latin typeface="Times New Roman"/>
                <a:cs typeface="Times New Roman"/>
              </a:rPr>
              <a:t> </a:t>
            </a:r>
            <a:r>
              <a:rPr sz="2250" spc="20" dirty="0">
                <a:solidFill>
                  <a:srgbClr val="374151"/>
                </a:solidFill>
                <a:latin typeface="Times New Roman"/>
                <a:cs typeface="Times New Roman"/>
              </a:rPr>
              <a:t>only</a:t>
            </a:r>
            <a:endParaRPr sz="2250">
              <a:latin typeface="Times New Roman"/>
              <a:cs typeface="Times New Roman"/>
            </a:endParaRPr>
          </a:p>
        </p:txBody>
      </p:sp>
      <p:sp>
        <p:nvSpPr>
          <p:cNvPr id="8" name="object 8"/>
          <p:cNvSpPr txBox="1"/>
          <p:nvPr/>
        </p:nvSpPr>
        <p:spPr>
          <a:xfrm>
            <a:off x="670856" y="4701580"/>
            <a:ext cx="2781935" cy="581660"/>
          </a:xfrm>
          <a:prstGeom prst="rect">
            <a:avLst/>
          </a:prstGeom>
          <a:solidFill>
            <a:srgbClr val="F7F7F8"/>
          </a:solidFill>
        </p:spPr>
        <p:txBody>
          <a:bodyPr vert="horz" wrap="square" lIns="0" tIns="0" rIns="0" bIns="0" rtlCol="0">
            <a:spAutoFit/>
          </a:bodyPr>
          <a:lstStyle/>
          <a:p>
            <a:pPr>
              <a:lnSpc>
                <a:spcPts val="2480"/>
              </a:lnSpc>
            </a:pPr>
            <a:r>
              <a:rPr sz="2250" spc="40" dirty="0">
                <a:solidFill>
                  <a:srgbClr val="374151"/>
                </a:solidFill>
                <a:latin typeface="Times New Roman"/>
                <a:cs typeface="Times New Roman"/>
              </a:rPr>
              <a:t>use</a:t>
            </a:r>
            <a:r>
              <a:rPr sz="2250" spc="-10" dirty="0">
                <a:solidFill>
                  <a:srgbClr val="374151"/>
                </a:solidFill>
                <a:latin typeface="Times New Roman"/>
                <a:cs typeface="Times New Roman"/>
              </a:rPr>
              <a:t> </a:t>
            </a:r>
            <a:r>
              <a:rPr sz="2250" spc="10" dirty="0">
                <a:solidFill>
                  <a:srgbClr val="374151"/>
                </a:solidFill>
                <a:latin typeface="Times New Roman"/>
                <a:cs typeface="Times New Roman"/>
              </a:rPr>
              <a:t>joins</a:t>
            </a:r>
            <a:r>
              <a:rPr sz="2250" spc="-5" dirty="0">
                <a:solidFill>
                  <a:srgbClr val="374151"/>
                </a:solidFill>
                <a:latin typeface="Times New Roman"/>
                <a:cs typeface="Times New Roman"/>
              </a:rPr>
              <a:t> </a:t>
            </a:r>
            <a:r>
              <a:rPr sz="2250" spc="35" dirty="0">
                <a:solidFill>
                  <a:srgbClr val="374151"/>
                </a:solidFill>
                <a:latin typeface="Times New Roman"/>
                <a:cs typeface="Times New Roman"/>
              </a:rPr>
              <a:t>for</a:t>
            </a:r>
            <a:r>
              <a:rPr sz="2250" spc="-5" dirty="0">
                <a:solidFill>
                  <a:srgbClr val="374151"/>
                </a:solidFill>
                <a:latin typeface="Times New Roman"/>
                <a:cs typeface="Times New Roman"/>
              </a:rPr>
              <a:t> </a:t>
            </a:r>
            <a:r>
              <a:rPr sz="2250" spc="40" dirty="0">
                <a:solidFill>
                  <a:srgbClr val="374151"/>
                </a:solidFill>
                <a:latin typeface="Times New Roman"/>
                <a:cs typeface="Times New Roman"/>
              </a:rPr>
              <a:t>this</a:t>
            </a:r>
            <a:r>
              <a:rPr sz="2250" spc="-5" dirty="0">
                <a:solidFill>
                  <a:srgbClr val="374151"/>
                </a:solidFill>
                <a:latin typeface="Times New Roman"/>
                <a:cs typeface="Times New Roman"/>
              </a:rPr>
              <a:t> </a:t>
            </a:r>
            <a:r>
              <a:rPr sz="2250" spc="35" dirty="0">
                <a:solidFill>
                  <a:srgbClr val="374151"/>
                </a:solidFill>
                <a:latin typeface="Times New Roman"/>
                <a:cs typeface="Times New Roman"/>
              </a:rPr>
              <a:t>query.</a:t>
            </a:r>
            <a:endParaRPr sz="2250">
              <a:latin typeface="Times New Roman"/>
              <a:cs typeface="Times New Roman"/>
            </a:endParaRPr>
          </a:p>
        </p:txBody>
      </p:sp>
      <p:pic>
        <p:nvPicPr>
          <p:cNvPr id="9" name="object 9"/>
          <p:cNvPicPr/>
          <p:nvPr/>
        </p:nvPicPr>
        <p:blipFill>
          <a:blip r:embed="rId2" cstate="print"/>
          <a:stretch>
            <a:fillRect/>
          </a:stretch>
        </p:blipFill>
        <p:spPr>
          <a:xfrm>
            <a:off x="9316356" y="5391163"/>
            <a:ext cx="2410470" cy="99376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133600" y="2076889"/>
            <a:ext cx="7726183" cy="3028511"/>
          </a:xfrm>
          <a:prstGeom prst="rect">
            <a:avLst/>
          </a:prstGeom>
        </p:spPr>
      </p:pic>
      <p:pic>
        <p:nvPicPr>
          <p:cNvPr id="4" name="object 4"/>
          <p:cNvPicPr/>
          <p:nvPr/>
        </p:nvPicPr>
        <p:blipFill>
          <a:blip r:embed="rId3" cstate="print"/>
          <a:stretch>
            <a:fillRect/>
          </a:stretch>
        </p:blipFill>
        <p:spPr>
          <a:xfrm>
            <a:off x="8960904" y="521473"/>
            <a:ext cx="2410470" cy="99376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993417" y="1133475"/>
            <a:ext cx="6205166" cy="4591050"/>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323050" y="5966174"/>
            <a:ext cx="9048750" cy="342384"/>
          </a:xfrm>
          <a:prstGeom prst="rect">
            <a:avLst/>
          </a:prstGeom>
        </p:spPr>
      </p:pic>
      <p:sp>
        <p:nvSpPr>
          <p:cNvPr id="4" name="object 4"/>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5" name="object 5"/>
          <p:cNvPicPr/>
          <p:nvPr/>
        </p:nvPicPr>
        <p:blipFill>
          <a:blip r:embed="rId4" cstate="print"/>
          <a:stretch>
            <a:fillRect/>
          </a:stretch>
        </p:blipFill>
        <p:spPr>
          <a:xfrm>
            <a:off x="9624414" y="322847"/>
            <a:ext cx="2410470" cy="99376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6557" y="3183369"/>
            <a:ext cx="10620375" cy="2509520"/>
          </a:xfrm>
          <a:custGeom>
            <a:avLst/>
            <a:gdLst/>
            <a:ahLst/>
            <a:cxnLst/>
            <a:rect l="l" t="t" r="r" b="b"/>
            <a:pathLst>
              <a:path w="10620375" h="2509520">
                <a:moveTo>
                  <a:pt x="10619956" y="0"/>
                </a:moveTo>
                <a:lnTo>
                  <a:pt x="0" y="0"/>
                </a:lnTo>
                <a:lnTo>
                  <a:pt x="0" y="330200"/>
                </a:lnTo>
                <a:lnTo>
                  <a:pt x="0" y="660400"/>
                </a:lnTo>
                <a:lnTo>
                  <a:pt x="0" y="990600"/>
                </a:lnTo>
                <a:lnTo>
                  <a:pt x="0" y="1320800"/>
                </a:lnTo>
                <a:lnTo>
                  <a:pt x="0" y="1902460"/>
                </a:lnTo>
                <a:lnTo>
                  <a:pt x="0" y="2509520"/>
                </a:lnTo>
                <a:lnTo>
                  <a:pt x="10275583" y="2509520"/>
                </a:lnTo>
                <a:lnTo>
                  <a:pt x="10275583" y="1902460"/>
                </a:lnTo>
                <a:lnTo>
                  <a:pt x="752449" y="1902460"/>
                </a:lnTo>
                <a:lnTo>
                  <a:pt x="752449" y="1320800"/>
                </a:lnTo>
                <a:lnTo>
                  <a:pt x="10093795" y="1320800"/>
                </a:lnTo>
                <a:lnTo>
                  <a:pt x="10093795" y="990600"/>
                </a:lnTo>
                <a:lnTo>
                  <a:pt x="10558513" y="990600"/>
                </a:lnTo>
                <a:lnTo>
                  <a:pt x="10558513" y="660400"/>
                </a:lnTo>
                <a:lnTo>
                  <a:pt x="10615181" y="660400"/>
                </a:lnTo>
                <a:lnTo>
                  <a:pt x="10615181" y="330200"/>
                </a:lnTo>
                <a:lnTo>
                  <a:pt x="10619956" y="330200"/>
                </a:lnTo>
                <a:lnTo>
                  <a:pt x="10619956" y="0"/>
                </a:lnTo>
                <a:close/>
              </a:path>
            </a:pathLst>
          </a:custGeom>
          <a:solidFill>
            <a:srgbClr val="F7F7F8"/>
          </a:solidFill>
        </p:spPr>
        <p:txBody>
          <a:bodyPr wrap="square" lIns="0" tIns="0" rIns="0" bIns="0" rtlCol="0"/>
          <a:lstStyle/>
          <a:p>
            <a:endParaRPr/>
          </a:p>
        </p:txBody>
      </p:sp>
      <p:sp>
        <p:nvSpPr>
          <p:cNvPr id="3" name="object 3"/>
          <p:cNvSpPr txBox="1">
            <a:spLocks noGrp="1"/>
          </p:cNvSpPr>
          <p:nvPr>
            <p:ph type="title"/>
          </p:nvPr>
        </p:nvSpPr>
        <p:spPr>
          <a:xfrm>
            <a:off x="533866" y="298999"/>
            <a:ext cx="10455910" cy="1240790"/>
          </a:xfrm>
          <a:prstGeom prst="rect">
            <a:avLst/>
          </a:prstGeom>
        </p:spPr>
        <p:txBody>
          <a:bodyPr vert="horz" wrap="square" lIns="0" tIns="47625" rIns="0" bIns="0" rtlCol="0">
            <a:spAutoFit/>
          </a:bodyPr>
          <a:lstStyle/>
          <a:p>
            <a:pPr marL="12700" marR="5080">
              <a:lnSpc>
                <a:spcPts val="3120"/>
              </a:lnSpc>
              <a:spcBef>
                <a:spcPts val="375"/>
              </a:spcBef>
            </a:pPr>
            <a:r>
              <a:rPr sz="2750" spc="5" dirty="0"/>
              <a:t>Q14.</a:t>
            </a:r>
            <a:r>
              <a:rPr sz="2750" dirty="0"/>
              <a:t> </a:t>
            </a:r>
            <a:r>
              <a:rPr sz="2750" spc="-15" dirty="0"/>
              <a:t>Write</a:t>
            </a:r>
            <a:r>
              <a:rPr sz="2750" spc="10" dirty="0"/>
              <a:t> a query</a:t>
            </a:r>
            <a:r>
              <a:rPr sz="2750" spc="5" dirty="0"/>
              <a:t> </a:t>
            </a:r>
            <a:r>
              <a:rPr sz="2750" spc="-10" dirty="0"/>
              <a:t>to</a:t>
            </a:r>
            <a:r>
              <a:rPr sz="2750" spc="5" dirty="0"/>
              <a:t> </a:t>
            </a:r>
            <a:r>
              <a:rPr sz="2750" dirty="0"/>
              <a:t>display</a:t>
            </a:r>
            <a:r>
              <a:rPr sz="2750" spc="5" dirty="0"/>
              <a:t> </a:t>
            </a:r>
            <a:r>
              <a:rPr sz="2750" spc="-10" dirty="0"/>
              <a:t>to</a:t>
            </a:r>
            <a:r>
              <a:rPr sz="2750" spc="5" dirty="0"/>
              <a:t> </a:t>
            </a:r>
            <a:r>
              <a:rPr sz="2750" spc="-5" dirty="0"/>
              <a:t>calculate</a:t>
            </a:r>
            <a:r>
              <a:rPr sz="2750" spc="10" dirty="0"/>
              <a:t> the </a:t>
            </a:r>
            <a:r>
              <a:rPr sz="2750" spc="-10" dirty="0"/>
              <a:t>total</a:t>
            </a:r>
            <a:r>
              <a:rPr sz="2750" spc="10" dirty="0"/>
              <a:t> </a:t>
            </a:r>
            <a:r>
              <a:rPr sz="2750" dirty="0"/>
              <a:t>points</a:t>
            </a:r>
            <a:r>
              <a:rPr sz="2750" spc="10" dirty="0"/>
              <a:t> </a:t>
            </a:r>
            <a:r>
              <a:rPr sz="2750" spc="5" dirty="0"/>
              <a:t>month-wise </a:t>
            </a:r>
            <a:r>
              <a:rPr sz="2750" spc="-15" dirty="0"/>
              <a:t>for </a:t>
            </a:r>
            <a:r>
              <a:rPr sz="2750" spc="-605" dirty="0"/>
              <a:t> </a:t>
            </a:r>
            <a:r>
              <a:rPr sz="2750" spc="10" dirty="0"/>
              <a:t>the</a:t>
            </a:r>
            <a:r>
              <a:rPr sz="2750" spc="5" dirty="0"/>
              <a:t> 2017</a:t>
            </a:r>
            <a:r>
              <a:rPr sz="2750" dirty="0"/>
              <a:t> </a:t>
            </a:r>
            <a:r>
              <a:rPr sz="2750" spc="5" dirty="0"/>
              <a:t>bid </a:t>
            </a:r>
            <a:r>
              <a:rPr sz="2750" spc="-55" dirty="0"/>
              <a:t>year.</a:t>
            </a:r>
            <a:r>
              <a:rPr sz="2750" dirty="0"/>
              <a:t> </a:t>
            </a:r>
            <a:r>
              <a:rPr sz="2750" spc="5" dirty="0"/>
              <a:t>sort </a:t>
            </a:r>
            <a:r>
              <a:rPr sz="2750" spc="10" dirty="0"/>
              <a:t>the</a:t>
            </a:r>
            <a:r>
              <a:rPr sz="2750" spc="5" dirty="0"/>
              <a:t> </a:t>
            </a:r>
            <a:r>
              <a:rPr sz="2750" dirty="0"/>
              <a:t>results</a:t>
            </a:r>
            <a:r>
              <a:rPr sz="2750" spc="10" dirty="0"/>
              <a:t> based</a:t>
            </a:r>
            <a:r>
              <a:rPr sz="2750" spc="5" dirty="0"/>
              <a:t> on </a:t>
            </a:r>
            <a:r>
              <a:rPr sz="2750" spc="-10" dirty="0"/>
              <a:t>total</a:t>
            </a:r>
            <a:r>
              <a:rPr sz="2750" spc="5" dirty="0"/>
              <a:t> </a:t>
            </a:r>
            <a:r>
              <a:rPr sz="2750" dirty="0"/>
              <a:t>points</a:t>
            </a:r>
            <a:r>
              <a:rPr sz="2750" spc="5" dirty="0"/>
              <a:t> in </a:t>
            </a:r>
            <a:r>
              <a:rPr sz="2750" spc="10" dirty="0"/>
              <a:t>descending </a:t>
            </a:r>
            <a:r>
              <a:rPr sz="2750" spc="15" dirty="0"/>
              <a:t> </a:t>
            </a:r>
            <a:r>
              <a:rPr sz="2750" dirty="0"/>
              <a:t>order </a:t>
            </a:r>
            <a:r>
              <a:rPr sz="2750" spc="10" dirty="0"/>
              <a:t>and</a:t>
            </a:r>
            <a:r>
              <a:rPr sz="2750" spc="5" dirty="0"/>
              <a:t> month-wise in ascending </a:t>
            </a:r>
            <a:r>
              <a:rPr sz="2750" spc="-45" dirty="0"/>
              <a:t>order.</a:t>
            </a:r>
            <a:endParaRPr sz="2750"/>
          </a:p>
        </p:txBody>
      </p:sp>
      <p:sp>
        <p:nvSpPr>
          <p:cNvPr id="4" name="object 4"/>
          <p:cNvSpPr txBox="1"/>
          <p:nvPr/>
        </p:nvSpPr>
        <p:spPr>
          <a:xfrm>
            <a:off x="533866" y="1613899"/>
            <a:ext cx="10712450" cy="3825240"/>
          </a:xfrm>
          <a:prstGeom prst="rect">
            <a:avLst/>
          </a:prstGeom>
        </p:spPr>
        <p:txBody>
          <a:bodyPr vert="horz" wrap="square" lIns="0" tIns="15240" rIns="0" bIns="0" rtlCol="0">
            <a:spAutoFit/>
          </a:bodyPr>
          <a:lstStyle/>
          <a:p>
            <a:pPr marL="12700">
              <a:lnSpc>
                <a:spcPct val="100000"/>
              </a:lnSpc>
              <a:spcBef>
                <a:spcPts val="120"/>
              </a:spcBef>
            </a:pPr>
            <a:r>
              <a:rPr sz="2750" spc="5" dirty="0">
                <a:latin typeface="Calibri"/>
                <a:cs typeface="Calibri"/>
              </a:rPr>
              <a:t>--</a:t>
            </a:r>
            <a:r>
              <a:rPr sz="2750" dirty="0">
                <a:latin typeface="Calibri"/>
                <a:cs typeface="Calibri"/>
              </a:rPr>
              <a:t> Note: Display</a:t>
            </a:r>
            <a:r>
              <a:rPr sz="2750" spc="-5" dirty="0">
                <a:latin typeface="Calibri"/>
                <a:cs typeface="Calibri"/>
              </a:rPr>
              <a:t> </a:t>
            </a:r>
            <a:r>
              <a:rPr sz="2750" spc="10" dirty="0">
                <a:latin typeface="Calibri"/>
                <a:cs typeface="Calibri"/>
              </a:rPr>
              <a:t>the</a:t>
            </a:r>
            <a:r>
              <a:rPr sz="2750" dirty="0">
                <a:latin typeface="Calibri"/>
                <a:cs typeface="Calibri"/>
              </a:rPr>
              <a:t> </a:t>
            </a:r>
            <a:r>
              <a:rPr sz="2750" spc="-5" dirty="0">
                <a:latin typeface="Calibri"/>
                <a:cs typeface="Calibri"/>
              </a:rPr>
              <a:t>following</a:t>
            </a:r>
            <a:r>
              <a:rPr sz="2750" spc="5" dirty="0">
                <a:latin typeface="Calibri"/>
                <a:cs typeface="Calibri"/>
              </a:rPr>
              <a:t> columns:--</a:t>
            </a:r>
            <a:endParaRPr sz="2750">
              <a:latin typeface="Calibri"/>
              <a:cs typeface="Calibri"/>
            </a:endParaRPr>
          </a:p>
          <a:p>
            <a:pPr marL="12700" marR="5080">
              <a:lnSpc>
                <a:spcPct val="109100"/>
              </a:lnSpc>
              <a:spcBef>
                <a:spcPts val="1545"/>
              </a:spcBef>
            </a:pPr>
            <a:r>
              <a:rPr sz="1650" spc="15" dirty="0">
                <a:latin typeface="Comic Sans MS"/>
                <a:cs typeface="Comic Sans MS"/>
              </a:rPr>
              <a:t>1.Bidder ID, </a:t>
            </a:r>
            <a:r>
              <a:rPr sz="1650" spc="10" dirty="0">
                <a:latin typeface="Comic Sans MS"/>
                <a:cs typeface="Comic Sans MS"/>
              </a:rPr>
              <a:t>2. </a:t>
            </a:r>
            <a:r>
              <a:rPr sz="1650" spc="15" dirty="0">
                <a:latin typeface="Comic Sans MS"/>
                <a:cs typeface="Comic Sans MS"/>
              </a:rPr>
              <a:t>Bidder Name, </a:t>
            </a:r>
            <a:r>
              <a:rPr sz="1650" spc="10" dirty="0">
                <a:latin typeface="Comic Sans MS"/>
                <a:cs typeface="Comic Sans MS"/>
              </a:rPr>
              <a:t>3. </a:t>
            </a:r>
            <a:r>
              <a:rPr sz="1650" spc="15" dirty="0">
                <a:latin typeface="Comic Sans MS"/>
                <a:cs typeface="Comic Sans MS"/>
              </a:rPr>
              <a:t>bid date as Year, </a:t>
            </a:r>
            <a:r>
              <a:rPr sz="1650" spc="10" dirty="0">
                <a:latin typeface="Comic Sans MS"/>
                <a:cs typeface="Comic Sans MS"/>
              </a:rPr>
              <a:t>4. </a:t>
            </a:r>
            <a:r>
              <a:rPr sz="1650" spc="15" dirty="0">
                <a:latin typeface="Comic Sans MS"/>
                <a:cs typeface="Comic Sans MS"/>
              </a:rPr>
              <a:t>bid date as Month, </a:t>
            </a:r>
            <a:r>
              <a:rPr sz="1650" spc="10" dirty="0">
                <a:latin typeface="Comic Sans MS"/>
                <a:cs typeface="Comic Sans MS"/>
              </a:rPr>
              <a:t>5. </a:t>
            </a:r>
            <a:r>
              <a:rPr sz="1650" spc="15" dirty="0">
                <a:latin typeface="Comic Sans MS"/>
                <a:cs typeface="Comic Sans MS"/>
              </a:rPr>
              <a:t>Total </a:t>
            </a:r>
            <a:r>
              <a:rPr sz="1650" spc="10" dirty="0">
                <a:latin typeface="Comic Sans MS"/>
                <a:cs typeface="Comic Sans MS"/>
              </a:rPr>
              <a:t>points-- </a:t>
            </a:r>
            <a:r>
              <a:rPr sz="1650" spc="15" dirty="0">
                <a:latin typeface="Comic Sans MS"/>
                <a:cs typeface="Comic Sans MS"/>
              </a:rPr>
              <a:t>Don't use </a:t>
            </a:r>
            <a:r>
              <a:rPr sz="1650" spc="10" dirty="0">
                <a:latin typeface="Comic Sans MS"/>
                <a:cs typeface="Comic Sans MS"/>
              </a:rPr>
              <a:t>joins </a:t>
            </a:r>
            <a:r>
              <a:rPr sz="1650" spc="15" dirty="0">
                <a:latin typeface="Comic Sans MS"/>
                <a:cs typeface="Comic Sans MS"/>
              </a:rPr>
              <a:t>for </a:t>
            </a:r>
            <a:r>
              <a:rPr sz="1650" spc="-480" dirty="0">
                <a:latin typeface="Comic Sans MS"/>
                <a:cs typeface="Comic Sans MS"/>
              </a:rPr>
              <a:t> </a:t>
            </a:r>
            <a:r>
              <a:rPr sz="1650" spc="15" dirty="0">
                <a:latin typeface="Comic Sans MS"/>
                <a:cs typeface="Comic Sans MS"/>
              </a:rPr>
              <a:t>the</a:t>
            </a:r>
            <a:r>
              <a:rPr sz="1650" dirty="0">
                <a:latin typeface="Comic Sans MS"/>
                <a:cs typeface="Comic Sans MS"/>
              </a:rPr>
              <a:t> </a:t>
            </a:r>
            <a:r>
              <a:rPr sz="1650" spc="15" dirty="0">
                <a:latin typeface="Comic Sans MS"/>
                <a:cs typeface="Comic Sans MS"/>
              </a:rPr>
              <a:t>above</a:t>
            </a:r>
            <a:r>
              <a:rPr sz="1650" spc="5" dirty="0">
                <a:latin typeface="Comic Sans MS"/>
                <a:cs typeface="Comic Sans MS"/>
              </a:rPr>
              <a:t> </a:t>
            </a:r>
            <a:r>
              <a:rPr sz="1650" spc="15" dirty="0">
                <a:latin typeface="Comic Sans MS"/>
                <a:cs typeface="Comic Sans MS"/>
              </a:rPr>
              <a:t>query</a:t>
            </a:r>
            <a:r>
              <a:rPr sz="1650" spc="5" dirty="0">
                <a:latin typeface="Comic Sans MS"/>
                <a:cs typeface="Comic Sans MS"/>
              </a:rPr>
              <a:t> .</a:t>
            </a:r>
            <a:endParaRPr sz="1650">
              <a:latin typeface="Comic Sans MS"/>
              <a:cs typeface="Comic Sans MS"/>
            </a:endParaRPr>
          </a:p>
          <a:p>
            <a:pPr>
              <a:lnSpc>
                <a:spcPct val="100000"/>
              </a:lnSpc>
              <a:spcBef>
                <a:spcPts val="25"/>
              </a:spcBef>
            </a:pPr>
            <a:endParaRPr sz="2150">
              <a:latin typeface="Comic Sans MS"/>
              <a:cs typeface="Comic Sans MS"/>
            </a:endParaRPr>
          </a:p>
          <a:p>
            <a:pPr marL="12700" marR="143510" indent="433705">
              <a:lnSpc>
                <a:spcPts val="2600"/>
              </a:lnSpc>
            </a:pPr>
            <a:r>
              <a:rPr sz="1550" spc="90" dirty="0">
                <a:solidFill>
                  <a:srgbClr val="374151"/>
                </a:solidFill>
                <a:latin typeface="Times New Roman"/>
                <a:cs typeface="Times New Roman"/>
              </a:rPr>
              <a:t>Q</a:t>
            </a:r>
            <a:r>
              <a:rPr sz="2250" spc="90" dirty="0">
                <a:solidFill>
                  <a:srgbClr val="374151"/>
                </a:solidFill>
                <a:latin typeface="Times New Roman"/>
                <a:cs typeface="Times New Roman"/>
              </a:rPr>
              <a:t>uery</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to</a:t>
            </a:r>
            <a:r>
              <a:rPr sz="2250" spc="10" dirty="0">
                <a:solidFill>
                  <a:srgbClr val="374151"/>
                </a:solidFill>
                <a:latin typeface="Times New Roman"/>
                <a:cs typeface="Times New Roman"/>
              </a:rPr>
              <a:t> </a:t>
            </a:r>
            <a:r>
              <a:rPr sz="2250" spc="25" dirty="0">
                <a:solidFill>
                  <a:srgbClr val="374151"/>
                </a:solidFill>
                <a:latin typeface="Times New Roman"/>
                <a:cs typeface="Times New Roman"/>
              </a:rPr>
              <a:t>calculate</a:t>
            </a:r>
            <a:r>
              <a:rPr sz="2250" spc="10"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5" dirty="0">
                <a:solidFill>
                  <a:srgbClr val="374151"/>
                </a:solidFill>
                <a:latin typeface="Times New Roman"/>
                <a:cs typeface="Times New Roman"/>
              </a:rPr>
              <a:t> </a:t>
            </a:r>
            <a:r>
              <a:rPr sz="2250" spc="40" dirty="0">
                <a:solidFill>
                  <a:srgbClr val="374151"/>
                </a:solidFill>
                <a:latin typeface="Times New Roman"/>
                <a:cs typeface="Times New Roman"/>
              </a:rPr>
              <a:t>total</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points</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month-wise</a:t>
            </a:r>
            <a:r>
              <a:rPr sz="2250" spc="15" dirty="0">
                <a:solidFill>
                  <a:srgbClr val="374151"/>
                </a:solidFill>
                <a:latin typeface="Times New Roman"/>
                <a:cs typeface="Times New Roman"/>
              </a:rPr>
              <a:t> </a:t>
            </a:r>
            <a:r>
              <a:rPr sz="2250" spc="35" dirty="0">
                <a:solidFill>
                  <a:srgbClr val="374151"/>
                </a:solidFill>
                <a:latin typeface="Times New Roman"/>
                <a:cs typeface="Times New Roman"/>
              </a:rPr>
              <a:t>for</a:t>
            </a:r>
            <a:r>
              <a:rPr sz="2250" spc="10"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0" dirty="0">
                <a:solidFill>
                  <a:srgbClr val="374151"/>
                </a:solidFill>
                <a:latin typeface="Times New Roman"/>
                <a:cs typeface="Times New Roman"/>
              </a:rPr>
              <a:t> 2017</a:t>
            </a:r>
            <a:r>
              <a:rPr sz="2250" spc="15" dirty="0">
                <a:solidFill>
                  <a:srgbClr val="374151"/>
                </a:solidFill>
                <a:latin typeface="Times New Roman"/>
                <a:cs typeface="Times New Roman"/>
              </a:rPr>
              <a:t> </a:t>
            </a:r>
            <a:r>
              <a:rPr sz="2250" spc="50" dirty="0">
                <a:solidFill>
                  <a:srgbClr val="374151"/>
                </a:solidFill>
                <a:latin typeface="Times New Roman"/>
                <a:cs typeface="Times New Roman"/>
              </a:rPr>
              <a:t>bid</a:t>
            </a:r>
            <a:r>
              <a:rPr sz="2250" spc="10" dirty="0">
                <a:solidFill>
                  <a:srgbClr val="374151"/>
                </a:solidFill>
                <a:latin typeface="Times New Roman"/>
                <a:cs typeface="Times New Roman"/>
              </a:rPr>
              <a:t> year, </a:t>
            </a:r>
            <a:r>
              <a:rPr sz="2250" spc="80" dirty="0">
                <a:solidFill>
                  <a:srgbClr val="374151"/>
                </a:solidFill>
                <a:latin typeface="Times New Roman"/>
                <a:cs typeface="Times New Roman"/>
              </a:rPr>
              <a:t>and</a:t>
            </a:r>
            <a:r>
              <a:rPr sz="2250" spc="15" dirty="0">
                <a:solidFill>
                  <a:srgbClr val="374151"/>
                </a:solidFill>
                <a:latin typeface="Times New Roman"/>
                <a:cs typeface="Times New Roman"/>
              </a:rPr>
              <a:t> </a:t>
            </a:r>
            <a:r>
              <a:rPr sz="2250" spc="75" dirty="0">
                <a:solidFill>
                  <a:srgbClr val="374151"/>
                </a:solidFill>
                <a:latin typeface="Times New Roman"/>
                <a:cs typeface="Times New Roman"/>
              </a:rPr>
              <a:t>then</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sorting </a:t>
            </a:r>
            <a:r>
              <a:rPr sz="2250" spc="-545" dirty="0">
                <a:solidFill>
                  <a:srgbClr val="374151"/>
                </a:solidFill>
                <a:latin typeface="Times New Roman"/>
                <a:cs typeface="Times New Roman"/>
              </a:rPr>
              <a:t> </a:t>
            </a:r>
            <a:r>
              <a:rPr sz="2250" spc="65" dirty="0">
                <a:solidFill>
                  <a:srgbClr val="374151"/>
                </a:solidFill>
                <a:latin typeface="Times New Roman"/>
                <a:cs typeface="Times New Roman"/>
              </a:rPr>
              <a:t>the</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results</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based</a:t>
            </a:r>
            <a:r>
              <a:rPr sz="2250" spc="10" dirty="0">
                <a:solidFill>
                  <a:srgbClr val="374151"/>
                </a:solidFill>
                <a:latin typeface="Times New Roman"/>
                <a:cs typeface="Times New Roman"/>
              </a:rPr>
              <a:t> </a:t>
            </a:r>
            <a:r>
              <a:rPr sz="2250" spc="55" dirty="0">
                <a:solidFill>
                  <a:srgbClr val="374151"/>
                </a:solidFill>
                <a:latin typeface="Times New Roman"/>
                <a:cs typeface="Times New Roman"/>
              </a:rPr>
              <a:t>on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total</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points</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descending</a:t>
            </a:r>
            <a:r>
              <a:rPr sz="2250" spc="15" dirty="0">
                <a:solidFill>
                  <a:srgbClr val="374151"/>
                </a:solidFill>
                <a:latin typeface="Times New Roman"/>
                <a:cs typeface="Times New Roman"/>
              </a:rPr>
              <a:t> </a:t>
            </a:r>
            <a:r>
              <a:rPr sz="2250" spc="75" dirty="0">
                <a:solidFill>
                  <a:srgbClr val="374151"/>
                </a:solidFill>
                <a:latin typeface="Times New Roman"/>
                <a:cs typeface="Times New Roman"/>
              </a:rPr>
              <a:t>order</a:t>
            </a:r>
            <a:r>
              <a:rPr sz="2250" spc="10" dirty="0">
                <a:solidFill>
                  <a:srgbClr val="374151"/>
                </a:solidFill>
                <a:latin typeface="Times New Roman"/>
                <a:cs typeface="Times New Roman"/>
              </a:rPr>
              <a:t> </a:t>
            </a:r>
            <a:r>
              <a:rPr sz="2250" spc="80" dirty="0">
                <a:solidFill>
                  <a:srgbClr val="374151"/>
                </a:solidFill>
                <a:latin typeface="Times New Roman"/>
                <a:cs typeface="Times New Roman"/>
              </a:rPr>
              <a:t>and</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month-wise</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ascending</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order. </a:t>
            </a:r>
            <a:r>
              <a:rPr sz="2250" spc="-545" dirty="0">
                <a:solidFill>
                  <a:srgbClr val="374151"/>
                </a:solidFill>
                <a:latin typeface="Times New Roman"/>
                <a:cs typeface="Times New Roman"/>
              </a:rPr>
              <a:t> </a:t>
            </a:r>
            <a:r>
              <a:rPr sz="2250" spc="70" dirty="0">
                <a:solidFill>
                  <a:srgbClr val="374151"/>
                </a:solidFill>
                <a:latin typeface="Times New Roman"/>
                <a:cs typeface="Times New Roman"/>
              </a:rPr>
              <a:t>The</a:t>
            </a:r>
            <a:r>
              <a:rPr sz="2250" spc="5" dirty="0">
                <a:solidFill>
                  <a:srgbClr val="374151"/>
                </a:solidFill>
                <a:latin typeface="Times New Roman"/>
                <a:cs typeface="Times New Roman"/>
              </a:rPr>
              <a:t> </a:t>
            </a:r>
            <a:r>
              <a:rPr sz="2250" spc="70" dirty="0">
                <a:solidFill>
                  <a:srgbClr val="374151"/>
                </a:solidFill>
                <a:latin typeface="Times New Roman"/>
                <a:cs typeface="Times New Roman"/>
              </a:rPr>
              <a:t>query</a:t>
            </a:r>
            <a:r>
              <a:rPr sz="2250" spc="10" dirty="0">
                <a:solidFill>
                  <a:srgbClr val="374151"/>
                </a:solidFill>
                <a:latin typeface="Times New Roman"/>
                <a:cs typeface="Times New Roman"/>
              </a:rPr>
              <a:t> </a:t>
            </a:r>
            <a:r>
              <a:rPr sz="2250" spc="-15" dirty="0">
                <a:solidFill>
                  <a:srgbClr val="374151"/>
                </a:solidFill>
                <a:latin typeface="Times New Roman"/>
                <a:cs typeface="Times New Roman"/>
              </a:rPr>
              <a:t>is</a:t>
            </a:r>
            <a:r>
              <a:rPr sz="2250" spc="5" dirty="0">
                <a:solidFill>
                  <a:srgbClr val="374151"/>
                </a:solidFill>
                <a:latin typeface="Times New Roman"/>
                <a:cs typeface="Times New Roman"/>
              </a:rPr>
              <a:t> </a:t>
            </a:r>
            <a:r>
              <a:rPr sz="2250" spc="45" dirty="0">
                <a:solidFill>
                  <a:srgbClr val="374151"/>
                </a:solidFill>
                <a:latin typeface="Times New Roman"/>
                <a:cs typeface="Times New Roman"/>
              </a:rPr>
              <a:t>expected</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to</a:t>
            </a:r>
            <a:r>
              <a:rPr sz="2250" spc="10" dirty="0">
                <a:solidFill>
                  <a:srgbClr val="374151"/>
                </a:solidFill>
                <a:latin typeface="Times New Roman"/>
                <a:cs typeface="Times New Roman"/>
              </a:rPr>
              <a:t> </a:t>
            </a:r>
            <a:r>
              <a:rPr sz="2250" spc="25" dirty="0">
                <a:solidFill>
                  <a:srgbClr val="374151"/>
                </a:solidFill>
                <a:latin typeface="Times New Roman"/>
                <a:cs typeface="Times New Roman"/>
              </a:rPr>
              <a:t>display</a:t>
            </a:r>
            <a:r>
              <a:rPr sz="2250" spc="5" dirty="0">
                <a:solidFill>
                  <a:srgbClr val="374151"/>
                </a:solidFill>
                <a:latin typeface="Times New Roman"/>
                <a:cs typeface="Times New Roman"/>
              </a:rPr>
              <a:t> </a:t>
            </a:r>
            <a:r>
              <a:rPr sz="2250" dirty="0">
                <a:solidFill>
                  <a:srgbClr val="374151"/>
                </a:solidFill>
                <a:latin typeface="Times New Roman"/>
                <a:cs typeface="Times New Roman"/>
              </a:rPr>
              <a:t>specific</a:t>
            </a:r>
            <a:r>
              <a:rPr sz="2250" spc="10" dirty="0">
                <a:solidFill>
                  <a:srgbClr val="374151"/>
                </a:solidFill>
                <a:latin typeface="Times New Roman"/>
                <a:cs typeface="Times New Roman"/>
              </a:rPr>
              <a:t> </a:t>
            </a:r>
            <a:r>
              <a:rPr sz="2250" spc="20" dirty="0">
                <a:solidFill>
                  <a:srgbClr val="374151"/>
                </a:solidFill>
                <a:latin typeface="Times New Roman"/>
                <a:cs typeface="Times New Roman"/>
              </a:rPr>
              <a:t>columns:</a:t>
            </a:r>
            <a:r>
              <a:rPr sz="2250" spc="5" dirty="0">
                <a:solidFill>
                  <a:srgbClr val="374151"/>
                </a:solidFill>
                <a:latin typeface="Times New Roman"/>
                <a:cs typeface="Times New Roman"/>
              </a:rPr>
              <a:t> </a:t>
            </a:r>
            <a:r>
              <a:rPr sz="2250" spc="60" dirty="0">
                <a:solidFill>
                  <a:srgbClr val="374151"/>
                </a:solidFill>
                <a:latin typeface="Times New Roman"/>
                <a:cs typeface="Times New Roman"/>
              </a:rPr>
              <a:t>Bidder</a:t>
            </a:r>
            <a:r>
              <a:rPr sz="2250" spc="10" dirty="0">
                <a:solidFill>
                  <a:srgbClr val="374151"/>
                </a:solidFill>
                <a:latin typeface="Times New Roman"/>
                <a:cs typeface="Times New Roman"/>
              </a:rPr>
              <a:t> </a:t>
            </a:r>
            <a:r>
              <a:rPr sz="2250" spc="135" dirty="0">
                <a:solidFill>
                  <a:srgbClr val="374151"/>
                </a:solidFill>
                <a:latin typeface="Times New Roman"/>
                <a:cs typeface="Times New Roman"/>
              </a:rPr>
              <a:t>ID,</a:t>
            </a:r>
            <a:r>
              <a:rPr sz="2250" spc="10" dirty="0">
                <a:solidFill>
                  <a:srgbClr val="374151"/>
                </a:solidFill>
                <a:latin typeface="Times New Roman"/>
                <a:cs typeface="Times New Roman"/>
              </a:rPr>
              <a:t> </a:t>
            </a:r>
            <a:r>
              <a:rPr sz="2250" spc="60" dirty="0">
                <a:solidFill>
                  <a:srgbClr val="374151"/>
                </a:solidFill>
                <a:latin typeface="Times New Roman"/>
                <a:cs typeface="Times New Roman"/>
              </a:rPr>
              <a:t>Bidder</a:t>
            </a:r>
            <a:r>
              <a:rPr sz="2250" spc="5" dirty="0">
                <a:solidFill>
                  <a:srgbClr val="374151"/>
                </a:solidFill>
                <a:latin typeface="Times New Roman"/>
                <a:cs typeface="Times New Roman"/>
              </a:rPr>
              <a:t> </a:t>
            </a:r>
            <a:r>
              <a:rPr sz="2250" spc="65" dirty="0">
                <a:solidFill>
                  <a:srgbClr val="374151"/>
                </a:solidFill>
                <a:latin typeface="Times New Roman"/>
                <a:cs typeface="Times New Roman"/>
              </a:rPr>
              <a:t>Name,</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bid</a:t>
            </a:r>
            <a:r>
              <a:rPr sz="2250" spc="10" dirty="0">
                <a:solidFill>
                  <a:srgbClr val="374151"/>
                </a:solidFill>
                <a:latin typeface="Times New Roman"/>
                <a:cs typeface="Times New Roman"/>
              </a:rPr>
              <a:t> </a:t>
            </a:r>
            <a:r>
              <a:rPr sz="2250" spc="60" dirty="0">
                <a:solidFill>
                  <a:srgbClr val="374151"/>
                </a:solidFill>
                <a:latin typeface="Times New Roman"/>
                <a:cs typeface="Times New Roman"/>
              </a:rPr>
              <a:t>date</a:t>
            </a:r>
            <a:r>
              <a:rPr sz="2250" spc="5" dirty="0">
                <a:solidFill>
                  <a:srgbClr val="374151"/>
                </a:solidFill>
                <a:latin typeface="Times New Roman"/>
                <a:cs typeface="Times New Roman"/>
              </a:rPr>
              <a:t> </a:t>
            </a:r>
            <a:r>
              <a:rPr sz="2250" spc="30" dirty="0">
                <a:solidFill>
                  <a:srgbClr val="374151"/>
                </a:solidFill>
                <a:latin typeface="Times New Roman"/>
                <a:cs typeface="Times New Roman"/>
              </a:rPr>
              <a:t>as </a:t>
            </a:r>
            <a:r>
              <a:rPr sz="2250" spc="-545" dirty="0">
                <a:solidFill>
                  <a:srgbClr val="374151"/>
                </a:solidFill>
                <a:latin typeface="Times New Roman"/>
                <a:cs typeface="Times New Roman"/>
              </a:rPr>
              <a:t> </a:t>
            </a:r>
            <a:r>
              <a:rPr sz="2250" spc="-25" dirty="0">
                <a:solidFill>
                  <a:srgbClr val="374151"/>
                </a:solidFill>
                <a:latin typeface="Times New Roman"/>
                <a:cs typeface="Times New Roman"/>
              </a:rPr>
              <a:t>Year, </a:t>
            </a:r>
            <a:r>
              <a:rPr sz="2250" spc="50" dirty="0">
                <a:solidFill>
                  <a:srgbClr val="374151"/>
                </a:solidFill>
                <a:latin typeface="Times New Roman"/>
                <a:cs typeface="Times New Roman"/>
              </a:rPr>
              <a:t>bid </a:t>
            </a:r>
            <a:r>
              <a:rPr sz="2250" spc="60" dirty="0">
                <a:solidFill>
                  <a:srgbClr val="374151"/>
                </a:solidFill>
                <a:latin typeface="Times New Roman"/>
                <a:cs typeface="Times New Roman"/>
              </a:rPr>
              <a:t>date </a:t>
            </a:r>
            <a:r>
              <a:rPr sz="2250" spc="30" dirty="0">
                <a:solidFill>
                  <a:srgbClr val="374151"/>
                </a:solidFill>
                <a:latin typeface="Times New Roman"/>
                <a:cs typeface="Times New Roman"/>
              </a:rPr>
              <a:t>as </a:t>
            </a:r>
            <a:r>
              <a:rPr sz="2250" spc="80" dirty="0">
                <a:solidFill>
                  <a:srgbClr val="374151"/>
                </a:solidFill>
                <a:latin typeface="Times New Roman"/>
                <a:cs typeface="Times New Roman"/>
              </a:rPr>
              <a:t>Month, and </a:t>
            </a:r>
            <a:r>
              <a:rPr sz="2250" spc="10" dirty="0">
                <a:solidFill>
                  <a:srgbClr val="374151"/>
                </a:solidFill>
                <a:latin typeface="Times New Roman"/>
                <a:cs typeface="Times New Roman"/>
              </a:rPr>
              <a:t>Total </a:t>
            </a:r>
            <a:r>
              <a:rPr sz="2250" spc="40" dirty="0">
                <a:solidFill>
                  <a:srgbClr val="374151"/>
                </a:solidFill>
                <a:latin typeface="Times New Roman"/>
                <a:cs typeface="Times New Roman"/>
              </a:rPr>
              <a:t>points. </a:t>
            </a:r>
            <a:r>
              <a:rPr sz="2250" spc="70" dirty="0">
                <a:solidFill>
                  <a:srgbClr val="374151"/>
                </a:solidFill>
                <a:latin typeface="Times New Roman"/>
                <a:cs typeface="Times New Roman"/>
              </a:rPr>
              <a:t>The </a:t>
            </a:r>
            <a:r>
              <a:rPr sz="2250" spc="55" dirty="0">
                <a:solidFill>
                  <a:srgbClr val="374151"/>
                </a:solidFill>
                <a:latin typeface="Times New Roman"/>
                <a:cs typeface="Times New Roman"/>
              </a:rPr>
              <a:t>constraint </a:t>
            </a:r>
            <a:r>
              <a:rPr sz="2250" spc="-15" dirty="0">
                <a:solidFill>
                  <a:srgbClr val="374151"/>
                </a:solidFill>
                <a:latin typeface="Times New Roman"/>
                <a:cs typeface="Times New Roman"/>
              </a:rPr>
              <a:t>is </a:t>
            </a:r>
            <a:r>
              <a:rPr sz="2250" spc="50" dirty="0">
                <a:solidFill>
                  <a:srgbClr val="374151"/>
                </a:solidFill>
                <a:latin typeface="Times New Roman"/>
                <a:cs typeface="Times New Roman"/>
              </a:rPr>
              <a:t>to </a:t>
            </a:r>
            <a:r>
              <a:rPr sz="2250" spc="20" dirty="0">
                <a:solidFill>
                  <a:srgbClr val="374151"/>
                </a:solidFill>
                <a:latin typeface="Times New Roman"/>
                <a:cs typeface="Times New Roman"/>
              </a:rPr>
              <a:t>only </a:t>
            </a:r>
            <a:r>
              <a:rPr sz="2250" spc="40" dirty="0">
                <a:solidFill>
                  <a:srgbClr val="374151"/>
                </a:solidFill>
                <a:latin typeface="Times New Roman"/>
                <a:cs typeface="Times New Roman"/>
              </a:rPr>
              <a:t>use </a:t>
            </a:r>
            <a:r>
              <a:rPr sz="2250" spc="10" dirty="0">
                <a:solidFill>
                  <a:srgbClr val="374151"/>
                </a:solidFill>
                <a:latin typeface="Times New Roman"/>
                <a:cs typeface="Times New Roman"/>
              </a:rPr>
              <a:t>joins </a:t>
            </a:r>
            <a:r>
              <a:rPr sz="2250" spc="35" dirty="0">
                <a:solidFill>
                  <a:srgbClr val="374151"/>
                </a:solidFill>
                <a:latin typeface="Times New Roman"/>
                <a:cs typeface="Times New Roman"/>
              </a:rPr>
              <a:t>for </a:t>
            </a:r>
            <a:r>
              <a:rPr sz="2250" spc="40" dirty="0">
                <a:solidFill>
                  <a:srgbClr val="374151"/>
                </a:solidFill>
                <a:latin typeface="Times New Roman"/>
                <a:cs typeface="Times New Roman"/>
              </a:rPr>
              <a:t>this </a:t>
            </a:r>
            <a:r>
              <a:rPr sz="2250" spc="45" dirty="0">
                <a:solidFill>
                  <a:srgbClr val="374151"/>
                </a:solidFill>
                <a:latin typeface="Times New Roman"/>
                <a:cs typeface="Times New Roman"/>
              </a:rPr>
              <a:t> </a:t>
            </a:r>
            <a:r>
              <a:rPr sz="2250" spc="35" dirty="0">
                <a:solidFill>
                  <a:srgbClr val="374151"/>
                </a:solidFill>
                <a:latin typeface="Times New Roman"/>
                <a:cs typeface="Times New Roman"/>
              </a:rPr>
              <a:t>query.</a:t>
            </a:r>
            <a:endParaRPr sz="2250">
              <a:latin typeface="Times New Roman"/>
              <a:cs typeface="Times New Roman"/>
            </a:endParaRPr>
          </a:p>
          <a:p>
            <a:pPr marL="12700">
              <a:lnSpc>
                <a:spcPct val="100000"/>
              </a:lnSpc>
              <a:spcBef>
                <a:spcPts val="1885"/>
              </a:spcBef>
            </a:pPr>
            <a:r>
              <a:rPr sz="2350" b="1" spc="60" dirty="0">
                <a:solidFill>
                  <a:srgbClr val="374151"/>
                </a:solidFill>
                <a:latin typeface="Times New Roman"/>
                <a:cs typeface="Times New Roman"/>
              </a:rPr>
              <a:t>Note</a:t>
            </a:r>
            <a:r>
              <a:rPr sz="2250" spc="60" dirty="0">
                <a:solidFill>
                  <a:srgbClr val="374151"/>
                </a:solidFill>
                <a:latin typeface="Times New Roman"/>
                <a:cs typeface="Times New Roman"/>
              </a:rPr>
              <a:t>:</a:t>
            </a:r>
            <a:r>
              <a:rPr sz="2250" spc="10" dirty="0">
                <a:solidFill>
                  <a:srgbClr val="374151"/>
                </a:solidFill>
                <a:latin typeface="Times New Roman"/>
                <a:cs typeface="Times New Roman"/>
              </a:rPr>
              <a:t> </a:t>
            </a:r>
            <a:r>
              <a:rPr sz="2250" spc="110" dirty="0">
                <a:solidFill>
                  <a:srgbClr val="374151"/>
                </a:solidFill>
                <a:latin typeface="Times New Roman"/>
                <a:cs typeface="Times New Roman"/>
              </a:rPr>
              <a:t>It</a:t>
            </a:r>
            <a:r>
              <a:rPr sz="2250" spc="10" dirty="0">
                <a:solidFill>
                  <a:srgbClr val="374151"/>
                </a:solidFill>
                <a:latin typeface="Times New Roman"/>
                <a:cs typeface="Times New Roman"/>
              </a:rPr>
              <a:t> </a:t>
            </a:r>
            <a:r>
              <a:rPr sz="2250" spc="-15" dirty="0">
                <a:solidFill>
                  <a:srgbClr val="374151"/>
                </a:solidFill>
                <a:latin typeface="Times New Roman"/>
                <a:cs typeface="Times New Roman"/>
              </a:rPr>
              <a:t>is</a:t>
            </a:r>
            <a:r>
              <a:rPr sz="2250" spc="15" dirty="0">
                <a:solidFill>
                  <a:srgbClr val="374151"/>
                </a:solidFill>
                <a:latin typeface="Times New Roman"/>
                <a:cs typeface="Times New Roman"/>
              </a:rPr>
              <a:t> </a:t>
            </a:r>
            <a:r>
              <a:rPr sz="2250" spc="20" dirty="0">
                <a:solidFill>
                  <a:srgbClr val="374151"/>
                </a:solidFill>
                <a:latin typeface="Times New Roman"/>
                <a:cs typeface="Times New Roman"/>
              </a:rPr>
              <a:t>same</a:t>
            </a:r>
            <a:r>
              <a:rPr sz="2250" spc="10" dirty="0">
                <a:solidFill>
                  <a:srgbClr val="374151"/>
                </a:solidFill>
                <a:latin typeface="Times New Roman"/>
                <a:cs typeface="Times New Roman"/>
              </a:rPr>
              <a:t> </a:t>
            </a:r>
            <a:r>
              <a:rPr sz="2250" spc="5" dirty="0">
                <a:solidFill>
                  <a:srgbClr val="374151"/>
                </a:solidFill>
                <a:latin typeface="Times New Roman"/>
                <a:cs typeface="Times New Roman"/>
              </a:rPr>
              <a:t>like</a:t>
            </a:r>
            <a:r>
              <a:rPr sz="2250" spc="15" dirty="0">
                <a:solidFill>
                  <a:srgbClr val="374151"/>
                </a:solidFill>
                <a:latin typeface="Times New Roman"/>
                <a:cs typeface="Times New Roman"/>
              </a:rPr>
              <a:t> </a:t>
            </a:r>
            <a:r>
              <a:rPr sz="2250" spc="40" dirty="0">
                <a:solidFill>
                  <a:srgbClr val="374151"/>
                </a:solidFill>
                <a:latin typeface="Times New Roman"/>
                <a:cs typeface="Times New Roman"/>
              </a:rPr>
              <a:t>previous</a:t>
            </a:r>
            <a:r>
              <a:rPr sz="2250" spc="10" dirty="0">
                <a:solidFill>
                  <a:srgbClr val="374151"/>
                </a:solidFill>
                <a:latin typeface="Times New Roman"/>
                <a:cs typeface="Times New Roman"/>
              </a:rPr>
              <a:t> </a:t>
            </a:r>
            <a:r>
              <a:rPr sz="2250" spc="45" dirty="0">
                <a:solidFill>
                  <a:srgbClr val="374151"/>
                </a:solidFill>
                <a:latin typeface="Times New Roman"/>
                <a:cs typeface="Times New Roman"/>
              </a:rPr>
              <a:t>question</a:t>
            </a:r>
            <a:r>
              <a:rPr sz="2250" spc="15" dirty="0">
                <a:solidFill>
                  <a:srgbClr val="374151"/>
                </a:solidFill>
                <a:latin typeface="Times New Roman"/>
                <a:cs typeface="Times New Roman"/>
              </a:rPr>
              <a:t> </a:t>
            </a:r>
            <a:r>
              <a:rPr sz="2250" spc="95" dirty="0">
                <a:solidFill>
                  <a:srgbClr val="374151"/>
                </a:solidFill>
                <a:latin typeface="Times New Roman"/>
                <a:cs typeface="Times New Roman"/>
              </a:rPr>
              <a:t>but</a:t>
            </a:r>
            <a:r>
              <a:rPr sz="2250" spc="10" dirty="0">
                <a:solidFill>
                  <a:srgbClr val="374151"/>
                </a:solidFill>
                <a:latin typeface="Times New Roman"/>
                <a:cs typeface="Times New Roman"/>
              </a:rPr>
              <a:t> </a:t>
            </a:r>
            <a:r>
              <a:rPr sz="2250" spc="30" dirty="0">
                <a:solidFill>
                  <a:srgbClr val="374151"/>
                </a:solidFill>
                <a:latin typeface="Times New Roman"/>
                <a:cs typeface="Times New Roman"/>
              </a:rPr>
              <a:t>in</a:t>
            </a:r>
            <a:r>
              <a:rPr sz="2250" spc="10" dirty="0">
                <a:solidFill>
                  <a:srgbClr val="374151"/>
                </a:solidFill>
                <a:latin typeface="Times New Roman"/>
                <a:cs typeface="Times New Roman"/>
              </a:rPr>
              <a:t> </a:t>
            </a:r>
            <a:r>
              <a:rPr sz="2250" spc="40" dirty="0">
                <a:solidFill>
                  <a:srgbClr val="374151"/>
                </a:solidFill>
                <a:latin typeface="Times New Roman"/>
                <a:cs typeface="Times New Roman"/>
              </a:rPr>
              <a:t>this</a:t>
            </a:r>
            <a:r>
              <a:rPr sz="2250" spc="15" dirty="0">
                <a:solidFill>
                  <a:srgbClr val="374151"/>
                </a:solidFill>
                <a:latin typeface="Times New Roman"/>
                <a:cs typeface="Times New Roman"/>
              </a:rPr>
              <a:t> </a:t>
            </a:r>
            <a:r>
              <a:rPr sz="2250" spc="45" dirty="0">
                <a:solidFill>
                  <a:srgbClr val="374151"/>
                </a:solidFill>
                <a:latin typeface="Times New Roman"/>
                <a:cs typeface="Times New Roman"/>
              </a:rPr>
              <a:t>instead</a:t>
            </a:r>
            <a:r>
              <a:rPr sz="2250" spc="10" dirty="0">
                <a:solidFill>
                  <a:srgbClr val="374151"/>
                </a:solidFill>
                <a:latin typeface="Times New Roman"/>
                <a:cs typeface="Times New Roman"/>
              </a:rPr>
              <a:t> </a:t>
            </a:r>
            <a:r>
              <a:rPr sz="2250" spc="-10" dirty="0">
                <a:solidFill>
                  <a:srgbClr val="374151"/>
                </a:solidFill>
                <a:latin typeface="Times New Roman"/>
                <a:cs typeface="Times New Roman"/>
              </a:rPr>
              <a:t>of</a:t>
            </a:r>
            <a:r>
              <a:rPr sz="2250" spc="15" dirty="0">
                <a:solidFill>
                  <a:srgbClr val="374151"/>
                </a:solidFill>
                <a:latin typeface="Times New Roman"/>
                <a:cs typeface="Times New Roman"/>
              </a:rPr>
              <a:t> </a:t>
            </a:r>
            <a:r>
              <a:rPr sz="2250" spc="125" dirty="0">
                <a:solidFill>
                  <a:srgbClr val="374151"/>
                </a:solidFill>
                <a:latin typeface="Times New Roman"/>
                <a:cs typeface="Times New Roman"/>
              </a:rPr>
              <a:t>Joins</a:t>
            </a:r>
            <a:r>
              <a:rPr sz="2250" spc="10" dirty="0">
                <a:solidFill>
                  <a:srgbClr val="374151"/>
                </a:solidFill>
                <a:latin typeface="Times New Roman"/>
                <a:cs typeface="Times New Roman"/>
              </a:rPr>
              <a:t> </a:t>
            </a:r>
            <a:r>
              <a:rPr sz="2250" spc="35" dirty="0">
                <a:solidFill>
                  <a:srgbClr val="374151"/>
                </a:solidFill>
                <a:latin typeface="Times New Roman"/>
                <a:cs typeface="Times New Roman"/>
              </a:rPr>
              <a:t>we</a:t>
            </a:r>
            <a:r>
              <a:rPr sz="2250" spc="15" dirty="0">
                <a:solidFill>
                  <a:srgbClr val="374151"/>
                </a:solidFill>
                <a:latin typeface="Times New Roman"/>
                <a:cs typeface="Times New Roman"/>
              </a:rPr>
              <a:t> </a:t>
            </a:r>
            <a:r>
              <a:rPr sz="2250" spc="50" dirty="0">
                <a:solidFill>
                  <a:srgbClr val="374151"/>
                </a:solidFill>
                <a:latin typeface="Times New Roman"/>
                <a:cs typeface="Times New Roman"/>
              </a:rPr>
              <a:t>used</a:t>
            </a:r>
            <a:r>
              <a:rPr sz="2250" spc="10" dirty="0">
                <a:solidFill>
                  <a:srgbClr val="374151"/>
                </a:solidFill>
                <a:latin typeface="Times New Roman"/>
                <a:cs typeface="Times New Roman"/>
              </a:rPr>
              <a:t> </a:t>
            </a:r>
            <a:r>
              <a:rPr sz="2250" spc="50" dirty="0">
                <a:solidFill>
                  <a:srgbClr val="374151"/>
                </a:solidFill>
                <a:latin typeface="Times New Roman"/>
                <a:cs typeface="Times New Roman"/>
              </a:rPr>
              <a:t>subqueries</a:t>
            </a:r>
            <a:endParaRPr sz="2250">
              <a:latin typeface="Times New Roman"/>
              <a:cs typeface="Times New Roman"/>
            </a:endParaRPr>
          </a:p>
        </p:txBody>
      </p:sp>
      <p:pic>
        <p:nvPicPr>
          <p:cNvPr id="5" name="object 5"/>
          <p:cNvPicPr/>
          <p:nvPr/>
        </p:nvPicPr>
        <p:blipFill>
          <a:blip r:embed="rId2" cstate="print"/>
          <a:stretch>
            <a:fillRect/>
          </a:stretch>
        </p:blipFill>
        <p:spPr>
          <a:xfrm>
            <a:off x="9546260" y="5603929"/>
            <a:ext cx="2614171" cy="11639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905000" y="1981200"/>
            <a:ext cx="8001000" cy="2895600"/>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067540" y="379291"/>
            <a:ext cx="2410470" cy="99376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005236" y="1104900"/>
            <a:ext cx="6181527" cy="4648200"/>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112065" y="6094706"/>
            <a:ext cx="10163175" cy="385803"/>
          </a:xfrm>
          <a:prstGeom prst="rect">
            <a:avLst/>
          </a:prstGeom>
        </p:spPr>
      </p:pic>
      <p:sp>
        <p:nvSpPr>
          <p:cNvPr id="4" name="object 4"/>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5" name="object 5"/>
          <p:cNvPicPr/>
          <p:nvPr/>
        </p:nvPicPr>
        <p:blipFill>
          <a:blip r:embed="rId4" cstate="print"/>
          <a:stretch>
            <a:fillRect/>
          </a:stretch>
        </p:blipFill>
        <p:spPr>
          <a:xfrm>
            <a:off x="9387447" y="322847"/>
            <a:ext cx="2410470" cy="99376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3766" y="320401"/>
            <a:ext cx="11071860" cy="848994"/>
          </a:xfrm>
          <a:prstGeom prst="rect">
            <a:avLst/>
          </a:prstGeom>
        </p:spPr>
        <p:txBody>
          <a:bodyPr vert="horz" wrap="square" lIns="0" tIns="51435" rIns="0" bIns="0" rtlCol="0">
            <a:spAutoFit/>
          </a:bodyPr>
          <a:lstStyle/>
          <a:p>
            <a:pPr marL="12700" marR="5080">
              <a:lnSpc>
                <a:spcPts val="3120"/>
              </a:lnSpc>
              <a:spcBef>
                <a:spcPts val="405"/>
              </a:spcBef>
            </a:pPr>
            <a:r>
              <a:rPr sz="2800" dirty="0"/>
              <a:t>Q</a:t>
            </a:r>
            <a:r>
              <a:rPr sz="2800" spc="-5" dirty="0"/>
              <a:t> 15.</a:t>
            </a:r>
            <a:r>
              <a:rPr sz="2800" dirty="0"/>
              <a:t> </a:t>
            </a:r>
            <a:r>
              <a:rPr sz="2800" spc="-25" dirty="0"/>
              <a:t>Write</a:t>
            </a:r>
            <a:r>
              <a:rPr sz="2800" spc="-5" dirty="0"/>
              <a:t> </a:t>
            </a:r>
            <a:r>
              <a:rPr sz="2800" dirty="0"/>
              <a:t>a query </a:t>
            </a:r>
            <a:r>
              <a:rPr sz="2800" spc="-15" dirty="0"/>
              <a:t>to</a:t>
            </a:r>
            <a:r>
              <a:rPr sz="2800" spc="-5" dirty="0"/>
              <a:t> </a:t>
            </a:r>
            <a:r>
              <a:rPr sz="2800" spc="-15" dirty="0"/>
              <a:t>get</a:t>
            </a:r>
            <a:r>
              <a:rPr sz="2800" dirty="0"/>
              <a:t> the </a:t>
            </a:r>
            <a:r>
              <a:rPr sz="2800" spc="-15" dirty="0"/>
              <a:t>top</a:t>
            </a:r>
            <a:r>
              <a:rPr sz="2800" spc="-5" dirty="0"/>
              <a:t> </a:t>
            </a:r>
            <a:r>
              <a:rPr sz="2800" dirty="0"/>
              <a:t>3 and </a:t>
            </a:r>
            <a:r>
              <a:rPr sz="2800" spc="-15" dirty="0"/>
              <a:t>bottom</a:t>
            </a:r>
            <a:r>
              <a:rPr sz="2800" spc="-5" dirty="0"/>
              <a:t> </a:t>
            </a:r>
            <a:r>
              <a:rPr sz="2800" dirty="0"/>
              <a:t>3 </a:t>
            </a:r>
            <a:r>
              <a:rPr sz="2800" spc="-10" dirty="0"/>
              <a:t>bidders</a:t>
            </a:r>
            <a:r>
              <a:rPr sz="2800" dirty="0"/>
              <a:t> based</a:t>
            </a:r>
            <a:r>
              <a:rPr sz="2800" spc="-5" dirty="0"/>
              <a:t> on</a:t>
            </a:r>
            <a:r>
              <a:rPr sz="2800" dirty="0"/>
              <a:t> the </a:t>
            </a:r>
            <a:r>
              <a:rPr sz="2800" spc="-15" dirty="0"/>
              <a:t>total </a:t>
            </a:r>
            <a:r>
              <a:rPr sz="2800" spc="-620" dirty="0"/>
              <a:t> </a:t>
            </a:r>
            <a:r>
              <a:rPr sz="2800" dirty="0"/>
              <a:t>bidding</a:t>
            </a:r>
            <a:r>
              <a:rPr sz="2800" spc="-5" dirty="0"/>
              <a:t> </a:t>
            </a:r>
            <a:r>
              <a:rPr sz="2800" spc="-10" dirty="0"/>
              <a:t>points</a:t>
            </a:r>
            <a:r>
              <a:rPr sz="2800" dirty="0"/>
              <a:t> </a:t>
            </a:r>
            <a:r>
              <a:rPr sz="2800" spc="-25" dirty="0"/>
              <a:t>for</a:t>
            </a:r>
            <a:r>
              <a:rPr sz="2800" dirty="0"/>
              <a:t> the </a:t>
            </a:r>
            <a:r>
              <a:rPr sz="2800" spc="-5" dirty="0"/>
              <a:t>2018</a:t>
            </a:r>
            <a:r>
              <a:rPr sz="2800" dirty="0"/>
              <a:t> bidding </a:t>
            </a:r>
            <a:r>
              <a:rPr sz="2800" spc="-65" dirty="0"/>
              <a:t>year.</a:t>
            </a:r>
            <a:endParaRPr sz="2800" dirty="0"/>
          </a:p>
        </p:txBody>
      </p:sp>
      <p:sp>
        <p:nvSpPr>
          <p:cNvPr id="3" name="object 3"/>
          <p:cNvSpPr txBox="1"/>
          <p:nvPr/>
        </p:nvSpPr>
        <p:spPr>
          <a:xfrm>
            <a:off x="613766" y="1240337"/>
            <a:ext cx="11242040" cy="1245235"/>
          </a:xfrm>
          <a:prstGeom prst="rect">
            <a:avLst/>
          </a:prstGeom>
        </p:spPr>
        <p:txBody>
          <a:bodyPr vert="horz" wrap="square" lIns="0" tIns="51435" rIns="0" bIns="0" rtlCol="0">
            <a:spAutoFit/>
          </a:bodyPr>
          <a:lstStyle/>
          <a:p>
            <a:pPr marL="12700" marR="5080">
              <a:lnSpc>
                <a:spcPts val="3120"/>
              </a:lnSpc>
              <a:spcBef>
                <a:spcPts val="405"/>
              </a:spcBef>
              <a:tabLst>
                <a:tab pos="11010900" algn="l"/>
              </a:tabLst>
            </a:pPr>
            <a:r>
              <a:rPr sz="2800" dirty="0">
                <a:latin typeface="Calibri"/>
                <a:cs typeface="Calibri"/>
              </a:rPr>
              <a:t>--</a:t>
            </a:r>
            <a:r>
              <a:rPr sz="2800" spc="-5" dirty="0">
                <a:latin typeface="Calibri"/>
                <a:cs typeface="Calibri"/>
              </a:rPr>
              <a:t> </a:t>
            </a:r>
            <a:r>
              <a:rPr sz="2800" dirty="0">
                <a:latin typeface="Calibri"/>
                <a:cs typeface="Calibri"/>
              </a:rPr>
              <a:t>Output </a:t>
            </a:r>
            <a:r>
              <a:rPr sz="2800" spc="-5" dirty="0">
                <a:latin typeface="Calibri"/>
                <a:cs typeface="Calibri"/>
              </a:rPr>
              <a:t>columns</a:t>
            </a:r>
            <a:r>
              <a:rPr sz="2800" dirty="0">
                <a:latin typeface="Calibri"/>
                <a:cs typeface="Calibri"/>
              </a:rPr>
              <a:t> </a:t>
            </a:r>
            <a:r>
              <a:rPr sz="2800" spc="-5" dirty="0">
                <a:latin typeface="Calibri"/>
                <a:cs typeface="Calibri"/>
              </a:rPr>
              <a:t>should</a:t>
            </a:r>
            <a:r>
              <a:rPr sz="2800" dirty="0">
                <a:latin typeface="Calibri"/>
                <a:cs typeface="Calibri"/>
              </a:rPr>
              <a:t> be </a:t>
            </a:r>
            <a:r>
              <a:rPr sz="2800" spc="-10" dirty="0">
                <a:latin typeface="Calibri"/>
                <a:cs typeface="Calibri"/>
              </a:rPr>
              <a:t>like:Bidder</a:t>
            </a:r>
            <a:r>
              <a:rPr sz="2800" dirty="0">
                <a:latin typeface="Calibri"/>
                <a:cs typeface="Calibri"/>
              </a:rPr>
              <a:t> Id,</a:t>
            </a:r>
            <a:r>
              <a:rPr sz="2800" spc="-5" dirty="0">
                <a:latin typeface="Calibri"/>
                <a:cs typeface="Calibri"/>
              </a:rPr>
              <a:t> </a:t>
            </a:r>
            <a:r>
              <a:rPr sz="2800" spc="-10" dirty="0">
                <a:latin typeface="Calibri"/>
                <a:cs typeface="Calibri"/>
              </a:rPr>
              <a:t>Ranks</a:t>
            </a:r>
            <a:r>
              <a:rPr sz="2800" dirty="0">
                <a:latin typeface="Calibri"/>
                <a:cs typeface="Calibri"/>
              </a:rPr>
              <a:t> </a:t>
            </a:r>
            <a:r>
              <a:rPr sz="2800" spc="-5" dirty="0">
                <a:latin typeface="Calibri"/>
                <a:cs typeface="Calibri"/>
              </a:rPr>
              <a:t>(optional),</a:t>
            </a:r>
            <a:r>
              <a:rPr sz="2800" dirty="0">
                <a:latin typeface="Calibri"/>
                <a:cs typeface="Calibri"/>
              </a:rPr>
              <a:t> </a:t>
            </a:r>
            <a:r>
              <a:rPr sz="2800" spc="-60" dirty="0">
                <a:latin typeface="Calibri"/>
                <a:cs typeface="Calibri"/>
              </a:rPr>
              <a:t>Total</a:t>
            </a:r>
            <a:r>
              <a:rPr sz="2800" dirty="0">
                <a:latin typeface="Calibri"/>
                <a:cs typeface="Calibri"/>
              </a:rPr>
              <a:t> </a:t>
            </a:r>
            <a:r>
              <a:rPr sz="2800" spc="-5" dirty="0">
                <a:latin typeface="Calibri"/>
                <a:cs typeface="Calibri"/>
              </a:rPr>
              <a:t>points, </a:t>
            </a:r>
            <a:r>
              <a:rPr sz="2800" dirty="0">
                <a:latin typeface="Calibri"/>
                <a:cs typeface="Calibri"/>
              </a:rPr>
              <a:t> </a:t>
            </a:r>
            <a:r>
              <a:rPr sz="2800" spc="-5" dirty="0">
                <a:latin typeface="Calibri"/>
                <a:cs typeface="Calibri"/>
              </a:rPr>
              <a:t>H</a:t>
            </a:r>
            <a:r>
              <a:rPr sz="2800" dirty="0">
                <a:latin typeface="Calibri"/>
                <a:cs typeface="Calibri"/>
              </a:rPr>
              <a:t>ighe</a:t>
            </a:r>
            <a:r>
              <a:rPr sz="2800" spc="-35" dirty="0">
                <a:latin typeface="Calibri"/>
                <a:cs typeface="Calibri"/>
              </a:rPr>
              <a:t>s</a:t>
            </a:r>
            <a:r>
              <a:rPr sz="2800" dirty="0">
                <a:latin typeface="Calibri"/>
                <a:cs typeface="Calibri"/>
              </a:rPr>
              <a:t>t_</a:t>
            </a:r>
            <a:r>
              <a:rPr sz="2800" spc="-5" dirty="0">
                <a:latin typeface="Calibri"/>
                <a:cs typeface="Calibri"/>
              </a:rPr>
              <a:t>3_B</a:t>
            </a:r>
            <a:r>
              <a:rPr sz="2800" dirty="0">
                <a:latin typeface="Calibri"/>
                <a:cs typeface="Calibri"/>
              </a:rPr>
              <a:t>idde</a:t>
            </a:r>
            <a:r>
              <a:rPr sz="2800" spc="-50" dirty="0">
                <a:latin typeface="Calibri"/>
                <a:cs typeface="Calibri"/>
              </a:rPr>
              <a:t>r</a:t>
            </a:r>
            <a:r>
              <a:rPr sz="2800" dirty="0">
                <a:latin typeface="Calibri"/>
                <a:cs typeface="Calibri"/>
              </a:rPr>
              <a:t>s --&gt;</a:t>
            </a:r>
            <a:r>
              <a:rPr sz="2800" spc="-5" dirty="0">
                <a:latin typeface="Calibri"/>
                <a:cs typeface="Calibri"/>
              </a:rPr>
              <a:t> </a:t>
            </a:r>
            <a:r>
              <a:rPr sz="2800" spc="-25" dirty="0">
                <a:latin typeface="Calibri"/>
                <a:cs typeface="Calibri"/>
              </a:rPr>
              <a:t>c</a:t>
            </a:r>
            <a:r>
              <a:rPr sz="2800" spc="-5" dirty="0">
                <a:latin typeface="Calibri"/>
                <a:cs typeface="Calibri"/>
              </a:rPr>
              <a:t>o</a:t>
            </a:r>
            <a:r>
              <a:rPr sz="2800" dirty="0">
                <a:latin typeface="Calibri"/>
                <a:cs typeface="Calibri"/>
              </a:rPr>
              <a:t>lu</a:t>
            </a:r>
            <a:r>
              <a:rPr sz="2800" spc="-5" dirty="0">
                <a:latin typeface="Calibri"/>
                <a:cs typeface="Calibri"/>
              </a:rPr>
              <a:t>m</a:t>
            </a:r>
            <a:r>
              <a:rPr sz="2800" dirty="0">
                <a:latin typeface="Calibri"/>
                <a:cs typeface="Calibri"/>
              </a:rPr>
              <a:t>ns </a:t>
            </a:r>
            <a:r>
              <a:rPr sz="2800" spc="-25" dirty="0">
                <a:latin typeface="Calibri"/>
                <a:cs typeface="Calibri"/>
              </a:rPr>
              <a:t>c</a:t>
            </a:r>
            <a:r>
              <a:rPr sz="2800" spc="-5" dirty="0">
                <a:latin typeface="Calibri"/>
                <a:cs typeface="Calibri"/>
              </a:rPr>
              <a:t>o</a:t>
            </a:r>
            <a:r>
              <a:rPr sz="2800" spc="-30" dirty="0">
                <a:latin typeface="Calibri"/>
                <a:cs typeface="Calibri"/>
              </a:rPr>
              <a:t>n</a:t>
            </a:r>
            <a:r>
              <a:rPr sz="2800" spc="-35" dirty="0">
                <a:latin typeface="Calibri"/>
                <a:cs typeface="Calibri"/>
              </a:rPr>
              <a:t>t</a:t>
            </a:r>
            <a:r>
              <a:rPr sz="2800" dirty="0">
                <a:latin typeface="Calibri"/>
                <a:cs typeface="Calibri"/>
              </a:rPr>
              <a:t>ains na</a:t>
            </a:r>
            <a:r>
              <a:rPr sz="2800" spc="-5" dirty="0">
                <a:latin typeface="Calibri"/>
                <a:cs typeface="Calibri"/>
              </a:rPr>
              <a:t>m</a:t>
            </a:r>
            <a:r>
              <a:rPr sz="2800" dirty="0">
                <a:latin typeface="Calibri"/>
                <a:cs typeface="Calibri"/>
              </a:rPr>
              <a:t>e </a:t>
            </a:r>
            <a:r>
              <a:rPr sz="2800" spc="-5" dirty="0">
                <a:latin typeface="Calibri"/>
                <a:cs typeface="Calibri"/>
              </a:rPr>
              <a:t>o</a:t>
            </a:r>
            <a:r>
              <a:rPr sz="2800" dirty="0">
                <a:latin typeface="Calibri"/>
                <a:cs typeface="Calibri"/>
              </a:rPr>
              <a:t>f bidde</a:t>
            </a:r>
            <a:r>
              <a:rPr sz="2800" spc="-245" dirty="0">
                <a:latin typeface="Calibri"/>
                <a:cs typeface="Calibri"/>
              </a:rPr>
              <a:t>r</a:t>
            </a:r>
            <a:r>
              <a:rPr sz="2800" dirty="0">
                <a:latin typeface="Calibri"/>
                <a:cs typeface="Calibri"/>
              </a:rPr>
              <a:t>, L</a:t>
            </a:r>
            <a:r>
              <a:rPr sz="2800" spc="-15" dirty="0">
                <a:latin typeface="Calibri"/>
                <a:cs typeface="Calibri"/>
              </a:rPr>
              <a:t>o</a:t>
            </a:r>
            <a:r>
              <a:rPr sz="2800" spc="-25" dirty="0">
                <a:latin typeface="Calibri"/>
                <a:cs typeface="Calibri"/>
              </a:rPr>
              <a:t>w</a:t>
            </a:r>
            <a:r>
              <a:rPr sz="2800" dirty="0">
                <a:latin typeface="Calibri"/>
                <a:cs typeface="Calibri"/>
              </a:rPr>
              <a:t>e</a:t>
            </a:r>
            <a:r>
              <a:rPr sz="2800" spc="-35" dirty="0">
                <a:latin typeface="Calibri"/>
                <a:cs typeface="Calibri"/>
              </a:rPr>
              <a:t>s</a:t>
            </a:r>
            <a:r>
              <a:rPr sz="2800" dirty="0">
                <a:latin typeface="Calibri"/>
                <a:cs typeface="Calibri"/>
              </a:rPr>
              <a:t>t_</a:t>
            </a:r>
            <a:r>
              <a:rPr sz="2800" spc="-5" dirty="0">
                <a:latin typeface="Calibri"/>
                <a:cs typeface="Calibri"/>
              </a:rPr>
              <a:t>3_B</a:t>
            </a:r>
            <a:r>
              <a:rPr sz="2800" dirty="0">
                <a:latin typeface="Calibri"/>
                <a:cs typeface="Calibri"/>
              </a:rPr>
              <a:t>idde</a:t>
            </a:r>
            <a:r>
              <a:rPr sz="2800" spc="-50" dirty="0">
                <a:latin typeface="Calibri"/>
                <a:cs typeface="Calibri"/>
              </a:rPr>
              <a:t>r</a:t>
            </a:r>
            <a:r>
              <a:rPr sz="2800" dirty="0">
                <a:latin typeface="Calibri"/>
                <a:cs typeface="Calibri"/>
              </a:rPr>
              <a:t>s	--</a:t>
            </a:r>
          </a:p>
          <a:p>
            <a:pPr marL="12700">
              <a:lnSpc>
                <a:spcPts val="3060"/>
              </a:lnSpc>
            </a:pPr>
            <a:r>
              <a:rPr sz="2800" spc="-5" dirty="0">
                <a:latin typeface="Calibri"/>
                <a:cs typeface="Calibri"/>
              </a:rPr>
              <a:t>&gt;--</a:t>
            </a:r>
            <a:r>
              <a:rPr sz="2800" spc="-10" dirty="0">
                <a:latin typeface="Calibri"/>
                <a:cs typeface="Calibri"/>
              </a:rPr>
              <a:t> </a:t>
            </a:r>
            <a:r>
              <a:rPr sz="2800" spc="-5" dirty="0">
                <a:latin typeface="Calibri"/>
                <a:cs typeface="Calibri"/>
              </a:rPr>
              <a:t>columns </a:t>
            </a:r>
            <a:r>
              <a:rPr sz="2800" spc="-15" dirty="0">
                <a:latin typeface="Calibri"/>
                <a:cs typeface="Calibri"/>
              </a:rPr>
              <a:t>contains</a:t>
            </a:r>
            <a:r>
              <a:rPr sz="2800" spc="-10" dirty="0">
                <a:latin typeface="Calibri"/>
                <a:cs typeface="Calibri"/>
              </a:rPr>
              <a:t> </a:t>
            </a:r>
            <a:r>
              <a:rPr sz="2800" spc="-5" dirty="0">
                <a:latin typeface="Calibri"/>
                <a:cs typeface="Calibri"/>
              </a:rPr>
              <a:t>name of </a:t>
            </a:r>
            <a:r>
              <a:rPr sz="2800" dirty="0">
                <a:latin typeface="Calibri"/>
                <a:cs typeface="Calibri"/>
              </a:rPr>
              <a:t>bidder</a:t>
            </a:r>
          </a:p>
        </p:txBody>
      </p:sp>
      <p:sp>
        <p:nvSpPr>
          <p:cNvPr id="4" name="object 4"/>
          <p:cNvSpPr txBox="1"/>
          <p:nvPr/>
        </p:nvSpPr>
        <p:spPr>
          <a:xfrm>
            <a:off x="626466" y="3057093"/>
            <a:ext cx="11226800" cy="342900"/>
          </a:xfrm>
          <a:prstGeom prst="rect">
            <a:avLst/>
          </a:prstGeom>
          <a:solidFill>
            <a:srgbClr val="F7F7F8"/>
          </a:solidFill>
        </p:spPr>
        <p:txBody>
          <a:bodyPr vert="horz" wrap="square" lIns="0" tIns="0" rIns="0" bIns="0" rtlCol="0">
            <a:spAutoFit/>
          </a:bodyPr>
          <a:lstStyle/>
          <a:p>
            <a:pPr marL="876300">
              <a:lnSpc>
                <a:spcPts val="2585"/>
              </a:lnSpc>
            </a:pPr>
            <a:r>
              <a:rPr sz="2300" spc="90" dirty="0">
                <a:solidFill>
                  <a:srgbClr val="374151"/>
                </a:solidFill>
                <a:latin typeface="Times New Roman"/>
                <a:cs typeface="Times New Roman"/>
              </a:rPr>
              <a:t>Query</a:t>
            </a:r>
            <a:r>
              <a:rPr sz="2300" spc="5" dirty="0">
                <a:solidFill>
                  <a:srgbClr val="374151"/>
                </a:solidFill>
                <a:latin typeface="Times New Roman"/>
                <a:cs typeface="Times New Roman"/>
              </a:rPr>
              <a:t> </a:t>
            </a:r>
            <a:r>
              <a:rPr sz="2300" spc="75" dirty="0">
                <a:solidFill>
                  <a:srgbClr val="374151"/>
                </a:solidFill>
                <a:latin typeface="Times New Roman"/>
                <a:cs typeface="Times New Roman"/>
              </a:rPr>
              <a:t>that</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retrieves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information</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about</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top</a:t>
            </a:r>
            <a:r>
              <a:rPr sz="2300" spc="5" dirty="0">
                <a:solidFill>
                  <a:srgbClr val="374151"/>
                </a:solidFill>
                <a:latin typeface="Times New Roman"/>
                <a:cs typeface="Times New Roman"/>
              </a:rPr>
              <a:t> </a:t>
            </a:r>
            <a:r>
              <a:rPr sz="2300" dirty="0">
                <a:solidFill>
                  <a:srgbClr val="374151"/>
                </a:solidFill>
                <a:latin typeface="Times New Roman"/>
                <a:cs typeface="Times New Roman"/>
              </a:rPr>
              <a:t>3</a:t>
            </a:r>
            <a:r>
              <a:rPr sz="2300" spc="5" dirty="0">
                <a:solidFill>
                  <a:srgbClr val="374151"/>
                </a:solidFill>
                <a:latin typeface="Times New Roman"/>
                <a:cs typeface="Times New Roman"/>
              </a:rPr>
              <a:t> </a:t>
            </a:r>
            <a:r>
              <a:rPr sz="2300" spc="70" dirty="0">
                <a:solidFill>
                  <a:srgbClr val="374151"/>
                </a:solidFill>
                <a:latin typeface="Times New Roman"/>
                <a:cs typeface="Times New Roman"/>
              </a:rPr>
              <a:t>and</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bottom</a:t>
            </a:r>
            <a:r>
              <a:rPr sz="2300" spc="5" dirty="0">
                <a:solidFill>
                  <a:srgbClr val="374151"/>
                </a:solidFill>
                <a:latin typeface="Times New Roman"/>
                <a:cs typeface="Times New Roman"/>
              </a:rPr>
              <a:t> </a:t>
            </a:r>
            <a:r>
              <a:rPr sz="2300" dirty="0">
                <a:solidFill>
                  <a:srgbClr val="374151"/>
                </a:solidFill>
                <a:latin typeface="Times New Roman"/>
                <a:cs typeface="Times New Roman"/>
              </a:rPr>
              <a:t>3</a:t>
            </a:r>
            <a:r>
              <a:rPr sz="2300" spc="5" dirty="0">
                <a:solidFill>
                  <a:srgbClr val="374151"/>
                </a:solidFill>
                <a:latin typeface="Times New Roman"/>
                <a:cs typeface="Times New Roman"/>
              </a:rPr>
              <a:t> </a:t>
            </a:r>
            <a:r>
              <a:rPr sz="2300" spc="45" dirty="0">
                <a:solidFill>
                  <a:srgbClr val="374151"/>
                </a:solidFill>
                <a:latin typeface="Times New Roman"/>
                <a:cs typeface="Times New Roman"/>
              </a:rPr>
              <a:t>bidders</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based</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on</a:t>
            </a:r>
            <a:r>
              <a:rPr sz="2300" spc="5" dirty="0">
                <a:solidFill>
                  <a:srgbClr val="374151"/>
                </a:solidFill>
                <a:latin typeface="Times New Roman"/>
                <a:cs typeface="Times New Roman"/>
              </a:rPr>
              <a:t> </a:t>
            </a:r>
            <a:r>
              <a:rPr sz="2300" spc="50" dirty="0">
                <a:solidFill>
                  <a:srgbClr val="374151"/>
                </a:solidFill>
                <a:latin typeface="Times New Roman"/>
                <a:cs typeface="Times New Roman"/>
              </a:rPr>
              <a:t>their</a:t>
            </a:r>
            <a:endParaRPr sz="2300">
              <a:latin typeface="Times New Roman"/>
              <a:cs typeface="Times New Roman"/>
            </a:endParaRPr>
          </a:p>
        </p:txBody>
      </p:sp>
      <p:sp>
        <p:nvSpPr>
          <p:cNvPr id="5" name="object 5"/>
          <p:cNvSpPr txBox="1"/>
          <p:nvPr/>
        </p:nvSpPr>
        <p:spPr>
          <a:xfrm>
            <a:off x="626466" y="3399993"/>
            <a:ext cx="11082655" cy="342900"/>
          </a:xfrm>
          <a:prstGeom prst="rect">
            <a:avLst/>
          </a:prstGeom>
          <a:solidFill>
            <a:srgbClr val="F7F7F8"/>
          </a:solidFill>
        </p:spPr>
        <p:txBody>
          <a:bodyPr vert="horz" wrap="square" lIns="0" tIns="0" rIns="0" bIns="0" rtlCol="0">
            <a:spAutoFit/>
          </a:bodyPr>
          <a:lstStyle/>
          <a:p>
            <a:pPr>
              <a:lnSpc>
                <a:spcPts val="2585"/>
              </a:lnSpc>
            </a:pPr>
            <a:r>
              <a:rPr sz="2300" spc="30" dirty="0">
                <a:solidFill>
                  <a:srgbClr val="374151"/>
                </a:solidFill>
                <a:latin typeface="Times New Roman"/>
                <a:cs typeface="Times New Roman"/>
              </a:rPr>
              <a:t>total</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bidding</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points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for</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year</a:t>
            </a:r>
            <a:r>
              <a:rPr sz="2300" spc="5" dirty="0">
                <a:solidFill>
                  <a:srgbClr val="374151"/>
                </a:solidFill>
                <a:latin typeface="Times New Roman"/>
                <a:cs typeface="Times New Roman"/>
              </a:rPr>
              <a:t> </a:t>
            </a:r>
            <a:r>
              <a:rPr sz="2300" dirty="0">
                <a:solidFill>
                  <a:srgbClr val="374151"/>
                </a:solidFill>
                <a:latin typeface="Times New Roman"/>
                <a:cs typeface="Times New Roman"/>
              </a:rPr>
              <a:t>2018.</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query</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should</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provide</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50" dirty="0">
                <a:solidFill>
                  <a:srgbClr val="374151"/>
                </a:solidFill>
                <a:latin typeface="Times New Roman"/>
                <a:cs typeface="Times New Roman"/>
              </a:rPr>
              <a:t>bidder's</a:t>
            </a:r>
            <a:r>
              <a:rPr sz="2300" spc="10" dirty="0">
                <a:solidFill>
                  <a:srgbClr val="374151"/>
                </a:solidFill>
                <a:latin typeface="Times New Roman"/>
                <a:cs typeface="Times New Roman"/>
              </a:rPr>
              <a:t> </a:t>
            </a:r>
            <a:r>
              <a:rPr sz="2300" spc="125" dirty="0">
                <a:solidFill>
                  <a:srgbClr val="374151"/>
                </a:solidFill>
                <a:latin typeface="Times New Roman"/>
                <a:cs typeface="Times New Roman"/>
              </a:rPr>
              <a:t>ID,</a:t>
            </a:r>
            <a:r>
              <a:rPr sz="2300" spc="5" dirty="0">
                <a:solidFill>
                  <a:srgbClr val="374151"/>
                </a:solidFill>
                <a:latin typeface="Times New Roman"/>
                <a:cs typeface="Times New Roman"/>
              </a:rPr>
              <a:t> </a:t>
            </a:r>
            <a:r>
              <a:rPr sz="2300" spc="50" dirty="0">
                <a:solidFill>
                  <a:srgbClr val="374151"/>
                </a:solidFill>
                <a:latin typeface="Times New Roman"/>
                <a:cs typeface="Times New Roman"/>
              </a:rPr>
              <a:t>their</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total</a:t>
            </a:r>
            <a:endParaRPr sz="2300">
              <a:latin typeface="Times New Roman"/>
              <a:cs typeface="Times New Roman"/>
            </a:endParaRPr>
          </a:p>
        </p:txBody>
      </p:sp>
      <p:sp>
        <p:nvSpPr>
          <p:cNvPr id="6" name="object 6"/>
          <p:cNvSpPr txBox="1"/>
          <p:nvPr/>
        </p:nvSpPr>
        <p:spPr>
          <a:xfrm>
            <a:off x="626466" y="3742893"/>
            <a:ext cx="10727690" cy="342900"/>
          </a:xfrm>
          <a:prstGeom prst="rect">
            <a:avLst/>
          </a:prstGeom>
          <a:solidFill>
            <a:srgbClr val="F7F7F8"/>
          </a:solidFill>
        </p:spPr>
        <p:txBody>
          <a:bodyPr vert="horz" wrap="square" lIns="0" tIns="0" rIns="0" bIns="0" rtlCol="0">
            <a:spAutoFit/>
          </a:bodyPr>
          <a:lstStyle/>
          <a:p>
            <a:pPr>
              <a:lnSpc>
                <a:spcPts val="2585"/>
              </a:lnSpc>
            </a:pPr>
            <a:r>
              <a:rPr sz="2300" spc="30" dirty="0">
                <a:solidFill>
                  <a:srgbClr val="374151"/>
                </a:solidFill>
                <a:latin typeface="Times New Roman"/>
                <a:cs typeface="Times New Roman"/>
              </a:rPr>
              <a:t>points,</a:t>
            </a:r>
            <a:r>
              <a:rPr sz="2300" spc="5" dirty="0">
                <a:solidFill>
                  <a:srgbClr val="374151"/>
                </a:solidFill>
                <a:latin typeface="Times New Roman"/>
                <a:cs typeface="Times New Roman"/>
              </a:rPr>
              <a:t> </a:t>
            </a:r>
            <a:r>
              <a:rPr sz="2300" spc="70" dirty="0">
                <a:solidFill>
                  <a:srgbClr val="374151"/>
                </a:solidFill>
                <a:latin typeface="Times New Roman"/>
                <a:cs typeface="Times New Roman"/>
              </a:rPr>
              <a:t>and</a:t>
            </a:r>
            <a:r>
              <a:rPr sz="2300" spc="10" dirty="0">
                <a:solidFill>
                  <a:srgbClr val="374151"/>
                </a:solidFill>
                <a:latin typeface="Times New Roman"/>
                <a:cs typeface="Times New Roman"/>
              </a:rPr>
              <a:t> </a:t>
            </a:r>
            <a:r>
              <a:rPr sz="2300" spc="20" dirty="0">
                <a:solidFill>
                  <a:srgbClr val="374151"/>
                </a:solidFill>
                <a:latin typeface="Times New Roman"/>
                <a:cs typeface="Times New Roman"/>
              </a:rPr>
              <a:t>categorise</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them</a:t>
            </a:r>
            <a:r>
              <a:rPr sz="2300" spc="10" dirty="0">
                <a:solidFill>
                  <a:srgbClr val="374151"/>
                </a:solidFill>
                <a:latin typeface="Times New Roman"/>
                <a:cs typeface="Times New Roman"/>
              </a:rPr>
              <a:t> </a:t>
            </a:r>
            <a:r>
              <a:rPr sz="2300" spc="30" dirty="0">
                <a:solidFill>
                  <a:srgbClr val="374151"/>
                </a:solidFill>
                <a:latin typeface="Times New Roman"/>
                <a:cs typeface="Times New Roman"/>
              </a:rPr>
              <a:t>into</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"Highest_3_Bidders"</a:t>
            </a:r>
            <a:r>
              <a:rPr sz="2300" spc="10" dirty="0">
                <a:solidFill>
                  <a:srgbClr val="374151"/>
                </a:solidFill>
                <a:latin typeface="Times New Roman"/>
                <a:cs typeface="Times New Roman"/>
              </a:rPr>
              <a:t> </a:t>
            </a:r>
            <a:r>
              <a:rPr sz="2300" spc="70" dirty="0">
                <a:solidFill>
                  <a:srgbClr val="374151"/>
                </a:solidFill>
                <a:latin typeface="Times New Roman"/>
                <a:cs typeface="Times New Roman"/>
              </a:rPr>
              <a:t>and</a:t>
            </a:r>
            <a:r>
              <a:rPr sz="2300" spc="10" dirty="0">
                <a:solidFill>
                  <a:srgbClr val="374151"/>
                </a:solidFill>
                <a:latin typeface="Times New Roman"/>
                <a:cs typeface="Times New Roman"/>
              </a:rPr>
              <a:t> </a:t>
            </a:r>
            <a:r>
              <a:rPr sz="2300" spc="5" dirty="0">
                <a:solidFill>
                  <a:srgbClr val="374151"/>
                </a:solidFill>
                <a:latin typeface="Times New Roman"/>
                <a:cs typeface="Times New Roman"/>
              </a:rPr>
              <a:t>"Lowest_3_Bidders"</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based</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on</a:t>
            </a:r>
            <a:endParaRPr sz="2300">
              <a:latin typeface="Times New Roman"/>
              <a:cs typeface="Times New Roman"/>
            </a:endParaRPr>
          </a:p>
        </p:txBody>
      </p:sp>
      <p:sp>
        <p:nvSpPr>
          <p:cNvPr id="7" name="object 7"/>
          <p:cNvSpPr txBox="1"/>
          <p:nvPr/>
        </p:nvSpPr>
        <p:spPr>
          <a:xfrm>
            <a:off x="626466" y="4085793"/>
            <a:ext cx="3848100" cy="342900"/>
          </a:xfrm>
          <a:prstGeom prst="rect">
            <a:avLst/>
          </a:prstGeom>
          <a:solidFill>
            <a:srgbClr val="F7F7F8"/>
          </a:solidFill>
        </p:spPr>
        <p:txBody>
          <a:bodyPr vert="horz" wrap="square" lIns="0" tIns="0" rIns="0" bIns="0" rtlCol="0">
            <a:spAutoFit/>
          </a:bodyPr>
          <a:lstStyle/>
          <a:p>
            <a:pPr>
              <a:lnSpc>
                <a:spcPts val="2585"/>
              </a:lnSpc>
            </a:pPr>
            <a:r>
              <a:rPr sz="2300" spc="50" dirty="0">
                <a:solidFill>
                  <a:srgbClr val="374151"/>
                </a:solidFill>
                <a:latin typeface="Times New Roman"/>
                <a:cs typeface="Times New Roman"/>
              </a:rPr>
              <a:t>their</a:t>
            </a:r>
            <a:r>
              <a:rPr sz="2300" spc="-10" dirty="0">
                <a:solidFill>
                  <a:srgbClr val="374151"/>
                </a:solidFill>
                <a:latin typeface="Times New Roman"/>
                <a:cs typeface="Times New Roman"/>
              </a:rPr>
              <a:t> </a:t>
            </a:r>
            <a:r>
              <a:rPr sz="2300" spc="55" dirty="0">
                <a:solidFill>
                  <a:srgbClr val="374151"/>
                </a:solidFill>
                <a:latin typeface="Times New Roman"/>
                <a:cs typeface="Times New Roman"/>
              </a:rPr>
              <a:t>ranking</a:t>
            </a:r>
            <a:r>
              <a:rPr sz="2300" spc="-10" dirty="0">
                <a:solidFill>
                  <a:srgbClr val="374151"/>
                </a:solidFill>
                <a:latin typeface="Times New Roman"/>
                <a:cs typeface="Times New Roman"/>
              </a:rPr>
              <a:t> </a:t>
            </a:r>
            <a:r>
              <a:rPr sz="2300" spc="20" dirty="0">
                <a:solidFill>
                  <a:srgbClr val="374151"/>
                </a:solidFill>
                <a:latin typeface="Times New Roman"/>
                <a:cs typeface="Times New Roman"/>
              </a:rPr>
              <a:t>in</a:t>
            </a:r>
            <a:r>
              <a:rPr sz="2300" spc="-10" dirty="0">
                <a:solidFill>
                  <a:srgbClr val="374151"/>
                </a:solidFill>
                <a:latin typeface="Times New Roman"/>
                <a:cs typeface="Times New Roman"/>
              </a:rPr>
              <a:t> </a:t>
            </a:r>
            <a:r>
              <a:rPr sz="2300" spc="40" dirty="0">
                <a:solidFill>
                  <a:srgbClr val="374151"/>
                </a:solidFill>
                <a:latin typeface="Times New Roman"/>
                <a:cs typeface="Times New Roman"/>
              </a:rPr>
              <a:t>terms</a:t>
            </a:r>
            <a:r>
              <a:rPr sz="2300" spc="-10" dirty="0">
                <a:solidFill>
                  <a:srgbClr val="374151"/>
                </a:solidFill>
                <a:latin typeface="Times New Roman"/>
                <a:cs typeface="Times New Roman"/>
              </a:rPr>
              <a:t> </a:t>
            </a:r>
            <a:r>
              <a:rPr sz="2300" spc="-25" dirty="0">
                <a:solidFill>
                  <a:srgbClr val="374151"/>
                </a:solidFill>
                <a:latin typeface="Times New Roman"/>
                <a:cs typeface="Times New Roman"/>
              </a:rPr>
              <a:t>of</a:t>
            </a:r>
            <a:r>
              <a:rPr sz="2300" spc="-10" dirty="0">
                <a:solidFill>
                  <a:srgbClr val="374151"/>
                </a:solidFill>
                <a:latin typeface="Times New Roman"/>
                <a:cs typeface="Times New Roman"/>
              </a:rPr>
              <a:t> </a:t>
            </a:r>
            <a:r>
              <a:rPr sz="2300" spc="30" dirty="0">
                <a:solidFill>
                  <a:srgbClr val="374151"/>
                </a:solidFill>
                <a:latin typeface="Times New Roman"/>
                <a:cs typeface="Times New Roman"/>
              </a:rPr>
              <a:t>points.</a:t>
            </a:r>
            <a:endParaRPr sz="2300">
              <a:latin typeface="Times New Roman"/>
              <a:cs typeface="Times New Roman"/>
            </a:endParaRPr>
          </a:p>
        </p:txBody>
      </p:sp>
      <p:pic>
        <p:nvPicPr>
          <p:cNvPr id="8" name="object 8"/>
          <p:cNvPicPr/>
          <p:nvPr/>
        </p:nvPicPr>
        <p:blipFill>
          <a:blip r:embed="rId2" cstate="print"/>
          <a:stretch>
            <a:fillRect/>
          </a:stretch>
        </p:blipFill>
        <p:spPr>
          <a:xfrm>
            <a:off x="9399296" y="5367466"/>
            <a:ext cx="2410470" cy="99376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132886" y="2073460"/>
            <a:ext cx="8884188" cy="2636963"/>
          </a:xfrm>
          <a:prstGeom prst="rect">
            <a:avLst/>
          </a:prstGeom>
        </p:spPr>
      </p:pic>
      <p:sp>
        <p:nvSpPr>
          <p:cNvPr id="3" name="object 3"/>
          <p:cNvSpPr txBox="1">
            <a:spLocks noGrp="1"/>
          </p:cNvSpPr>
          <p:nvPr>
            <p:ph type="title"/>
          </p:nvPr>
        </p:nvSpPr>
        <p:spPr>
          <a:xfrm>
            <a:off x="1251462" y="8549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8972753" y="379291"/>
            <a:ext cx="2410470" cy="99376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286000" y="1648972"/>
            <a:ext cx="6934200" cy="2999228"/>
          </a:xfrm>
          <a:prstGeom prst="rect">
            <a:avLst/>
          </a:prstGeom>
        </p:spPr>
      </p:pic>
      <p:sp>
        <p:nvSpPr>
          <p:cNvPr id="3" name="object 3"/>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pic>
        <p:nvPicPr>
          <p:cNvPr id="4" name="object 4"/>
          <p:cNvPicPr/>
          <p:nvPr/>
        </p:nvPicPr>
        <p:blipFill>
          <a:blip r:embed="rId3" cstate="print"/>
          <a:stretch>
            <a:fillRect/>
          </a:stretch>
        </p:blipFill>
        <p:spPr>
          <a:xfrm>
            <a:off x="9648111" y="322847"/>
            <a:ext cx="2410470" cy="99376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D142-2095-8AD7-85C2-EC36C3E6DA1A}"/>
              </a:ext>
            </a:extLst>
          </p:cNvPr>
          <p:cNvSpPr>
            <a:spLocks noGrp="1"/>
          </p:cNvSpPr>
          <p:nvPr>
            <p:ph type="title"/>
          </p:nvPr>
        </p:nvSpPr>
        <p:spPr>
          <a:xfrm>
            <a:off x="152400" y="228600"/>
            <a:ext cx="10744200" cy="1107996"/>
          </a:xfrm>
        </p:spPr>
        <p:txBody>
          <a:bodyPr/>
          <a:lstStyle/>
          <a:p>
            <a:r>
              <a:rPr lang="en-US" sz="2400" dirty="0">
                <a:latin typeface="+mj-lt"/>
                <a:cs typeface="Times New Roman" panose="02020603050405020304" pitchFamily="18" charset="0"/>
              </a:rPr>
              <a:t>Question16:</a:t>
            </a:r>
            <a:r>
              <a:rPr lang="en-IN" sz="2400" dirty="0">
                <a:solidFill>
                  <a:srgbClr val="000000"/>
                </a:solidFill>
                <a:effectLst/>
                <a:latin typeface="+mj-lt"/>
                <a:ea typeface="Calibri" panose="020F0502020204030204" pitchFamily="34" charset="0"/>
                <a:cs typeface="Times New Roman" panose="02020603050405020304" pitchFamily="18" charset="0"/>
              </a:rPr>
              <a:t>Create two tables called Student details and </a:t>
            </a:r>
            <a:r>
              <a:rPr lang="en-IN" sz="2400" dirty="0" err="1">
                <a:solidFill>
                  <a:srgbClr val="000000"/>
                </a:solidFill>
                <a:effectLst/>
                <a:latin typeface="+mj-lt"/>
                <a:ea typeface="Calibri" panose="020F0502020204030204" pitchFamily="34" charset="0"/>
                <a:cs typeface="Times New Roman" panose="02020603050405020304" pitchFamily="18" charset="0"/>
              </a:rPr>
              <a:t>Student_details_backup</a:t>
            </a:r>
            <a:r>
              <a:rPr lang="en-IN" sz="2400" dirty="0">
                <a:solidFill>
                  <a:srgbClr val="000000"/>
                </a:solidFill>
                <a:effectLst/>
                <a:latin typeface="+mj-lt"/>
                <a:ea typeface="Calibri" panose="020F0502020204030204" pitchFamily="34" charset="0"/>
                <a:cs typeface="Times New Roman" panose="02020603050405020304" pitchFamily="18" charset="0"/>
              </a:rPr>
              <a:t>.</a:t>
            </a:r>
            <a:r>
              <a:rPr lang="en-IN" sz="2400" dirty="0">
                <a:effectLst/>
                <a:latin typeface="+mj-lt"/>
                <a:ea typeface="Calibri" panose="020F0502020204030204" pitchFamily="34" charset="0"/>
                <a:cs typeface="Times New Roman" panose="02020603050405020304" pitchFamily="18" charset="0"/>
              </a:rPr>
              <a:t> Create a trigger in such a way that It should insert the details into the Student back table when you inserted the student details into the student table automatically.</a:t>
            </a:r>
            <a:endParaRPr lang="en-IN" sz="2400" dirty="0">
              <a:latin typeface="+mj-lt"/>
            </a:endParaRPr>
          </a:p>
        </p:txBody>
      </p:sp>
      <p:pic>
        <p:nvPicPr>
          <p:cNvPr id="4" name="Picture 3">
            <a:extLst>
              <a:ext uri="{FF2B5EF4-FFF2-40B4-BE49-F238E27FC236}">
                <a16:creationId xmlns:a16="http://schemas.microsoft.com/office/drawing/2014/main" id="{056855FA-F288-BCA0-80D5-B849B6C9B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24000"/>
            <a:ext cx="7239000" cy="4930567"/>
          </a:xfrm>
          <a:prstGeom prst="rect">
            <a:avLst/>
          </a:prstGeom>
        </p:spPr>
      </p:pic>
      <p:pic>
        <p:nvPicPr>
          <p:cNvPr id="5" name="object 4">
            <a:extLst>
              <a:ext uri="{FF2B5EF4-FFF2-40B4-BE49-F238E27FC236}">
                <a16:creationId xmlns:a16="http://schemas.microsoft.com/office/drawing/2014/main" id="{E26FFEA0-39B0-FA71-25A9-2A66EA51861C}"/>
              </a:ext>
            </a:extLst>
          </p:cNvPr>
          <p:cNvPicPr/>
          <p:nvPr/>
        </p:nvPicPr>
        <p:blipFill>
          <a:blip r:embed="rId3" cstate="print"/>
          <a:stretch>
            <a:fillRect/>
          </a:stretch>
        </p:blipFill>
        <p:spPr>
          <a:xfrm>
            <a:off x="9372600" y="5460804"/>
            <a:ext cx="2410470" cy="993763"/>
          </a:xfrm>
          <a:prstGeom prst="rect">
            <a:avLst/>
          </a:prstGeom>
        </p:spPr>
      </p:pic>
    </p:spTree>
    <p:extLst>
      <p:ext uri="{BB962C8B-B14F-4D97-AF65-F5344CB8AC3E}">
        <p14:creationId xmlns:p14="http://schemas.microsoft.com/office/powerpoint/2010/main" val="247116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3038" y="107554"/>
            <a:ext cx="2410470" cy="993763"/>
          </a:xfrm>
          <a:prstGeom prst="rect">
            <a:avLst/>
          </a:prstGeom>
        </p:spPr>
      </p:pic>
      <p:grpSp>
        <p:nvGrpSpPr>
          <p:cNvPr id="3" name="object 3"/>
          <p:cNvGrpSpPr/>
          <p:nvPr/>
        </p:nvGrpSpPr>
        <p:grpSpPr>
          <a:xfrm>
            <a:off x="124295" y="181273"/>
            <a:ext cx="219075" cy="6555105"/>
            <a:chOff x="124295" y="181273"/>
            <a:chExt cx="219075" cy="6555105"/>
          </a:xfrm>
        </p:grpSpPr>
        <p:sp>
          <p:nvSpPr>
            <p:cNvPr id="4" name="object 4"/>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5" name="object 5"/>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6" name="object 6"/>
            <p:cNvSpPr/>
            <p:nvPr/>
          </p:nvSpPr>
          <p:spPr>
            <a:xfrm>
              <a:off x="130645" y="187623"/>
              <a:ext cx="206375" cy="2209800"/>
            </a:xfrm>
            <a:custGeom>
              <a:avLst/>
              <a:gdLst/>
              <a:ahLst/>
              <a:cxnLst/>
              <a:rect l="l" t="t" r="r" b="b"/>
              <a:pathLst>
                <a:path w="206375" h="2209800">
                  <a:moveTo>
                    <a:pt x="206086" y="0"/>
                  </a:moveTo>
                  <a:lnTo>
                    <a:pt x="34348" y="0"/>
                  </a:lnTo>
                  <a:lnTo>
                    <a:pt x="20978" y="2699"/>
                  </a:lnTo>
                  <a:lnTo>
                    <a:pt x="10060" y="10060"/>
                  </a:lnTo>
                  <a:lnTo>
                    <a:pt x="2699" y="20978"/>
                  </a:lnTo>
                  <a:lnTo>
                    <a:pt x="0" y="34348"/>
                  </a:lnTo>
                  <a:lnTo>
                    <a:pt x="0" y="2209800"/>
                  </a:lnTo>
                  <a:lnTo>
                    <a:pt x="171738" y="2209800"/>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7" name="object 7"/>
            <p:cNvSpPr/>
            <p:nvPr/>
          </p:nvSpPr>
          <p:spPr>
            <a:xfrm>
              <a:off x="130645" y="187623"/>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
        <p:nvSpPr>
          <p:cNvPr id="8" name="object 8"/>
          <p:cNvSpPr txBox="1">
            <a:spLocks noGrp="1"/>
          </p:cNvSpPr>
          <p:nvPr>
            <p:ph type="title"/>
          </p:nvPr>
        </p:nvSpPr>
        <p:spPr>
          <a:xfrm>
            <a:off x="626939" y="1092281"/>
            <a:ext cx="10634345" cy="848994"/>
          </a:xfrm>
          <a:prstGeom prst="rect">
            <a:avLst/>
          </a:prstGeom>
        </p:spPr>
        <p:txBody>
          <a:bodyPr vert="horz" wrap="square" lIns="0" tIns="51435" rIns="0" bIns="0" rtlCol="0">
            <a:spAutoFit/>
          </a:bodyPr>
          <a:lstStyle/>
          <a:p>
            <a:pPr marL="12700" marR="5080">
              <a:lnSpc>
                <a:spcPts val="3120"/>
              </a:lnSpc>
              <a:spcBef>
                <a:spcPts val="405"/>
              </a:spcBef>
            </a:pPr>
            <a:r>
              <a:rPr sz="2800" spc="-5" dirty="0"/>
              <a:t>Q1. Show</a:t>
            </a:r>
            <a:r>
              <a:rPr sz="2800" dirty="0"/>
              <a:t> the </a:t>
            </a:r>
            <a:r>
              <a:rPr sz="2800" spc="-15" dirty="0"/>
              <a:t>percentage</a:t>
            </a:r>
            <a:r>
              <a:rPr sz="2800" spc="-5" dirty="0"/>
              <a:t> of</a:t>
            </a:r>
            <a:r>
              <a:rPr sz="2800" dirty="0"/>
              <a:t> </a:t>
            </a:r>
            <a:r>
              <a:rPr sz="2800" spc="-5" dirty="0"/>
              <a:t>wins</a:t>
            </a:r>
            <a:r>
              <a:rPr sz="2800" dirty="0"/>
              <a:t> </a:t>
            </a:r>
            <a:r>
              <a:rPr sz="2800" spc="-5" dirty="0"/>
              <a:t>of</a:t>
            </a:r>
            <a:r>
              <a:rPr sz="2800" dirty="0"/>
              <a:t> </a:t>
            </a:r>
            <a:r>
              <a:rPr sz="2800" spc="-5" dirty="0"/>
              <a:t>each </a:t>
            </a:r>
            <a:r>
              <a:rPr sz="2800" dirty="0"/>
              <a:t>bidder in the</a:t>
            </a:r>
            <a:r>
              <a:rPr sz="2800" spc="-5" dirty="0"/>
              <a:t> </a:t>
            </a:r>
            <a:r>
              <a:rPr sz="2800" spc="-10" dirty="0"/>
              <a:t>order</a:t>
            </a:r>
            <a:r>
              <a:rPr sz="2800" dirty="0"/>
              <a:t> </a:t>
            </a:r>
            <a:r>
              <a:rPr sz="2800" spc="-5" dirty="0"/>
              <a:t>of</a:t>
            </a:r>
            <a:r>
              <a:rPr sz="2800" dirty="0"/>
              <a:t> </a:t>
            </a:r>
            <a:r>
              <a:rPr sz="2800" spc="-5" dirty="0"/>
              <a:t>highest</a:t>
            </a:r>
            <a:r>
              <a:rPr sz="2800" dirty="0"/>
              <a:t> </a:t>
            </a:r>
            <a:r>
              <a:rPr sz="2800" spc="-15" dirty="0"/>
              <a:t>to </a:t>
            </a:r>
            <a:r>
              <a:rPr sz="2800" spc="-620" dirty="0"/>
              <a:t> </a:t>
            </a:r>
            <a:r>
              <a:rPr sz="2800" spc="-15" dirty="0"/>
              <a:t>lowest</a:t>
            </a:r>
            <a:r>
              <a:rPr sz="2800" spc="-5" dirty="0"/>
              <a:t> </a:t>
            </a:r>
            <a:r>
              <a:rPr sz="2800" spc="-15" dirty="0"/>
              <a:t>percentage.</a:t>
            </a:r>
            <a:endParaRPr sz="2800"/>
          </a:p>
        </p:txBody>
      </p:sp>
      <p:sp>
        <p:nvSpPr>
          <p:cNvPr id="9" name="object 9"/>
          <p:cNvSpPr txBox="1"/>
          <p:nvPr/>
        </p:nvSpPr>
        <p:spPr>
          <a:xfrm>
            <a:off x="626939" y="2481869"/>
            <a:ext cx="10507345" cy="2124710"/>
          </a:xfrm>
          <a:prstGeom prst="rect">
            <a:avLst/>
          </a:prstGeom>
        </p:spPr>
        <p:txBody>
          <a:bodyPr vert="horz" wrap="square" lIns="0" tIns="12700" rIns="0" bIns="0" rtlCol="0">
            <a:spAutoFit/>
          </a:bodyPr>
          <a:lstStyle/>
          <a:p>
            <a:pPr marL="12700" marR="5080" indent="803275">
              <a:lnSpc>
                <a:spcPct val="100000"/>
              </a:lnSpc>
              <a:spcBef>
                <a:spcPts val="100"/>
              </a:spcBef>
            </a:pPr>
            <a:r>
              <a:rPr sz="2300" spc="55" dirty="0">
                <a:latin typeface="Times New Roman"/>
                <a:cs typeface="Times New Roman"/>
              </a:rPr>
              <a:t>The</a:t>
            </a:r>
            <a:r>
              <a:rPr sz="2300" spc="5" dirty="0">
                <a:latin typeface="Times New Roman"/>
                <a:cs typeface="Times New Roman"/>
              </a:rPr>
              <a:t> </a:t>
            </a:r>
            <a:r>
              <a:rPr sz="2300" spc="35" dirty="0">
                <a:latin typeface="Times New Roman"/>
                <a:cs typeface="Times New Roman"/>
              </a:rPr>
              <a:t>question</a:t>
            </a:r>
            <a:r>
              <a:rPr sz="2300" spc="5" dirty="0">
                <a:latin typeface="Times New Roman"/>
                <a:cs typeface="Times New Roman"/>
              </a:rPr>
              <a:t> </a:t>
            </a:r>
            <a:r>
              <a:rPr sz="2300" spc="-25" dirty="0">
                <a:latin typeface="Times New Roman"/>
                <a:cs typeface="Times New Roman"/>
              </a:rPr>
              <a:t>is</a:t>
            </a:r>
            <a:r>
              <a:rPr sz="2300" spc="5" dirty="0">
                <a:latin typeface="Times New Roman"/>
                <a:cs typeface="Times New Roman"/>
              </a:rPr>
              <a:t> </a:t>
            </a:r>
            <a:r>
              <a:rPr sz="2300" spc="25" dirty="0">
                <a:latin typeface="Times New Roman"/>
                <a:cs typeface="Times New Roman"/>
              </a:rPr>
              <a:t>asking</a:t>
            </a:r>
            <a:r>
              <a:rPr sz="2300" spc="5" dirty="0">
                <a:latin typeface="Times New Roman"/>
                <a:cs typeface="Times New Roman"/>
              </a:rPr>
              <a:t> </a:t>
            </a:r>
            <a:r>
              <a:rPr sz="2300" spc="25" dirty="0">
                <a:latin typeface="Times New Roman"/>
                <a:cs typeface="Times New Roman"/>
              </a:rPr>
              <a:t>you</a:t>
            </a:r>
            <a:r>
              <a:rPr sz="2300" spc="5" dirty="0">
                <a:latin typeface="Times New Roman"/>
                <a:cs typeface="Times New Roman"/>
              </a:rPr>
              <a:t> </a:t>
            </a:r>
            <a:r>
              <a:rPr sz="2300" spc="40" dirty="0">
                <a:latin typeface="Times New Roman"/>
                <a:cs typeface="Times New Roman"/>
              </a:rPr>
              <a:t>to</a:t>
            </a:r>
            <a:r>
              <a:rPr sz="2300" spc="5" dirty="0">
                <a:latin typeface="Times New Roman"/>
                <a:cs typeface="Times New Roman"/>
              </a:rPr>
              <a:t> </a:t>
            </a:r>
            <a:r>
              <a:rPr sz="2300" spc="15" dirty="0">
                <a:latin typeface="Times New Roman"/>
                <a:cs typeface="Times New Roman"/>
              </a:rPr>
              <a:t>display</a:t>
            </a:r>
            <a:r>
              <a:rPr sz="2300" spc="5" dirty="0">
                <a:latin typeface="Times New Roman"/>
                <a:cs typeface="Times New Roman"/>
              </a:rPr>
              <a:t> </a:t>
            </a:r>
            <a:r>
              <a:rPr sz="2300" spc="55" dirty="0">
                <a:latin typeface="Times New Roman"/>
                <a:cs typeface="Times New Roman"/>
              </a:rPr>
              <a:t>the</a:t>
            </a:r>
            <a:r>
              <a:rPr sz="2300" spc="5" dirty="0">
                <a:latin typeface="Times New Roman"/>
                <a:cs typeface="Times New Roman"/>
              </a:rPr>
              <a:t> </a:t>
            </a:r>
            <a:r>
              <a:rPr sz="2300" spc="40" dirty="0">
                <a:latin typeface="Times New Roman"/>
                <a:cs typeface="Times New Roman"/>
              </a:rPr>
              <a:t>percentage</a:t>
            </a:r>
            <a:r>
              <a:rPr sz="2300" spc="5" dirty="0">
                <a:latin typeface="Times New Roman"/>
                <a:cs typeface="Times New Roman"/>
              </a:rPr>
              <a:t> </a:t>
            </a:r>
            <a:r>
              <a:rPr sz="2300" spc="-25" dirty="0">
                <a:latin typeface="Times New Roman"/>
                <a:cs typeface="Times New Roman"/>
              </a:rPr>
              <a:t>of</a:t>
            </a:r>
            <a:r>
              <a:rPr sz="2300" spc="5" dirty="0">
                <a:latin typeface="Times New Roman"/>
                <a:cs typeface="Times New Roman"/>
              </a:rPr>
              <a:t> </a:t>
            </a:r>
            <a:r>
              <a:rPr sz="2300" spc="20" dirty="0">
                <a:latin typeface="Times New Roman"/>
                <a:cs typeface="Times New Roman"/>
              </a:rPr>
              <a:t>wins</a:t>
            </a:r>
            <a:r>
              <a:rPr sz="2300" spc="5" dirty="0">
                <a:latin typeface="Times New Roman"/>
                <a:cs typeface="Times New Roman"/>
              </a:rPr>
              <a:t> </a:t>
            </a:r>
            <a:r>
              <a:rPr sz="2300" spc="25" dirty="0">
                <a:latin typeface="Times New Roman"/>
                <a:cs typeface="Times New Roman"/>
              </a:rPr>
              <a:t>for</a:t>
            </a:r>
            <a:r>
              <a:rPr sz="2300" spc="5" dirty="0">
                <a:latin typeface="Times New Roman"/>
                <a:cs typeface="Times New Roman"/>
              </a:rPr>
              <a:t> </a:t>
            </a:r>
            <a:r>
              <a:rPr sz="2300" spc="30" dirty="0">
                <a:latin typeface="Times New Roman"/>
                <a:cs typeface="Times New Roman"/>
              </a:rPr>
              <a:t>each</a:t>
            </a:r>
            <a:r>
              <a:rPr sz="2300" spc="5" dirty="0">
                <a:latin typeface="Times New Roman"/>
                <a:cs typeface="Times New Roman"/>
              </a:rPr>
              <a:t> </a:t>
            </a:r>
            <a:r>
              <a:rPr sz="2300" spc="55" dirty="0">
                <a:latin typeface="Times New Roman"/>
                <a:cs typeface="Times New Roman"/>
              </a:rPr>
              <a:t>bidder</a:t>
            </a:r>
            <a:r>
              <a:rPr sz="2300" spc="5" dirty="0">
                <a:latin typeface="Times New Roman"/>
                <a:cs typeface="Times New Roman"/>
              </a:rPr>
              <a:t> </a:t>
            </a:r>
            <a:r>
              <a:rPr sz="2300" spc="20" dirty="0">
                <a:latin typeface="Times New Roman"/>
                <a:cs typeface="Times New Roman"/>
              </a:rPr>
              <a:t>in</a:t>
            </a:r>
            <a:r>
              <a:rPr sz="2300" spc="5" dirty="0">
                <a:latin typeface="Times New Roman"/>
                <a:cs typeface="Times New Roman"/>
              </a:rPr>
              <a:t> </a:t>
            </a:r>
            <a:r>
              <a:rPr sz="2300" spc="40" dirty="0">
                <a:latin typeface="Times New Roman"/>
                <a:cs typeface="Times New Roman"/>
              </a:rPr>
              <a:t>a </a:t>
            </a:r>
            <a:r>
              <a:rPr sz="2300" spc="-565" dirty="0">
                <a:latin typeface="Times New Roman"/>
                <a:cs typeface="Times New Roman"/>
              </a:rPr>
              <a:t> </a:t>
            </a:r>
            <a:r>
              <a:rPr sz="2300" spc="40" dirty="0">
                <a:latin typeface="Times New Roman"/>
                <a:cs typeface="Times New Roman"/>
              </a:rPr>
              <a:t>certain</a:t>
            </a:r>
            <a:r>
              <a:rPr sz="2300" dirty="0">
                <a:latin typeface="Times New Roman"/>
                <a:cs typeface="Times New Roman"/>
              </a:rPr>
              <a:t> </a:t>
            </a:r>
            <a:r>
              <a:rPr sz="2300" spc="40" dirty="0">
                <a:latin typeface="Times New Roman"/>
                <a:cs typeface="Times New Roman"/>
              </a:rPr>
              <a:t>context</a:t>
            </a:r>
            <a:r>
              <a:rPr sz="2300" dirty="0">
                <a:latin typeface="Times New Roman"/>
                <a:cs typeface="Times New Roman"/>
              </a:rPr>
              <a:t> </a:t>
            </a:r>
            <a:r>
              <a:rPr sz="2300" spc="20" dirty="0">
                <a:latin typeface="Times New Roman"/>
                <a:cs typeface="Times New Roman"/>
              </a:rPr>
              <a:t>from</a:t>
            </a:r>
            <a:r>
              <a:rPr sz="2300" dirty="0">
                <a:latin typeface="Times New Roman"/>
                <a:cs typeface="Times New Roman"/>
              </a:rPr>
              <a:t> </a:t>
            </a:r>
            <a:r>
              <a:rPr sz="2300" spc="45" dirty="0">
                <a:latin typeface="Times New Roman"/>
                <a:cs typeface="Times New Roman"/>
              </a:rPr>
              <a:t>Descending</a:t>
            </a:r>
            <a:r>
              <a:rPr sz="2300" dirty="0">
                <a:latin typeface="Times New Roman"/>
                <a:cs typeface="Times New Roman"/>
              </a:rPr>
              <a:t> </a:t>
            </a:r>
            <a:r>
              <a:rPr sz="2300" spc="40" dirty="0">
                <a:latin typeface="Times New Roman"/>
                <a:cs typeface="Times New Roman"/>
              </a:rPr>
              <a:t>to</a:t>
            </a:r>
            <a:r>
              <a:rPr sz="2300" dirty="0">
                <a:latin typeface="Times New Roman"/>
                <a:cs typeface="Times New Roman"/>
              </a:rPr>
              <a:t> </a:t>
            </a:r>
            <a:r>
              <a:rPr sz="2300" spc="15" dirty="0">
                <a:latin typeface="Times New Roman"/>
                <a:cs typeface="Times New Roman"/>
              </a:rPr>
              <a:t>Ascending</a:t>
            </a:r>
            <a:r>
              <a:rPr sz="2300" dirty="0">
                <a:latin typeface="Times New Roman"/>
                <a:cs typeface="Times New Roman"/>
              </a:rPr>
              <a:t> </a:t>
            </a:r>
            <a:r>
              <a:rPr sz="2300" spc="65" dirty="0">
                <a:latin typeface="Times New Roman"/>
                <a:cs typeface="Times New Roman"/>
              </a:rPr>
              <a:t>order</a:t>
            </a:r>
            <a:endParaRPr sz="2300">
              <a:latin typeface="Times New Roman"/>
              <a:cs typeface="Times New Roman"/>
            </a:endParaRPr>
          </a:p>
          <a:p>
            <a:pPr marL="320040" indent="-307975">
              <a:lnSpc>
                <a:spcPts val="2695"/>
              </a:lnSpc>
              <a:buFont typeface="Trebuchet MS"/>
              <a:buAutoNum type="arabicPeriod"/>
              <a:tabLst>
                <a:tab pos="320675" algn="l"/>
              </a:tabLst>
            </a:pPr>
            <a:r>
              <a:rPr sz="2300" spc="75" dirty="0">
                <a:latin typeface="Times New Roman"/>
                <a:cs typeface="Times New Roman"/>
              </a:rPr>
              <a:t>Gather</a:t>
            </a:r>
            <a:r>
              <a:rPr sz="2300" spc="-30" dirty="0">
                <a:latin typeface="Times New Roman"/>
                <a:cs typeface="Times New Roman"/>
              </a:rPr>
              <a:t> </a:t>
            </a:r>
            <a:r>
              <a:rPr sz="2300" spc="105" dirty="0">
                <a:latin typeface="Times New Roman"/>
                <a:cs typeface="Times New Roman"/>
              </a:rPr>
              <a:t>Data</a:t>
            </a:r>
            <a:endParaRPr sz="2300">
              <a:latin typeface="Times New Roman"/>
              <a:cs typeface="Times New Roman"/>
            </a:endParaRPr>
          </a:p>
          <a:p>
            <a:pPr marL="320040" indent="-307975">
              <a:lnSpc>
                <a:spcPts val="2745"/>
              </a:lnSpc>
              <a:buFont typeface="Trebuchet MS"/>
              <a:buAutoNum type="arabicPeriod"/>
              <a:tabLst>
                <a:tab pos="320675" algn="l"/>
              </a:tabLst>
            </a:pPr>
            <a:r>
              <a:rPr sz="2300" spc="25" dirty="0">
                <a:latin typeface="Times New Roman"/>
                <a:cs typeface="Times New Roman"/>
              </a:rPr>
              <a:t>Calculate</a:t>
            </a:r>
            <a:r>
              <a:rPr sz="2300" spc="-25" dirty="0">
                <a:latin typeface="Times New Roman"/>
                <a:cs typeface="Times New Roman"/>
              </a:rPr>
              <a:t> </a:t>
            </a:r>
            <a:r>
              <a:rPr sz="2300" spc="45" dirty="0">
                <a:latin typeface="Times New Roman"/>
                <a:cs typeface="Times New Roman"/>
              </a:rPr>
              <a:t>Percentages</a:t>
            </a:r>
            <a:endParaRPr sz="2300">
              <a:latin typeface="Times New Roman"/>
              <a:cs typeface="Times New Roman"/>
            </a:endParaRPr>
          </a:p>
          <a:p>
            <a:pPr marL="393065" indent="-381000">
              <a:lnSpc>
                <a:spcPct val="100000"/>
              </a:lnSpc>
              <a:spcBef>
                <a:spcPts val="40"/>
              </a:spcBef>
              <a:buFont typeface="Trebuchet MS"/>
              <a:buAutoNum type="arabicPeriod"/>
              <a:tabLst>
                <a:tab pos="393065" algn="l"/>
                <a:tab pos="393700" algn="l"/>
              </a:tabLst>
            </a:pPr>
            <a:r>
              <a:rPr sz="2300" spc="70" dirty="0">
                <a:latin typeface="Times New Roman"/>
                <a:cs typeface="Times New Roman"/>
              </a:rPr>
              <a:t>Sort</a:t>
            </a:r>
            <a:r>
              <a:rPr sz="2300" spc="-20" dirty="0">
                <a:latin typeface="Times New Roman"/>
                <a:cs typeface="Times New Roman"/>
              </a:rPr>
              <a:t> </a:t>
            </a:r>
            <a:r>
              <a:rPr sz="2300" spc="55" dirty="0">
                <a:latin typeface="Times New Roman"/>
                <a:cs typeface="Times New Roman"/>
              </a:rPr>
              <a:t>the</a:t>
            </a:r>
            <a:r>
              <a:rPr sz="2300" spc="-15" dirty="0">
                <a:latin typeface="Times New Roman"/>
                <a:cs typeface="Times New Roman"/>
              </a:rPr>
              <a:t> </a:t>
            </a:r>
            <a:r>
              <a:rPr sz="2300" spc="40" dirty="0">
                <a:latin typeface="Times New Roman"/>
                <a:cs typeface="Times New Roman"/>
              </a:rPr>
              <a:t>Bidders</a:t>
            </a:r>
            <a:endParaRPr sz="2300">
              <a:latin typeface="Times New Roman"/>
              <a:cs typeface="Times New Roman"/>
            </a:endParaRPr>
          </a:p>
          <a:p>
            <a:pPr marL="320040" indent="-307975">
              <a:lnSpc>
                <a:spcPct val="100000"/>
              </a:lnSpc>
              <a:spcBef>
                <a:spcPts val="5"/>
              </a:spcBef>
              <a:buFont typeface="Trebuchet MS"/>
              <a:buAutoNum type="arabicPeriod"/>
              <a:tabLst>
                <a:tab pos="320675" algn="l"/>
              </a:tabLst>
            </a:pPr>
            <a:r>
              <a:rPr sz="2300" spc="40" dirty="0">
                <a:latin typeface="Times New Roman"/>
                <a:cs typeface="Times New Roman"/>
              </a:rPr>
              <a:t>Display</a:t>
            </a:r>
            <a:r>
              <a:rPr sz="2300" spc="-25" dirty="0">
                <a:latin typeface="Times New Roman"/>
                <a:cs typeface="Times New Roman"/>
              </a:rPr>
              <a:t> </a:t>
            </a:r>
            <a:r>
              <a:rPr sz="2300" spc="55" dirty="0">
                <a:latin typeface="Times New Roman"/>
                <a:cs typeface="Times New Roman"/>
              </a:rPr>
              <a:t>the</a:t>
            </a:r>
            <a:r>
              <a:rPr sz="2300" spc="-20" dirty="0">
                <a:latin typeface="Times New Roman"/>
                <a:cs typeface="Times New Roman"/>
              </a:rPr>
              <a:t> </a:t>
            </a:r>
            <a:r>
              <a:rPr sz="2300" spc="35" dirty="0">
                <a:latin typeface="Times New Roman"/>
                <a:cs typeface="Times New Roman"/>
              </a:rPr>
              <a:t>Results</a:t>
            </a:r>
            <a:endParaRPr sz="23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BEEF-06EB-2F26-B2B6-8E1E1C2ACCF8}"/>
              </a:ext>
            </a:extLst>
          </p:cNvPr>
          <p:cNvSpPr>
            <a:spLocks noGrp="1"/>
          </p:cNvSpPr>
          <p:nvPr>
            <p:ph type="title"/>
          </p:nvPr>
        </p:nvSpPr>
        <p:spPr>
          <a:xfrm>
            <a:off x="457200" y="304800"/>
            <a:ext cx="5836271" cy="861774"/>
          </a:xfrm>
        </p:spPr>
        <p:txBody>
          <a:bodyPr/>
          <a:lstStyle/>
          <a:p>
            <a:r>
              <a:rPr lang="en-US" sz="2800" dirty="0"/>
              <a:t># 17 . List of RCB Batsmen in the season </a:t>
            </a:r>
            <a:endParaRPr lang="en-IN" sz="2800" dirty="0"/>
          </a:p>
        </p:txBody>
      </p:sp>
      <p:pic>
        <p:nvPicPr>
          <p:cNvPr id="3" name="object 4">
            <a:extLst>
              <a:ext uri="{FF2B5EF4-FFF2-40B4-BE49-F238E27FC236}">
                <a16:creationId xmlns:a16="http://schemas.microsoft.com/office/drawing/2014/main" id="{A68574C5-8497-160F-70C6-466170F40DD7}"/>
              </a:ext>
            </a:extLst>
          </p:cNvPr>
          <p:cNvPicPr/>
          <p:nvPr/>
        </p:nvPicPr>
        <p:blipFill>
          <a:blip r:embed="rId2" cstate="print"/>
          <a:stretch>
            <a:fillRect/>
          </a:stretch>
        </p:blipFill>
        <p:spPr>
          <a:xfrm>
            <a:off x="9220200" y="291445"/>
            <a:ext cx="2410470" cy="993763"/>
          </a:xfrm>
          <a:prstGeom prst="rect">
            <a:avLst/>
          </a:prstGeom>
        </p:spPr>
      </p:pic>
      <p:pic>
        <p:nvPicPr>
          <p:cNvPr id="5" name="Picture 4">
            <a:extLst>
              <a:ext uri="{FF2B5EF4-FFF2-40B4-BE49-F238E27FC236}">
                <a16:creationId xmlns:a16="http://schemas.microsoft.com/office/drawing/2014/main" id="{634FD526-1A5B-9718-C93C-8C062746B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285208"/>
            <a:ext cx="7086600" cy="2600992"/>
          </a:xfrm>
          <a:prstGeom prst="rect">
            <a:avLst/>
          </a:prstGeom>
        </p:spPr>
      </p:pic>
      <p:pic>
        <p:nvPicPr>
          <p:cNvPr id="7" name="Picture 6">
            <a:extLst>
              <a:ext uri="{FF2B5EF4-FFF2-40B4-BE49-F238E27FC236}">
                <a16:creationId xmlns:a16="http://schemas.microsoft.com/office/drawing/2014/main" id="{B6A03B5D-DD80-9F76-5D2A-EABCE9CC7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4527032"/>
            <a:ext cx="3886200" cy="1851761"/>
          </a:xfrm>
          <a:prstGeom prst="rect">
            <a:avLst/>
          </a:prstGeom>
        </p:spPr>
      </p:pic>
      <p:sp>
        <p:nvSpPr>
          <p:cNvPr id="9" name="TextBox 8">
            <a:extLst>
              <a:ext uri="{FF2B5EF4-FFF2-40B4-BE49-F238E27FC236}">
                <a16:creationId xmlns:a16="http://schemas.microsoft.com/office/drawing/2014/main" id="{5D539475-EBAD-619D-84BB-E7A3F5C8F6E4}"/>
              </a:ext>
            </a:extLst>
          </p:cNvPr>
          <p:cNvSpPr txBox="1"/>
          <p:nvPr/>
        </p:nvSpPr>
        <p:spPr>
          <a:xfrm>
            <a:off x="5867400" y="4472637"/>
            <a:ext cx="6094428" cy="646331"/>
          </a:xfrm>
          <a:prstGeom prst="rect">
            <a:avLst/>
          </a:prstGeom>
          <a:noFill/>
        </p:spPr>
        <p:txBody>
          <a:bodyPr wrap="square">
            <a:spAutoFit/>
          </a:bodyPr>
          <a:lstStyle/>
          <a:p>
            <a:r>
              <a:rPr lang="en-US" sz="1800" dirty="0"/>
              <a:t>Inference : The above query gives the all the players who holds the player role as Batsman in team Royal challengers  </a:t>
            </a:r>
          </a:p>
        </p:txBody>
      </p:sp>
    </p:spTree>
    <p:extLst>
      <p:ext uri="{BB962C8B-B14F-4D97-AF65-F5344CB8AC3E}">
        <p14:creationId xmlns:p14="http://schemas.microsoft.com/office/powerpoint/2010/main" val="1433944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15B3-A972-4A02-505E-84AB07CDDB1E}"/>
              </a:ext>
            </a:extLst>
          </p:cNvPr>
          <p:cNvSpPr>
            <a:spLocks noGrp="1"/>
          </p:cNvSpPr>
          <p:nvPr>
            <p:ph type="title"/>
          </p:nvPr>
        </p:nvSpPr>
        <p:spPr>
          <a:xfrm>
            <a:off x="304800" y="228600"/>
            <a:ext cx="11049000" cy="861774"/>
          </a:xfrm>
        </p:spPr>
        <p:txBody>
          <a:bodyPr/>
          <a:lstStyle/>
          <a:p>
            <a:r>
              <a:rPr lang="en-US" sz="2800" dirty="0"/>
              <a:t>#18 Arrange no of matches played at stadium in 2018 and 2017 in descending order</a:t>
            </a:r>
            <a:endParaRPr lang="en-IN" sz="2800" dirty="0"/>
          </a:p>
        </p:txBody>
      </p:sp>
      <p:pic>
        <p:nvPicPr>
          <p:cNvPr id="4" name="Picture 3">
            <a:extLst>
              <a:ext uri="{FF2B5EF4-FFF2-40B4-BE49-F238E27FC236}">
                <a16:creationId xmlns:a16="http://schemas.microsoft.com/office/drawing/2014/main" id="{448497B5-0676-3038-5073-12BA5D357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27822"/>
            <a:ext cx="7003017" cy="3002356"/>
          </a:xfrm>
          <a:prstGeom prst="rect">
            <a:avLst/>
          </a:prstGeom>
        </p:spPr>
      </p:pic>
      <p:pic>
        <p:nvPicPr>
          <p:cNvPr id="5" name="object 4">
            <a:extLst>
              <a:ext uri="{FF2B5EF4-FFF2-40B4-BE49-F238E27FC236}">
                <a16:creationId xmlns:a16="http://schemas.microsoft.com/office/drawing/2014/main" id="{414E43DB-CF37-3DF0-2F35-FDD226EF46CB}"/>
              </a:ext>
            </a:extLst>
          </p:cNvPr>
          <p:cNvPicPr/>
          <p:nvPr/>
        </p:nvPicPr>
        <p:blipFill>
          <a:blip r:embed="rId3" cstate="print"/>
          <a:stretch>
            <a:fillRect/>
          </a:stretch>
        </p:blipFill>
        <p:spPr>
          <a:xfrm>
            <a:off x="9296400" y="5105400"/>
            <a:ext cx="2410470" cy="993763"/>
          </a:xfrm>
          <a:prstGeom prst="rect">
            <a:avLst/>
          </a:prstGeom>
        </p:spPr>
      </p:pic>
    </p:spTree>
    <p:extLst>
      <p:ext uri="{BB962C8B-B14F-4D97-AF65-F5344CB8AC3E}">
        <p14:creationId xmlns:p14="http://schemas.microsoft.com/office/powerpoint/2010/main" val="4173121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37A-129E-1B56-E2A6-3B485BFBD7C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15DF38BA-23A9-4A0B-DD11-DF9B74615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685800"/>
            <a:ext cx="6629399" cy="3836791"/>
          </a:xfrm>
          <a:prstGeom prst="rect">
            <a:avLst/>
          </a:prstGeom>
        </p:spPr>
      </p:pic>
      <p:pic>
        <p:nvPicPr>
          <p:cNvPr id="6" name="Picture 5">
            <a:extLst>
              <a:ext uri="{FF2B5EF4-FFF2-40B4-BE49-F238E27FC236}">
                <a16:creationId xmlns:a16="http://schemas.microsoft.com/office/drawing/2014/main" id="{196EC98E-F120-35E8-0631-8A5BA5EA1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5716946"/>
            <a:ext cx="9372600" cy="455254"/>
          </a:xfrm>
          <a:prstGeom prst="rect">
            <a:avLst/>
          </a:prstGeom>
        </p:spPr>
      </p:pic>
      <p:pic>
        <p:nvPicPr>
          <p:cNvPr id="7" name="object 4">
            <a:extLst>
              <a:ext uri="{FF2B5EF4-FFF2-40B4-BE49-F238E27FC236}">
                <a16:creationId xmlns:a16="http://schemas.microsoft.com/office/drawing/2014/main" id="{C0686027-76C4-0613-D2AE-239C37639DC8}"/>
              </a:ext>
            </a:extLst>
          </p:cNvPr>
          <p:cNvPicPr/>
          <p:nvPr/>
        </p:nvPicPr>
        <p:blipFill>
          <a:blip r:embed="rId4" cstate="print"/>
          <a:stretch>
            <a:fillRect/>
          </a:stretch>
        </p:blipFill>
        <p:spPr>
          <a:xfrm>
            <a:off x="9601200" y="188918"/>
            <a:ext cx="2410470" cy="993763"/>
          </a:xfrm>
          <a:prstGeom prst="rect">
            <a:avLst/>
          </a:prstGeom>
        </p:spPr>
      </p:pic>
    </p:spTree>
    <p:extLst>
      <p:ext uri="{BB962C8B-B14F-4D97-AF65-F5344CB8AC3E}">
        <p14:creationId xmlns:p14="http://schemas.microsoft.com/office/powerpoint/2010/main" val="759380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241E-8ADD-AD58-388E-B9702FEA2CD9}"/>
              </a:ext>
            </a:extLst>
          </p:cNvPr>
          <p:cNvSpPr>
            <a:spLocks noGrp="1"/>
          </p:cNvSpPr>
          <p:nvPr>
            <p:ph type="title"/>
          </p:nvPr>
        </p:nvSpPr>
        <p:spPr>
          <a:xfrm>
            <a:off x="228600" y="533400"/>
            <a:ext cx="9982199" cy="430887"/>
          </a:xfrm>
        </p:spPr>
        <p:txBody>
          <a:bodyPr/>
          <a:lstStyle/>
          <a:p>
            <a:r>
              <a:rPr lang="en-US" sz="2800" dirty="0"/>
              <a:t>#19 Display best bidders on a per bid basis</a:t>
            </a:r>
            <a:endParaRPr lang="en-IN" sz="2800" dirty="0"/>
          </a:p>
        </p:txBody>
      </p:sp>
      <p:pic>
        <p:nvPicPr>
          <p:cNvPr id="4" name="Picture 3">
            <a:extLst>
              <a:ext uri="{FF2B5EF4-FFF2-40B4-BE49-F238E27FC236}">
                <a16:creationId xmlns:a16="http://schemas.microsoft.com/office/drawing/2014/main" id="{E4FD07B9-6321-63E4-1EB9-C5FCCBA42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752600"/>
            <a:ext cx="8534400" cy="3505200"/>
          </a:xfrm>
          <a:prstGeom prst="rect">
            <a:avLst/>
          </a:prstGeom>
        </p:spPr>
      </p:pic>
      <p:pic>
        <p:nvPicPr>
          <p:cNvPr id="5" name="object 4">
            <a:extLst>
              <a:ext uri="{FF2B5EF4-FFF2-40B4-BE49-F238E27FC236}">
                <a16:creationId xmlns:a16="http://schemas.microsoft.com/office/drawing/2014/main" id="{ABFBE771-56B9-5A0A-0EBB-7A09DEED82BE}"/>
              </a:ext>
            </a:extLst>
          </p:cNvPr>
          <p:cNvPicPr/>
          <p:nvPr/>
        </p:nvPicPr>
        <p:blipFill>
          <a:blip r:embed="rId3" cstate="print"/>
          <a:stretch>
            <a:fillRect/>
          </a:stretch>
        </p:blipFill>
        <p:spPr>
          <a:xfrm>
            <a:off x="9220200" y="291445"/>
            <a:ext cx="2410470" cy="993763"/>
          </a:xfrm>
          <a:prstGeom prst="rect">
            <a:avLst/>
          </a:prstGeom>
        </p:spPr>
      </p:pic>
    </p:spTree>
    <p:extLst>
      <p:ext uri="{BB962C8B-B14F-4D97-AF65-F5344CB8AC3E}">
        <p14:creationId xmlns:p14="http://schemas.microsoft.com/office/powerpoint/2010/main" val="2995919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9AB0-08C8-5897-F670-D56847FB6163}"/>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1DE689E2-E3E8-C9B6-ED43-42C65B8E2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09600"/>
            <a:ext cx="7467600" cy="4240660"/>
          </a:xfrm>
          <a:prstGeom prst="rect">
            <a:avLst/>
          </a:prstGeom>
        </p:spPr>
      </p:pic>
      <p:pic>
        <p:nvPicPr>
          <p:cNvPr id="6" name="Picture 5">
            <a:extLst>
              <a:ext uri="{FF2B5EF4-FFF2-40B4-BE49-F238E27FC236}">
                <a16:creationId xmlns:a16="http://schemas.microsoft.com/office/drawing/2014/main" id="{3F01C1F8-5D16-9646-1C59-BFF7C0DCE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5512792"/>
            <a:ext cx="8534400" cy="278408"/>
          </a:xfrm>
          <a:prstGeom prst="rect">
            <a:avLst/>
          </a:prstGeom>
        </p:spPr>
      </p:pic>
      <p:pic>
        <p:nvPicPr>
          <p:cNvPr id="7" name="object 4">
            <a:extLst>
              <a:ext uri="{FF2B5EF4-FFF2-40B4-BE49-F238E27FC236}">
                <a16:creationId xmlns:a16="http://schemas.microsoft.com/office/drawing/2014/main" id="{D6051160-C1DE-FEA3-7A59-B9A46E51E4D3}"/>
              </a:ext>
            </a:extLst>
          </p:cNvPr>
          <p:cNvPicPr/>
          <p:nvPr/>
        </p:nvPicPr>
        <p:blipFill>
          <a:blip r:embed="rId4" cstate="print"/>
          <a:stretch>
            <a:fillRect/>
          </a:stretch>
        </p:blipFill>
        <p:spPr>
          <a:xfrm>
            <a:off x="9677400" y="341318"/>
            <a:ext cx="2410470" cy="993763"/>
          </a:xfrm>
          <a:prstGeom prst="rect">
            <a:avLst/>
          </a:prstGeom>
        </p:spPr>
      </p:pic>
    </p:spTree>
    <p:extLst>
      <p:ext uri="{BB962C8B-B14F-4D97-AF65-F5344CB8AC3E}">
        <p14:creationId xmlns:p14="http://schemas.microsoft.com/office/powerpoint/2010/main" val="665076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898E-4DB4-1F46-8C2B-6006F253D750}"/>
              </a:ext>
            </a:extLst>
          </p:cNvPr>
          <p:cNvSpPr>
            <a:spLocks noGrp="1"/>
          </p:cNvSpPr>
          <p:nvPr>
            <p:ph type="title"/>
          </p:nvPr>
        </p:nvSpPr>
        <p:spPr>
          <a:xfrm>
            <a:off x="152400" y="304800"/>
            <a:ext cx="10744199" cy="944384"/>
          </a:xfrm>
        </p:spPr>
        <p:txBody>
          <a:bodyPr/>
          <a:lstStyle/>
          <a:p>
            <a:r>
              <a:rPr lang="en-US" sz="2800" dirty="0"/>
              <a:t>#20 Display </a:t>
            </a:r>
            <a:r>
              <a:rPr lang="en-US" sz="2800" dirty="0" err="1"/>
              <a:t>ipl</a:t>
            </a:r>
            <a:r>
              <a:rPr lang="en-US" sz="2800" dirty="0"/>
              <a:t> team squad strength and strength of player role per </a:t>
            </a:r>
            <a:r>
              <a:rPr lang="en-US" sz="2800" dirty="0" err="1"/>
              <a:t>team_id</a:t>
            </a:r>
            <a:r>
              <a:rPr lang="en-US" sz="2800" dirty="0"/>
              <a:t> in descending order </a:t>
            </a:r>
            <a:endParaRPr lang="en-IN" sz="2800" dirty="0"/>
          </a:p>
        </p:txBody>
      </p:sp>
      <p:pic>
        <p:nvPicPr>
          <p:cNvPr id="4" name="Picture 3">
            <a:extLst>
              <a:ext uri="{FF2B5EF4-FFF2-40B4-BE49-F238E27FC236}">
                <a16:creationId xmlns:a16="http://schemas.microsoft.com/office/drawing/2014/main" id="{3B80DF59-3516-02D3-0FC6-5D8452CBE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81200"/>
            <a:ext cx="7505928" cy="3718658"/>
          </a:xfrm>
          <a:prstGeom prst="rect">
            <a:avLst/>
          </a:prstGeom>
        </p:spPr>
      </p:pic>
      <p:pic>
        <p:nvPicPr>
          <p:cNvPr id="5" name="object 4">
            <a:extLst>
              <a:ext uri="{FF2B5EF4-FFF2-40B4-BE49-F238E27FC236}">
                <a16:creationId xmlns:a16="http://schemas.microsoft.com/office/drawing/2014/main" id="{81609865-57FC-8591-8CC5-84D3B27ED039}"/>
              </a:ext>
            </a:extLst>
          </p:cNvPr>
          <p:cNvPicPr/>
          <p:nvPr/>
        </p:nvPicPr>
        <p:blipFill>
          <a:blip r:embed="rId3" cstate="print"/>
          <a:stretch>
            <a:fillRect/>
          </a:stretch>
        </p:blipFill>
        <p:spPr>
          <a:xfrm>
            <a:off x="8991600" y="5105400"/>
            <a:ext cx="2410470" cy="993763"/>
          </a:xfrm>
          <a:prstGeom prst="rect">
            <a:avLst/>
          </a:prstGeom>
        </p:spPr>
      </p:pic>
    </p:spTree>
    <p:extLst>
      <p:ext uri="{BB962C8B-B14F-4D97-AF65-F5344CB8AC3E}">
        <p14:creationId xmlns:p14="http://schemas.microsoft.com/office/powerpoint/2010/main" val="2029340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A589-91FC-FBF9-031B-C1E056D5ABB7}"/>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2724247-D151-5AD1-9F13-2E647DB53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179" y="685800"/>
            <a:ext cx="6199090" cy="4103501"/>
          </a:xfrm>
          <a:prstGeom prst="rect">
            <a:avLst/>
          </a:prstGeom>
        </p:spPr>
      </p:pic>
      <p:pic>
        <p:nvPicPr>
          <p:cNvPr id="6" name="Picture 5">
            <a:extLst>
              <a:ext uri="{FF2B5EF4-FFF2-40B4-BE49-F238E27FC236}">
                <a16:creationId xmlns:a16="http://schemas.microsoft.com/office/drawing/2014/main" id="{E9BCBA5E-2B36-6261-6EC1-3367EB58C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5562600"/>
            <a:ext cx="8610600" cy="304800"/>
          </a:xfrm>
          <a:prstGeom prst="rect">
            <a:avLst/>
          </a:prstGeom>
        </p:spPr>
      </p:pic>
      <p:pic>
        <p:nvPicPr>
          <p:cNvPr id="7" name="object 4">
            <a:extLst>
              <a:ext uri="{FF2B5EF4-FFF2-40B4-BE49-F238E27FC236}">
                <a16:creationId xmlns:a16="http://schemas.microsoft.com/office/drawing/2014/main" id="{71EEA88F-85ED-6170-E149-E082B8F2ABA7}"/>
              </a:ext>
            </a:extLst>
          </p:cNvPr>
          <p:cNvPicPr/>
          <p:nvPr/>
        </p:nvPicPr>
        <p:blipFill>
          <a:blip r:embed="rId4" cstate="print"/>
          <a:stretch>
            <a:fillRect/>
          </a:stretch>
        </p:blipFill>
        <p:spPr>
          <a:xfrm>
            <a:off x="9525000" y="304800"/>
            <a:ext cx="2410470" cy="993763"/>
          </a:xfrm>
          <a:prstGeom prst="rect">
            <a:avLst/>
          </a:prstGeom>
        </p:spPr>
      </p:pic>
    </p:spTree>
    <p:extLst>
      <p:ext uri="{BB962C8B-B14F-4D97-AF65-F5344CB8AC3E}">
        <p14:creationId xmlns:p14="http://schemas.microsoft.com/office/powerpoint/2010/main" val="3077795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219" y="647233"/>
            <a:ext cx="4065904" cy="69596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Major</a:t>
            </a:r>
            <a:r>
              <a:rPr b="1" spc="-130" dirty="0">
                <a:latin typeface="Times New Roman"/>
                <a:cs typeface="Times New Roman"/>
              </a:rPr>
              <a:t> </a:t>
            </a:r>
            <a:r>
              <a:rPr b="1" spc="-5" dirty="0">
                <a:latin typeface="Times New Roman"/>
                <a:cs typeface="Times New Roman"/>
              </a:rPr>
              <a:t>Challenge</a:t>
            </a:r>
          </a:p>
        </p:txBody>
      </p:sp>
      <p:sp>
        <p:nvSpPr>
          <p:cNvPr id="3" name="object 3"/>
          <p:cNvSpPr txBox="1"/>
          <p:nvPr/>
        </p:nvSpPr>
        <p:spPr>
          <a:xfrm>
            <a:off x="858519" y="1742446"/>
            <a:ext cx="10474325" cy="2293577"/>
          </a:xfrm>
          <a:prstGeom prst="rect">
            <a:avLst/>
          </a:prstGeom>
        </p:spPr>
        <p:txBody>
          <a:bodyPr vert="horz" wrap="square" lIns="0" tIns="76835" rIns="0" bIns="0" rtlCol="0">
            <a:spAutoFit/>
          </a:bodyPr>
          <a:lstStyle/>
          <a:p>
            <a:pPr marL="285750" indent="-285750" algn="just">
              <a:buFont typeface="Wingdings" panose="05000000000000000000" pitchFamily="2" charset="2"/>
              <a:buChar char="Ø"/>
            </a:pPr>
            <a:r>
              <a:rPr lang="en-US" b="1" dirty="0"/>
              <a:t>Database Design Complexity</a:t>
            </a:r>
          </a:p>
          <a:p>
            <a:pPr marL="285750" indent="-285750" algn="just">
              <a:buFont typeface="Wingdings" panose="05000000000000000000" pitchFamily="2" charset="2"/>
              <a:buChar char="Ø"/>
            </a:pPr>
            <a:r>
              <a:rPr lang="en-US" b="1" dirty="0"/>
              <a:t> Performance Optimization </a:t>
            </a:r>
          </a:p>
          <a:p>
            <a:pPr marL="285750" indent="-285750" algn="just">
              <a:buFont typeface="Wingdings" panose="05000000000000000000" pitchFamily="2" charset="2"/>
              <a:buChar char="Ø"/>
            </a:pPr>
            <a:r>
              <a:rPr lang="en-US" b="1" dirty="0"/>
              <a:t> Time Management </a:t>
            </a:r>
          </a:p>
          <a:p>
            <a:pPr marL="285750" indent="-285750" algn="just">
              <a:buFont typeface="Wingdings" panose="05000000000000000000" pitchFamily="2" charset="2"/>
              <a:buChar char="Ø"/>
            </a:pPr>
            <a:r>
              <a:rPr lang="en-US" b="1" dirty="0"/>
              <a:t> </a:t>
            </a:r>
            <a:r>
              <a:rPr lang="en-US" dirty="0"/>
              <a:t>SQL projects often involve large datasets and complex queries. Optimizing query performance, indexing, and database configuration can be demanding, especially when dealing with high traffic or resource-intensive operations.</a:t>
            </a:r>
            <a:endParaRPr lang="en-IN" dirty="0"/>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9473038" y="107554"/>
            <a:ext cx="2410470" cy="993763"/>
          </a:xfrm>
          <a:prstGeom prst="rect">
            <a:avLst/>
          </a:prstGeom>
        </p:spPr>
      </p:pic>
      <p:grpSp>
        <p:nvGrpSpPr>
          <p:cNvPr id="5" name="object 5"/>
          <p:cNvGrpSpPr/>
          <p:nvPr/>
        </p:nvGrpSpPr>
        <p:grpSpPr>
          <a:xfrm>
            <a:off x="124295" y="52529"/>
            <a:ext cx="219075" cy="6684009"/>
            <a:chOff x="124295" y="52529"/>
            <a:chExt cx="219075" cy="6684009"/>
          </a:xfrm>
        </p:grpSpPr>
        <p:sp>
          <p:nvSpPr>
            <p:cNvPr id="6" name="object 6"/>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7" name="object 7"/>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8" name="object 8"/>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9" name="object 9"/>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219" y="647233"/>
            <a:ext cx="2914015" cy="695960"/>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Conclusions</a:t>
            </a:r>
          </a:p>
        </p:txBody>
      </p:sp>
      <p:sp>
        <p:nvSpPr>
          <p:cNvPr id="3" name="object 3"/>
          <p:cNvSpPr/>
          <p:nvPr/>
        </p:nvSpPr>
        <p:spPr>
          <a:xfrm>
            <a:off x="1341119" y="3698086"/>
            <a:ext cx="1039494" cy="241300"/>
          </a:xfrm>
          <a:custGeom>
            <a:avLst/>
            <a:gdLst/>
            <a:ahLst/>
            <a:cxnLst/>
            <a:rect l="l" t="t" r="r" b="b"/>
            <a:pathLst>
              <a:path w="1039494" h="241300">
                <a:moveTo>
                  <a:pt x="1039315" y="0"/>
                </a:moveTo>
                <a:lnTo>
                  <a:pt x="0" y="0"/>
                </a:lnTo>
                <a:lnTo>
                  <a:pt x="0" y="241300"/>
                </a:lnTo>
                <a:lnTo>
                  <a:pt x="1039315" y="241300"/>
                </a:lnTo>
                <a:lnTo>
                  <a:pt x="1039315" y="0"/>
                </a:lnTo>
                <a:close/>
              </a:path>
            </a:pathLst>
          </a:custGeom>
          <a:solidFill>
            <a:srgbClr val="F7F7F8"/>
          </a:solidFill>
        </p:spPr>
        <p:txBody>
          <a:bodyPr wrap="square" lIns="0" tIns="0" rIns="0" bIns="0" rtlCol="0"/>
          <a:lstStyle/>
          <a:p>
            <a:endParaRPr/>
          </a:p>
        </p:txBody>
      </p:sp>
      <p:sp>
        <p:nvSpPr>
          <p:cNvPr id="4" name="object 4"/>
          <p:cNvSpPr/>
          <p:nvPr/>
        </p:nvSpPr>
        <p:spPr>
          <a:xfrm>
            <a:off x="1341119" y="4904586"/>
            <a:ext cx="6969125" cy="241300"/>
          </a:xfrm>
          <a:custGeom>
            <a:avLst/>
            <a:gdLst/>
            <a:ahLst/>
            <a:cxnLst/>
            <a:rect l="l" t="t" r="r" b="b"/>
            <a:pathLst>
              <a:path w="6969125" h="241300">
                <a:moveTo>
                  <a:pt x="6969125" y="0"/>
                </a:moveTo>
                <a:lnTo>
                  <a:pt x="0" y="0"/>
                </a:lnTo>
                <a:lnTo>
                  <a:pt x="0" y="241300"/>
                </a:lnTo>
                <a:lnTo>
                  <a:pt x="6969125" y="241300"/>
                </a:lnTo>
                <a:lnTo>
                  <a:pt x="6969125" y="0"/>
                </a:lnTo>
                <a:close/>
              </a:path>
            </a:pathLst>
          </a:custGeom>
          <a:solidFill>
            <a:srgbClr val="F7F7F8"/>
          </a:solidFill>
        </p:spPr>
        <p:txBody>
          <a:bodyPr wrap="square" lIns="0" tIns="0" rIns="0" bIns="0" rtlCol="0"/>
          <a:lstStyle/>
          <a:p>
            <a:endParaRPr/>
          </a:p>
        </p:txBody>
      </p:sp>
      <p:sp>
        <p:nvSpPr>
          <p:cNvPr id="5" name="object 5"/>
          <p:cNvSpPr txBox="1"/>
          <p:nvPr/>
        </p:nvSpPr>
        <p:spPr>
          <a:xfrm>
            <a:off x="871219" y="1820719"/>
            <a:ext cx="3823970" cy="45212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lang="en-US" sz="2800" spc="-5" dirty="0">
                <a:latin typeface="Times New Roman"/>
                <a:cs typeface="Times New Roman"/>
              </a:rPr>
              <a:t>L</a:t>
            </a:r>
            <a:r>
              <a:rPr sz="2800" spc="-5" dirty="0">
                <a:latin typeface="Times New Roman"/>
                <a:cs typeface="Times New Roman"/>
              </a:rPr>
              <a:t>essons</a:t>
            </a:r>
            <a:r>
              <a:rPr sz="2800" spc="-15" dirty="0">
                <a:latin typeface="Times New Roman"/>
                <a:cs typeface="Times New Roman"/>
              </a:rPr>
              <a:t> </a:t>
            </a:r>
            <a:r>
              <a:rPr sz="2800" spc="-5" dirty="0">
                <a:latin typeface="Times New Roman"/>
                <a:cs typeface="Times New Roman"/>
              </a:rPr>
              <a:t>learned</a:t>
            </a:r>
            <a:endParaRPr sz="2800" dirty="0">
              <a:latin typeface="Times New Roman"/>
              <a:cs typeface="Times New Roman"/>
            </a:endParaRPr>
          </a:p>
        </p:txBody>
      </p:sp>
      <p:sp>
        <p:nvSpPr>
          <p:cNvPr id="6" name="object 6"/>
          <p:cNvSpPr txBox="1"/>
          <p:nvPr/>
        </p:nvSpPr>
        <p:spPr>
          <a:xfrm>
            <a:off x="883919" y="2732886"/>
            <a:ext cx="2891790" cy="241300"/>
          </a:xfrm>
          <a:prstGeom prst="rect">
            <a:avLst/>
          </a:prstGeom>
          <a:solidFill>
            <a:srgbClr val="F7F7F8"/>
          </a:solidFill>
        </p:spPr>
        <p:txBody>
          <a:bodyPr vert="horz" wrap="square" lIns="0" tIns="0" rIns="0" bIns="0" rtlCol="0">
            <a:spAutoFit/>
          </a:bodyPr>
          <a:lstStyle/>
          <a:p>
            <a:pPr>
              <a:lnSpc>
                <a:spcPts val="1850"/>
              </a:lnSpc>
            </a:pPr>
            <a:r>
              <a:rPr sz="1600" b="1" dirty="0">
                <a:solidFill>
                  <a:srgbClr val="374151"/>
                </a:solidFill>
                <a:latin typeface="Arial"/>
                <a:cs typeface="Arial"/>
              </a:rPr>
              <a:t>1.</a:t>
            </a:r>
            <a:r>
              <a:rPr sz="1600" b="1" spc="-20" dirty="0">
                <a:solidFill>
                  <a:srgbClr val="374151"/>
                </a:solidFill>
                <a:latin typeface="Arial"/>
                <a:cs typeface="Arial"/>
              </a:rPr>
              <a:t> </a:t>
            </a:r>
            <a:r>
              <a:rPr sz="1600" b="1" dirty="0">
                <a:solidFill>
                  <a:srgbClr val="374151"/>
                </a:solidFill>
                <a:latin typeface="Arial"/>
                <a:cs typeface="Arial"/>
              </a:rPr>
              <a:t>Data</a:t>
            </a:r>
            <a:r>
              <a:rPr sz="1600" b="1" spc="-10" dirty="0">
                <a:solidFill>
                  <a:srgbClr val="374151"/>
                </a:solidFill>
                <a:latin typeface="Arial"/>
                <a:cs typeface="Arial"/>
              </a:rPr>
              <a:t> </a:t>
            </a:r>
            <a:r>
              <a:rPr sz="1600" b="1" spc="-5" dirty="0">
                <a:solidFill>
                  <a:srgbClr val="374151"/>
                </a:solidFill>
                <a:latin typeface="Arial"/>
                <a:cs typeface="Arial"/>
              </a:rPr>
              <a:t>Modelling</a:t>
            </a:r>
            <a:r>
              <a:rPr sz="1600" b="1" spc="-15" dirty="0">
                <a:solidFill>
                  <a:srgbClr val="374151"/>
                </a:solidFill>
                <a:latin typeface="Arial"/>
                <a:cs typeface="Arial"/>
              </a:rPr>
              <a:t> </a:t>
            </a:r>
            <a:r>
              <a:rPr sz="1600" b="1" spc="-5" dirty="0">
                <a:solidFill>
                  <a:srgbClr val="374151"/>
                </a:solidFill>
                <a:latin typeface="Arial"/>
                <a:cs typeface="Arial"/>
              </a:rPr>
              <a:t>and</a:t>
            </a:r>
            <a:r>
              <a:rPr sz="1600" b="1" spc="-20" dirty="0">
                <a:solidFill>
                  <a:srgbClr val="374151"/>
                </a:solidFill>
                <a:latin typeface="Arial"/>
                <a:cs typeface="Arial"/>
              </a:rPr>
              <a:t> </a:t>
            </a:r>
            <a:r>
              <a:rPr sz="1600" b="1" spc="-5" dirty="0">
                <a:solidFill>
                  <a:srgbClr val="374151"/>
                </a:solidFill>
                <a:latin typeface="Arial"/>
                <a:cs typeface="Arial"/>
              </a:rPr>
              <a:t>Design</a:t>
            </a:r>
            <a:r>
              <a:rPr sz="1600" spc="-5" dirty="0">
                <a:solidFill>
                  <a:srgbClr val="374151"/>
                </a:solidFill>
                <a:latin typeface="Arial MT"/>
                <a:cs typeface="Arial MT"/>
              </a:rPr>
              <a:t>:</a:t>
            </a:r>
            <a:endParaRPr sz="1600">
              <a:latin typeface="Arial MT"/>
              <a:cs typeface="Arial MT"/>
            </a:endParaRPr>
          </a:p>
        </p:txBody>
      </p:sp>
      <p:sp>
        <p:nvSpPr>
          <p:cNvPr id="7" name="object 7"/>
          <p:cNvSpPr txBox="1"/>
          <p:nvPr/>
        </p:nvSpPr>
        <p:spPr>
          <a:xfrm>
            <a:off x="1341119" y="2974186"/>
            <a:ext cx="5367020" cy="241300"/>
          </a:xfrm>
          <a:prstGeom prst="rect">
            <a:avLst/>
          </a:prstGeom>
          <a:solidFill>
            <a:srgbClr val="F7F7F8"/>
          </a:solidFill>
        </p:spPr>
        <p:txBody>
          <a:bodyPr vert="horz" wrap="square" lIns="0" tIns="0" rIns="0" bIns="0" rtlCol="0">
            <a:spAutoFit/>
          </a:bodyPr>
          <a:lstStyle/>
          <a:p>
            <a:pPr>
              <a:lnSpc>
                <a:spcPts val="1850"/>
              </a:lnSpc>
            </a:pPr>
            <a:r>
              <a:rPr sz="1600" dirty="0">
                <a:solidFill>
                  <a:srgbClr val="374151"/>
                </a:solidFill>
                <a:latin typeface="Arial MT"/>
                <a:cs typeface="Arial MT"/>
              </a:rPr>
              <a:t>Lesson:</a:t>
            </a:r>
            <a:r>
              <a:rPr sz="1600" spc="-15" dirty="0">
                <a:solidFill>
                  <a:srgbClr val="374151"/>
                </a:solidFill>
                <a:latin typeface="Arial MT"/>
                <a:cs typeface="Arial MT"/>
              </a:rPr>
              <a:t> </a:t>
            </a:r>
            <a:r>
              <a:rPr sz="1600" dirty="0">
                <a:solidFill>
                  <a:srgbClr val="374151"/>
                </a:solidFill>
                <a:latin typeface="Arial MT"/>
                <a:cs typeface="Arial MT"/>
              </a:rPr>
              <a:t>Properly</a:t>
            </a:r>
            <a:r>
              <a:rPr sz="1600" spc="-15" dirty="0">
                <a:solidFill>
                  <a:srgbClr val="374151"/>
                </a:solidFill>
                <a:latin typeface="Arial MT"/>
                <a:cs typeface="Arial MT"/>
              </a:rPr>
              <a:t> </a:t>
            </a:r>
            <a:r>
              <a:rPr sz="1600" dirty="0">
                <a:solidFill>
                  <a:srgbClr val="374151"/>
                </a:solidFill>
                <a:latin typeface="Arial MT"/>
                <a:cs typeface="Arial MT"/>
              </a:rPr>
              <a:t>designing</a:t>
            </a:r>
            <a:r>
              <a:rPr sz="1600" spc="-5" dirty="0">
                <a:solidFill>
                  <a:srgbClr val="374151"/>
                </a:solidFill>
                <a:latin typeface="Arial MT"/>
                <a:cs typeface="Arial MT"/>
              </a:rPr>
              <a:t> the</a:t>
            </a:r>
            <a:r>
              <a:rPr sz="1600" spc="-10" dirty="0">
                <a:solidFill>
                  <a:srgbClr val="374151"/>
                </a:solidFill>
                <a:latin typeface="Arial MT"/>
                <a:cs typeface="Arial MT"/>
              </a:rPr>
              <a:t> </a:t>
            </a:r>
            <a:r>
              <a:rPr sz="1600" spc="-5" dirty="0">
                <a:solidFill>
                  <a:srgbClr val="374151"/>
                </a:solidFill>
                <a:latin typeface="Arial MT"/>
                <a:cs typeface="Arial MT"/>
              </a:rPr>
              <a:t>database </a:t>
            </a:r>
            <a:r>
              <a:rPr sz="1600" dirty="0">
                <a:solidFill>
                  <a:srgbClr val="374151"/>
                </a:solidFill>
                <a:latin typeface="Arial MT"/>
                <a:cs typeface="Arial MT"/>
              </a:rPr>
              <a:t>schema</a:t>
            </a:r>
            <a:r>
              <a:rPr sz="1600" spc="-10" dirty="0">
                <a:solidFill>
                  <a:srgbClr val="374151"/>
                </a:solidFill>
                <a:latin typeface="Arial MT"/>
                <a:cs typeface="Arial MT"/>
              </a:rPr>
              <a:t> </a:t>
            </a:r>
            <a:r>
              <a:rPr sz="1600" dirty="0">
                <a:solidFill>
                  <a:srgbClr val="374151"/>
                </a:solidFill>
                <a:latin typeface="Arial MT"/>
                <a:cs typeface="Arial MT"/>
              </a:rPr>
              <a:t>is</a:t>
            </a:r>
            <a:r>
              <a:rPr sz="1600" spc="-10" dirty="0">
                <a:solidFill>
                  <a:srgbClr val="374151"/>
                </a:solidFill>
                <a:latin typeface="Arial MT"/>
                <a:cs typeface="Arial MT"/>
              </a:rPr>
              <a:t> </a:t>
            </a:r>
            <a:r>
              <a:rPr sz="1600" dirty="0">
                <a:solidFill>
                  <a:srgbClr val="374151"/>
                </a:solidFill>
                <a:latin typeface="Arial MT"/>
                <a:cs typeface="Arial MT"/>
              </a:rPr>
              <a:t>crucial.</a:t>
            </a:r>
            <a:endParaRPr sz="1600">
              <a:latin typeface="Arial MT"/>
              <a:cs typeface="Arial MT"/>
            </a:endParaRPr>
          </a:p>
        </p:txBody>
      </p:sp>
      <p:sp>
        <p:nvSpPr>
          <p:cNvPr id="8" name="object 8"/>
          <p:cNvSpPr txBox="1"/>
          <p:nvPr/>
        </p:nvSpPr>
        <p:spPr>
          <a:xfrm>
            <a:off x="1010919" y="2948786"/>
            <a:ext cx="97155" cy="510540"/>
          </a:xfrm>
          <a:prstGeom prst="rect">
            <a:avLst/>
          </a:prstGeom>
        </p:spPr>
        <p:txBody>
          <a:bodyPr vert="horz" wrap="square" lIns="0" tIns="12700" rIns="0" bIns="0" rtlCol="0">
            <a:spAutoFit/>
          </a:bodyPr>
          <a:lstStyle/>
          <a:p>
            <a:pPr marL="12700">
              <a:lnSpc>
                <a:spcPts val="1910"/>
              </a:lnSpc>
              <a:spcBef>
                <a:spcPts val="100"/>
              </a:spcBef>
            </a:pPr>
            <a:r>
              <a:rPr sz="1600" dirty="0">
                <a:solidFill>
                  <a:srgbClr val="374151"/>
                </a:solidFill>
                <a:latin typeface="Times New Roman"/>
                <a:cs typeface="Times New Roman"/>
              </a:rPr>
              <a:t>•</a:t>
            </a:r>
            <a:endParaRPr sz="1600">
              <a:latin typeface="Times New Roman"/>
              <a:cs typeface="Times New Roman"/>
            </a:endParaRPr>
          </a:p>
          <a:p>
            <a:pPr marL="12700">
              <a:lnSpc>
                <a:spcPts val="1910"/>
              </a:lnSpc>
            </a:pPr>
            <a:r>
              <a:rPr sz="1600" dirty="0">
                <a:solidFill>
                  <a:srgbClr val="374151"/>
                </a:solidFill>
                <a:latin typeface="Times New Roman"/>
                <a:cs typeface="Times New Roman"/>
              </a:rPr>
              <a:t>•</a:t>
            </a:r>
            <a:endParaRPr sz="1600">
              <a:latin typeface="Times New Roman"/>
              <a:cs typeface="Times New Roman"/>
            </a:endParaRPr>
          </a:p>
        </p:txBody>
      </p:sp>
      <p:sp>
        <p:nvSpPr>
          <p:cNvPr id="9" name="object 9"/>
          <p:cNvSpPr txBox="1"/>
          <p:nvPr/>
        </p:nvSpPr>
        <p:spPr>
          <a:xfrm>
            <a:off x="1341119" y="3215486"/>
            <a:ext cx="9020810"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Details:</a:t>
            </a:r>
            <a:r>
              <a:rPr sz="1600" spc="-25" dirty="0">
                <a:solidFill>
                  <a:srgbClr val="374151"/>
                </a:solidFill>
                <a:latin typeface="Arial MT"/>
                <a:cs typeface="Arial MT"/>
              </a:rPr>
              <a:t> </a:t>
            </a:r>
            <a:r>
              <a:rPr sz="1600" spc="-5" dirty="0">
                <a:solidFill>
                  <a:srgbClr val="374151"/>
                </a:solidFill>
                <a:latin typeface="Arial MT"/>
                <a:cs typeface="Arial MT"/>
              </a:rPr>
              <a:t>The</a:t>
            </a:r>
            <a:r>
              <a:rPr sz="1600" spc="5" dirty="0">
                <a:solidFill>
                  <a:srgbClr val="374151"/>
                </a:solidFill>
                <a:latin typeface="Arial MT"/>
                <a:cs typeface="Arial MT"/>
              </a:rPr>
              <a:t> </a:t>
            </a:r>
            <a:r>
              <a:rPr sz="1600" dirty="0">
                <a:solidFill>
                  <a:srgbClr val="374151"/>
                </a:solidFill>
                <a:latin typeface="Arial MT"/>
                <a:cs typeface="Arial MT"/>
              </a:rPr>
              <a:t>schema</a:t>
            </a:r>
            <a:r>
              <a:rPr sz="1600" spc="10" dirty="0">
                <a:solidFill>
                  <a:srgbClr val="374151"/>
                </a:solidFill>
                <a:latin typeface="Arial MT"/>
                <a:cs typeface="Arial MT"/>
              </a:rPr>
              <a:t> </a:t>
            </a:r>
            <a:r>
              <a:rPr sz="1600" dirty="0">
                <a:solidFill>
                  <a:srgbClr val="374151"/>
                </a:solidFill>
                <a:latin typeface="Arial MT"/>
                <a:cs typeface="Arial MT"/>
              </a:rPr>
              <a:t>should</a:t>
            </a:r>
            <a:r>
              <a:rPr sz="1600" spc="5" dirty="0">
                <a:solidFill>
                  <a:srgbClr val="374151"/>
                </a:solidFill>
                <a:latin typeface="Arial MT"/>
                <a:cs typeface="Arial MT"/>
              </a:rPr>
              <a:t> </a:t>
            </a:r>
            <a:r>
              <a:rPr sz="1600" spc="-5" dirty="0">
                <a:solidFill>
                  <a:srgbClr val="374151"/>
                </a:solidFill>
                <a:latin typeface="Arial MT"/>
                <a:cs typeface="Arial MT"/>
              </a:rPr>
              <a:t>accurately</a:t>
            </a:r>
            <a:r>
              <a:rPr sz="1600" spc="5" dirty="0">
                <a:solidFill>
                  <a:srgbClr val="374151"/>
                </a:solidFill>
                <a:latin typeface="Arial MT"/>
                <a:cs typeface="Arial MT"/>
              </a:rPr>
              <a:t> </a:t>
            </a:r>
            <a:r>
              <a:rPr sz="1600" dirty="0">
                <a:solidFill>
                  <a:srgbClr val="374151"/>
                </a:solidFill>
                <a:latin typeface="Arial MT"/>
                <a:cs typeface="Arial MT"/>
              </a:rPr>
              <a:t>represent </a:t>
            </a:r>
            <a:r>
              <a:rPr sz="1600" spc="-5" dirty="0">
                <a:solidFill>
                  <a:srgbClr val="374151"/>
                </a:solidFill>
                <a:latin typeface="Arial MT"/>
                <a:cs typeface="Arial MT"/>
              </a:rPr>
              <a:t>the</a:t>
            </a:r>
            <a:r>
              <a:rPr sz="1600" spc="10" dirty="0">
                <a:solidFill>
                  <a:srgbClr val="374151"/>
                </a:solidFill>
                <a:latin typeface="Arial MT"/>
                <a:cs typeface="Arial MT"/>
              </a:rPr>
              <a:t> </a:t>
            </a:r>
            <a:r>
              <a:rPr sz="1600" spc="-5" dirty="0">
                <a:solidFill>
                  <a:srgbClr val="374151"/>
                </a:solidFill>
                <a:latin typeface="Arial MT"/>
                <a:cs typeface="Arial MT"/>
              </a:rPr>
              <a:t>entities</a:t>
            </a:r>
            <a:r>
              <a:rPr sz="1600" dirty="0">
                <a:solidFill>
                  <a:srgbClr val="374151"/>
                </a:solidFill>
                <a:latin typeface="Arial MT"/>
                <a:cs typeface="Arial MT"/>
              </a:rPr>
              <a:t> </a:t>
            </a:r>
            <a:r>
              <a:rPr sz="1600" spc="-5" dirty="0">
                <a:solidFill>
                  <a:srgbClr val="374151"/>
                </a:solidFill>
                <a:latin typeface="Arial MT"/>
                <a:cs typeface="Arial MT"/>
              </a:rPr>
              <a:t>(e.g.,</a:t>
            </a:r>
            <a:r>
              <a:rPr sz="1600" spc="5" dirty="0">
                <a:solidFill>
                  <a:srgbClr val="374151"/>
                </a:solidFill>
                <a:latin typeface="Arial MT"/>
                <a:cs typeface="Arial MT"/>
              </a:rPr>
              <a:t> </a:t>
            </a:r>
            <a:r>
              <a:rPr sz="1600" dirty="0">
                <a:solidFill>
                  <a:srgbClr val="374151"/>
                </a:solidFill>
                <a:latin typeface="Arial MT"/>
                <a:cs typeface="Arial MT"/>
              </a:rPr>
              <a:t>bidders, </a:t>
            </a:r>
            <a:r>
              <a:rPr sz="1600" spc="-5" dirty="0">
                <a:solidFill>
                  <a:srgbClr val="374151"/>
                </a:solidFill>
                <a:latin typeface="Arial MT"/>
                <a:cs typeface="Arial MT"/>
              </a:rPr>
              <a:t>matches,</a:t>
            </a:r>
            <a:r>
              <a:rPr sz="1600" spc="5" dirty="0">
                <a:solidFill>
                  <a:srgbClr val="374151"/>
                </a:solidFill>
                <a:latin typeface="Arial MT"/>
                <a:cs typeface="Arial MT"/>
              </a:rPr>
              <a:t> </a:t>
            </a:r>
            <a:r>
              <a:rPr sz="1600" dirty="0">
                <a:solidFill>
                  <a:srgbClr val="374151"/>
                </a:solidFill>
                <a:latin typeface="Arial MT"/>
                <a:cs typeface="Arial MT"/>
              </a:rPr>
              <a:t>bids) and</a:t>
            </a:r>
            <a:r>
              <a:rPr sz="1600" spc="10" dirty="0">
                <a:solidFill>
                  <a:srgbClr val="374151"/>
                </a:solidFill>
                <a:latin typeface="Arial MT"/>
                <a:cs typeface="Arial MT"/>
              </a:rPr>
              <a:t> </a:t>
            </a:r>
            <a:r>
              <a:rPr sz="1600" spc="-5" dirty="0">
                <a:solidFill>
                  <a:srgbClr val="374151"/>
                </a:solidFill>
                <a:latin typeface="Arial MT"/>
                <a:cs typeface="Arial MT"/>
              </a:rPr>
              <a:t>their</a:t>
            </a:r>
            <a:endParaRPr sz="1600">
              <a:latin typeface="Arial MT"/>
              <a:cs typeface="Arial MT"/>
            </a:endParaRPr>
          </a:p>
        </p:txBody>
      </p:sp>
      <p:sp>
        <p:nvSpPr>
          <p:cNvPr id="10" name="object 10"/>
          <p:cNvSpPr txBox="1"/>
          <p:nvPr/>
        </p:nvSpPr>
        <p:spPr>
          <a:xfrm>
            <a:off x="1341119" y="3456786"/>
            <a:ext cx="8934450"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relationships.</a:t>
            </a:r>
            <a:r>
              <a:rPr sz="1600" spc="5" dirty="0">
                <a:solidFill>
                  <a:srgbClr val="374151"/>
                </a:solidFill>
                <a:latin typeface="Arial MT"/>
                <a:cs typeface="Arial MT"/>
              </a:rPr>
              <a:t> </a:t>
            </a:r>
            <a:r>
              <a:rPr sz="1600" dirty="0">
                <a:solidFill>
                  <a:srgbClr val="374151"/>
                </a:solidFill>
                <a:latin typeface="Arial MT"/>
                <a:cs typeface="Arial MT"/>
              </a:rPr>
              <a:t>Consider</a:t>
            </a:r>
            <a:r>
              <a:rPr sz="1600" spc="5" dirty="0">
                <a:solidFill>
                  <a:srgbClr val="374151"/>
                </a:solidFill>
                <a:latin typeface="Arial MT"/>
                <a:cs typeface="Arial MT"/>
              </a:rPr>
              <a:t> </a:t>
            </a:r>
            <a:r>
              <a:rPr sz="1600" dirty="0">
                <a:solidFill>
                  <a:srgbClr val="374151"/>
                </a:solidFill>
                <a:latin typeface="Arial MT"/>
                <a:cs typeface="Arial MT"/>
              </a:rPr>
              <a:t>using</a:t>
            </a:r>
            <a:r>
              <a:rPr sz="1600" spc="15" dirty="0">
                <a:solidFill>
                  <a:srgbClr val="374151"/>
                </a:solidFill>
                <a:latin typeface="Arial MT"/>
                <a:cs typeface="Arial MT"/>
              </a:rPr>
              <a:t> </a:t>
            </a:r>
            <a:r>
              <a:rPr sz="1600" spc="-5" dirty="0">
                <a:solidFill>
                  <a:srgbClr val="374151"/>
                </a:solidFill>
                <a:latin typeface="Arial MT"/>
                <a:cs typeface="Arial MT"/>
              </a:rPr>
              <a:t>appropriate</a:t>
            </a:r>
            <a:r>
              <a:rPr sz="1600" spc="10" dirty="0">
                <a:solidFill>
                  <a:srgbClr val="374151"/>
                </a:solidFill>
                <a:latin typeface="Arial MT"/>
                <a:cs typeface="Arial MT"/>
              </a:rPr>
              <a:t> </a:t>
            </a:r>
            <a:r>
              <a:rPr sz="1600" spc="-5" dirty="0">
                <a:solidFill>
                  <a:srgbClr val="374151"/>
                </a:solidFill>
                <a:latin typeface="Arial MT"/>
                <a:cs typeface="Arial MT"/>
              </a:rPr>
              <a:t>data</a:t>
            </a:r>
            <a:r>
              <a:rPr sz="1600" spc="10" dirty="0">
                <a:solidFill>
                  <a:srgbClr val="374151"/>
                </a:solidFill>
                <a:latin typeface="Arial MT"/>
                <a:cs typeface="Arial MT"/>
              </a:rPr>
              <a:t> </a:t>
            </a:r>
            <a:r>
              <a:rPr sz="1600" spc="-5" dirty="0">
                <a:solidFill>
                  <a:srgbClr val="374151"/>
                </a:solidFill>
                <a:latin typeface="Arial MT"/>
                <a:cs typeface="Arial MT"/>
              </a:rPr>
              <a:t>types,</a:t>
            </a:r>
            <a:r>
              <a:rPr sz="1600" spc="10" dirty="0">
                <a:solidFill>
                  <a:srgbClr val="374151"/>
                </a:solidFill>
                <a:latin typeface="Arial MT"/>
                <a:cs typeface="Arial MT"/>
              </a:rPr>
              <a:t> </a:t>
            </a:r>
            <a:r>
              <a:rPr sz="1600" dirty="0">
                <a:solidFill>
                  <a:srgbClr val="374151"/>
                </a:solidFill>
                <a:latin typeface="Arial MT"/>
                <a:cs typeface="Arial MT"/>
              </a:rPr>
              <a:t>primary</a:t>
            </a:r>
            <a:r>
              <a:rPr sz="1600" spc="5" dirty="0">
                <a:solidFill>
                  <a:srgbClr val="374151"/>
                </a:solidFill>
                <a:latin typeface="Arial MT"/>
                <a:cs typeface="Arial MT"/>
              </a:rPr>
              <a:t> </a:t>
            </a:r>
            <a:r>
              <a:rPr sz="1600" dirty="0">
                <a:solidFill>
                  <a:srgbClr val="374151"/>
                </a:solidFill>
                <a:latin typeface="Arial MT"/>
                <a:cs typeface="Arial MT"/>
              </a:rPr>
              <a:t>keys,</a:t>
            </a:r>
            <a:r>
              <a:rPr sz="1600" spc="10" dirty="0">
                <a:solidFill>
                  <a:srgbClr val="374151"/>
                </a:solidFill>
                <a:latin typeface="Arial MT"/>
                <a:cs typeface="Arial MT"/>
              </a:rPr>
              <a:t> </a:t>
            </a:r>
            <a:r>
              <a:rPr sz="1600" spc="-5" dirty="0">
                <a:solidFill>
                  <a:srgbClr val="374151"/>
                </a:solidFill>
                <a:latin typeface="Arial MT"/>
                <a:cs typeface="Arial MT"/>
              </a:rPr>
              <a:t>foreign</a:t>
            </a:r>
            <a:r>
              <a:rPr sz="1600" spc="10" dirty="0">
                <a:solidFill>
                  <a:srgbClr val="374151"/>
                </a:solidFill>
                <a:latin typeface="Arial MT"/>
                <a:cs typeface="Arial MT"/>
              </a:rPr>
              <a:t> </a:t>
            </a:r>
            <a:r>
              <a:rPr sz="1600" dirty="0">
                <a:solidFill>
                  <a:srgbClr val="374151"/>
                </a:solidFill>
                <a:latin typeface="Arial MT"/>
                <a:cs typeface="Arial MT"/>
              </a:rPr>
              <a:t>keys,</a:t>
            </a:r>
            <a:r>
              <a:rPr sz="1600" spc="5" dirty="0">
                <a:solidFill>
                  <a:srgbClr val="374151"/>
                </a:solidFill>
                <a:latin typeface="Arial MT"/>
                <a:cs typeface="Arial MT"/>
              </a:rPr>
              <a:t> </a:t>
            </a:r>
            <a:r>
              <a:rPr sz="1600" dirty="0">
                <a:solidFill>
                  <a:srgbClr val="374151"/>
                </a:solidFill>
                <a:latin typeface="Arial MT"/>
                <a:cs typeface="Arial MT"/>
              </a:rPr>
              <a:t>and</a:t>
            </a:r>
            <a:r>
              <a:rPr sz="1600" spc="15" dirty="0">
                <a:solidFill>
                  <a:srgbClr val="374151"/>
                </a:solidFill>
                <a:latin typeface="Arial MT"/>
                <a:cs typeface="Arial MT"/>
              </a:rPr>
              <a:t> </a:t>
            </a:r>
            <a:r>
              <a:rPr sz="1600" spc="-5" dirty="0">
                <a:solidFill>
                  <a:srgbClr val="374151"/>
                </a:solidFill>
                <a:latin typeface="Arial MT"/>
                <a:cs typeface="Arial MT"/>
              </a:rPr>
              <a:t>normalization</a:t>
            </a:r>
            <a:endParaRPr sz="1600">
              <a:latin typeface="Arial MT"/>
              <a:cs typeface="Arial MT"/>
            </a:endParaRPr>
          </a:p>
        </p:txBody>
      </p:sp>
      <p:sp>
        <p:nvSpPr>
          <p:cNvPr id="11" name="object 11"/>
          <p:cNvSpPr txBox="1"/>
          <p:nvPr/>
        </p:nvSpPr>
        <p:spPr>
          <a:xfrm>
            <a:off x="1328419" y="3676753"/>
            <a:ext cx="1064895"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374151"/>
                </a:solidFill>
                <a:latin typeface="Arial MT"/>
                <a:cs typeface="Arial MT"/>
              </a:rPr>
              <a:t>techniques.</a:t>
            </a:r>
            <a:endParaRPr sz="1600">
              <a:latin typeface="Arial MT"/>
              <a:cs typeface="Arial MT"/>
            </a:endParaRPr>
          </a:p>
        </p:txBody>
      </p:sp>
      <p:sp>
        <p:nvSpPr>
          <p:cNvPr id="12" name="object 12"/>
          <p:cNvSpPr txBox="1"/>
          <p:nvPr/>
        </p:nvSpPr>
        <p:spPr>
          <a:xfrm>
            <a:off x="883919" y="4180686"/>
            <a:ext cx="2044064"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2.</a:t>
            </a:r>
            <a:r>
              <a:rPr sz="1600" dirty="0">
                <a:solidFill>
                  <a:srgbClr val="374151"/>
                </a:solidFill>
                <a:latin typeface="Arial MT"/>
                <a:cs typeface="Arial MT"/>
              </a:rPr>
              <a:t> </a:t>
            </a:r>
            <a:r>
              <a:rPr sz="1600" b="1" spc="-5" dirty="0">
                <a:solidFill>
                  <a:srgbClr val="374151"/>
                </a:solidFill>
                <a:latin typeface="Arial"/>
                <a:cs typeface="Arial"/>
              </a:rPr>
              <a:t>Efficient</a:t>
            </a:r>
            <a:r>
              <a:rPr sz="1600" b="1" dirty="0">
                <a:solidFill>
                  <a:srgbClr val="374151"/>
                </a:solidFill>
                <a:latin typeface="Arial"/>
                <a:cs typeface="Arial"/>
              </a:rPr>
              <a:t> </a:t>
            </a:r>
            <a:r>
              <a:rPr sz="1600" b="1" spc="-5" dirty="0">
                <a:solidFill>
                  <a:srgbClr val="374151"/>
                </a:solidFill>
                <a:latin typeface="Arial"/>
                <a:cs typeface="Arial"/>
              </a:rPr>
              <a:t>Querying:</a:t>
            </a:r>
            <a:endParaRPr sz="1600">
              <a:latin typeface="Arial"/>
              <a:cs typeface="Arial"/>
            </a:endParaRPr>
          </a:p>
        </p:txBody>
      </p:sp>
      <p:sp>
        <p:nvSpPr>
          <p:cNvPr id="13" name="object 13"/>
          <p:cNvSpPr txBox="1"/>
          <p:nvPr/>
        </p:nvSpPr>
        <p:spPr>
          <a:xfrm>
            <a:off x="1341119" y="4421986"/>
            <a:ext cx="3853179" cy="241300"/>
          </a:xfrm>
          <a:prstGeom prst="rect">
            <a:avLst/>
          </a:prstGeom>
          <a:solidFill>
            <a:srgbClr val="F7F7F8"/>
          </a:solidFill>
        </p:spPr>
        <p:txBody>
          <a:bodyPr vert="horz" wrap="square" lIns="0" tIns="0" rIns="0" bIns="0" rtlCol="0">
            <a:spAutoFit/>
          </a:bodyPr>
          <a:lstStyle/>
          <a:p>
            <a:pPr>
              <a:lnSpc>
                <a:spcPts val="1850"/>
              </a:lnSpc>
            </a:pPr>
            <a:r>
              <a:rPr sz="1600" dirty="0">
                <a:solidFill>
                  <a:srgbClr val="374151"/>
                </a:solidFill>
                <a:latin typeface="Arial MT"/>
                <a:cs typeface="Arial MT"/>
              </a:rPr>
              <a:t>Lesson:</a:t>
            </a:r>
            <a:r>
              <a:rPr sz="1600" spc="-10" dirty="0">
                <a:solidFill>
                  <a:srgbClr val="374151"/>
                </a:solidFill>
                <a:latin typeface="Arial MT"/>
                <a:cs typeface="Arial MT"/>
              </a:rPr>
              <a:t> </a:t>
            </a:r>
            <a:r>
              <a:rPr sz="1600" spc="-5" dirty="0">
                <a:solidFill>
                  <a:srgbClr val="374151"/>
                </a:solidFill>
                <a:latin typeface="Arial MT"/>
                <a:cs typeface="Arial MT"/>
              </a:rPr>
              <a:t>Optimise</a:t>
            </a:r>
            <a:r>
              <a:rPr sz="1600" dirty="0">
                <a:solidFill>
                  <a:srgbClr val="374151"/>
                </a:solidFill>
                <a:latin typeface="Arial MT"/>
                <a:cs typeface="Arial MT"/>
              </a:rPr>
              <a:t> queries</a:t>
            </a:r>
            <a:r>
              <a:rPr sz="1600" spc="-5" dirty="0">
                <a:solidFill>
                  <a:srgbClr val="374151"/>
                </a:solidFill>
                <a:latin typeface="Arial MT"/>
                <a:cs typeface="Arial MT"/>
              </a:rPr>
              <a:t> for performance.</a:t>
            </a:r>
            <a:endParaRPr sz="1600">
              <a:latin typeface="Arial MT"/>
              <a:cs typeface="Arial MT"/>
            </a:endParaRPr>
          </a:p>
        </p:txBody>
      </p:sp>
      <p:sp>
        <p:nvSpPr>
          <p:cNvPr id="14" name="object 14"/>
          <p:cNvSpPr txBox="1"/>
          <p:nvPr/>
        </p:nvSpPr>
        <p:spPr>
          <a:xfrm>
            <a:off x="1010919" y="4396586"/>
            <a:ext cx="97155" cy="510540"/>
          </a:xfrm>
          <a:prstGeom prst="rect">
            <a:avLst/>
          </a:prstGeom>
        </p:spPr>
        <p:txBody>
          <a:bodyPr vert="horz" wrap="square" lIns="0" tIns="12700" rIns="0" bIns="0" rtlCol="0">
            <a:spAutoFit/>
          </a:bodyPr>
          <a:lstStyle/>
          <a:p>
            <a:pPr marL="12700">
              <a:lnSpc>
                <a:spcPts val="1910"/>
              </a:lnSpc>
              <a:spcBef>
                <a:spcPts val="100"/>
              </a:spcBef>
            </a:pPr>
            <a:r>
              <a:rPr sz="1600" dirty="0">
                <a:solidFill>
                  <a:srgbClr val="374151"/>
                </a:solidFill>
                <a:latin typeface="Times New Roman"/>
                <a:cs typeface="Times New Roman"/>
              </a:rPr>
              <a:t>•</a:t>
            </a:r>
            <a:endParaRPr sz="1600">
              <a:latin typeface="Times New Roman"/>
              <a:cs typeface="Times New Roman"/>
            </a:endParaRPr>
          </a:p>
          <a:p>
            <a:pPr marL="12700">
              <a:lnSpc>
                <a:spcPts val="1910"/>
              </a:lnSpc>
            </a:pPr>
            <a:r>
              <a:rPr sz="1600" dirty="0">
                <a:solidFill>
                  <a:srgbClr val="374151"/>
                </a:solidFill>
                <a:latin typeface="Times New Roman"/>
                <a:cs typeface="Times New Roman"/>
              </a:rPr>
              <a:t>•</a:t>
            </a:r>
            <a:endParaRPr sz="1600">
              <a:latin typeface="Times New Roman"/>
              <a:cs typeface="Times New Roman"/>
            </a:endParaRPr>
          </a:p>
        </p:txBody>
      </p:sp>
      <p:sp>
        <p:nvSpPr>
          <p:cNvPr id="15" name="object 15"/>
          <p:cNvSpPr txBox="1"/>
          <p:nvPr/>
        </p:nvSpPr>
        <p:spPr>
          <a:xfrm>
            <a:off x="1341119" y="4663286"/>
            <a:ext cx="9363075"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Details: </a:t>
            </a:r>
            <a:r>
              <a:rPr sz="1600" dirty="0">
                <a:solidFill>
                  <a:srgbClr val="374151"/>
                </a:solidFill>
                <a:latin typeface="Arial MT"/>
                <a:cs typeface="Arial MT"/>
              </a:rPr>
              <a:t>Use</a:t>
            </a:r>
            <a:r>
              <a:rPr sz="1600" spc="5" dirty="0">
                <a:solidFill>
                  <a:srgbClr val="374151"/>
                </a:solidFill>
                <a:latin typeface="Arial MT"/>
                <a:cs typeface="Arial MT"/>
              </a:rPr>
              <a:t> </a:t>
            </a:r>
            <a:r>
              <a:rPr sz="1600" dirty="0">
                <a:solidFill>
                  <a:srgbClr val="374151"/>
                </a:solidFill>
                <a:latin typeface="Arial MT"/>
                <a:cs typeface="Arial MT"/>
              </a:rPr>
              <a:t>indexing</a:t>
            </a:r>
            <a:r>
              <a:rPr sz="1600" spc="5" dirty="0">
                <a:solidFill>
                  <a:srgbClr val="374151"/>
                </a:solidFill>
                <a:latin typeface="Arial MT"/>
                <a:cs typeface="Arial MT"/>
              </a:rPr>
              <a:t> </a:t>
            </a:r>
            <a:r>
              <a:rPr sz="1600" dirty="0">
                <a:solidFill>
                  <a:srgbClr val="374151"/>
                </a:solidFill>
                <a:latin typeface="Arial MT"/>
                <a:cs typeface="Arial MT"/>
              </a:rPr>
              <a:t>on columns </a:t>
            </a:r>
            <a:r>
              <a:rPr sz="1600" spc="-5" dirty="0">
                <a:solidFill>
                  <a:srgbClr val="374151"/>
                </a:solidFill>
                <a:latin typeface="Arial MT"/>
                <a:cs typeface="Arial MT"/>
              </a:rPr>
              <a:t>frequently</a:t>
            </a:r>
            <a:r>
              <a:rPr sz="1600" dirty="0">
                <a:solidFill>
                  <a:srgbClr val="374151"/>
                </a:solidFill>
                <a:latin typeface="Arial MT"/>
                <a:cs typeface="Arial MT"/>
              </a:rPr>
              <a:t> used</a:t>
            </a:r>
            <a:r>
              <a:rPr sz="1600" spc="5" dirty="0">
                <a:solidFill>
                  <a:srgbClr val="374151"/>
                </a:solidFill>
                <a:latin typeface="Arial MT"/>
                <a:cs typeface="Arial MT"/>
              </a:rPr>
              <a:t> </a:t>
            </a:r>
            <a:r>
              <a:rPr sz="1600" dirty="0">
                <a:solidFill>
                  <a:srgbClr val="374151"/>
                </a:solidFill>
                <a:latin typeface="Arial MT"/>
                <a:cs typeface="Arial MT"/>
              </a:rPr>
              <a:t>in </a:t>
            </a:r>
            <a:r>
              <a:rPr sz="1600" spc="-5" dirty="0">
                <a:solidFill>
                  <a:srgbClr val="374151"/>
                </a:solidFill>
                <a:latin typeface="Arial MT"/>
                <a:cs typeface="Arial MT"/>
              </a:rPr>
              <a:t>WHERE</a:t>
            </a:r>
            <a:r>
              <a:rPr sz="1600" spc="5" dirty="0">
                <a:solidFill>
                  <a:srgbClr val="374151"/>
                </a:solidFill>
                <a:latin typeface="Arial MT"/>
                <a:cs typeface="Arial MT"/>
              </a:rPr>
              <a:t> </a:t>
            </a:r>
            <a:r>
              <a:rPr sz="1600" dirty="0">
                <a:solidFill>
                  <a:srgbClr val="374151"/>
                </a:solidFill>
                <a:latin typeface="Arial MT"/>
                <a:cs typeface="Arial MT"/>
              </a:rPr>
              <a:t>clauses or</a:t>
            </a:r>
            <a:r>
              <a:rPr sz="1600" spc="-5" dirty="0">
                <a:solidFill>
                  <a:srgbClr val="374151"/>
                </a:solidFill>
                <a:latin typeface="Arial MT"/>
                <a:cs typeface="Arial MT"/>
              </a:rPr>
              <a:t> JOIN</a:t>
            </a:r>
            <a:r>
              <a:rPr sz="1600" spc="5" dirty="0">
                <a:solidFill>
                  <a:srgbClr val="374151"/>
                </a:solidFill>
                <a:latin typeface="Arial MT"/>
                <a:cs typeface="Arial MT"/>
              </a:rPr>
              <a:t> </a:t>
            </a:r>
            <a:r>
              <a:rPr sz="1600" spc="-5" dirty="0">
                <a:solidFill>
                  <a:srgbClr val="374151"/>
                </a:solidFill>
                <a:latin typeface="Arial MT"/>
                <a:cs typeface="Arial MT"/>
              </a:rPr>
              <a:t>conditions.</a:t>
            </a:r>
            <a:r>
              <a:rPr sz="1600" dirty="0">
                <a:solidFill>
                  <a:srgbClr val="374151"/>
                </a:solidFill>
                <a:latin typeface="Arial MT"/>
                <a:cs typeface="Arial MT"/>
              </a:rPr>
              <a:t> Employ query</a:t>
            </a:r>
            <a:endParaRPr sz="1600">
              <a:latin typeface="Arial MT"/>
              <a:cs typeface="Arial MT"/>
            </a:endParaRPr>
          </a:p>
        </p:txBody>
      </p:sp>
      <p:sp>
        <p:nvSpPr>
          <p:cNvPr id="16" name="object 16"/>
          <p:cNvSpPr txBox="1"/>
          <p:nvPr/>
        </p:nvSpPr>
        <p:spPr>
          <a:xfrm>
            <a:off x="1328419" y="4883253"/>
            <a:ext cx="6995795"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374151"/>
                </a:solidFill>
                <a:latin typeface="Arial MT"/>
                <a:cs typeface="Arial MT"/>
              </a:rPr>
              <a:t>optimisation</a:t>
            </a:r>
            <a:r>
              <a:rPr sz="1600" spc="5" dirty="0">
                <a:solidFill>
                  <a:srgbClr val="374151"/>
                </a:solidFill>
                <a:latin typeface="Arial MT"/>
                <a:cs typeface="Arial MT"/>
              </a:rPr>
              <a:t> </a:t>
            </a:r>
            <a:r>
              <a:rPr sz="1600" spc="-5" dirty="0">
                <a:solidFill>
                  <a:srgbClr val="374151"/>
                </a:solidFill>
                <a:latin typeface="Arial MT"/>
                <a:cs typeface="Arial MT"/>
              </a:rPr>
              <a:t>techniques</a:t>
            </a:r>
            <a:r>
              <a:rPr sz="1600" spc="5" dirty="0">
                <a:solidFill>
                  <a:srgbClr val="374151"/>
                </a:solidFill>
                <a:latin typeface="Arial MT"/>
                <a:cs typeface="Arial MT"/>
              </a:rPr>
              <a:t> </a:t>
            </a:r>
            <a:r>
              <a:rPr sz="1600" spc="-5" dirty="0">
                <a:solidFill>
                  <a:srgbClr val="374151"/>
                </a:solidFill>
                <a:latin typeface="Arial MT"/>
                <a:cs typeface="Arial MT"/>
              </a:rPr>
              <a:t>to</a:t>
            </a:r>
            <a:r>
              <a:rPr sz="1600" spc="10" dirty="0">
                <a:solidFill>
                  <a:srgbClr val="374151"/>
                </a:solidFill>
                <a:latin typeface="Arial MT"/>
                <a:cs typeface="Arial MT"/>
              </a:rPr>
              <a:t> </a:t>
            </a:r>
            <a:r>
              <a:rPr sz="1600" dirty="0">
                <a:solidFill>
                  <a:srgbClr val="374151"/>
                </a:solidFill>
                <a:latin typeface="Arial MT"/>
                <a:cs typeface="Arial MT"/>
              </a:rPr>
              <a:t>reduce</a:t>
            </a:r>
            <a:r>
              <a:rPr sz="1600" spc="10" dirty="0">
                <a:solidFill>
                  <a:srgbClr val="374151"/>
                </a:solidFill>
                <a:latin typeface="Arial MT"/>
                <a:cs typeface="Arial MT"/>
              </a:rPr>
              <a:t> </a:t>
            </a:r>
            <a:r>
              <a:rPr sz="1600" dirty="0">
                <a:solidFill>
                  <a:srgbClr val="374151"/>
                </a:solidFill>
                <a:latin typeface="Arial MT"/>
                <a:cs typeface="Arial MT"/>
              </a:rPr>
              <a:t>response</a:t>
            </a:r>
            <a:r>
              <a:rPr sz="1600" spc="10" dirty="0">
                <a:solidFill>
                  <a:srgbClr val="374151"/>
                </a:solidFill>
                <a:latin typeface="Arial MT"/>
                <a:cs typeface="Arial MT"/>
              </a:rPr>
              <a:t> </a:t>
            </a:r>
            <a:r>
              <a:rPr sz="1600" spc="-5" dirty="0">
                <a:solidFill>
                  <a:srgbClr val="374151"/>
                </a:solidFill>
                <a:latin typeface="Arial MT"/>
                <a:cs typeface="Arial MT"/>
              </a:rPr>
              <a:t>times</a:t>
            </a:r>
            <a:r>
              <a:rPr sz="1600" dirty="0">
                <a:solidFill>
                  <a:srgbClr val="374151"/>
                </a:solidFill>
                <a:latin typeface="Arial MT"/>
                <a:cs typeface="Arial MT"/>
              </a:rPr>
              <a:t> and</a:t>
            </a:r>
            <a:r>
              <a:rPr sz="1600" spc="10" dirty="0">
                <a:solidFill>
                  <a:srgbClr val="374151"/>
                </a:solidFill>
                <a:latin typeface="Arial MT"/>
                <a:cs typeface="Arial MT"/>
              </a:rPr>
              <a:t> </a:t>
            </a:r>
            <a:r>
              <a:rPr sz="1600" dirty="0">
                <a:solidFill>
                  <a:srgbClr val="374151"/>
                </a:solidFill>
                <a:latin typeface="Arial MT"/>
                <a:cs typeface="Arial MT"/>
              </a:rPr>
              <a:t>resource</a:t>
            </a:r>
            <a:r>
              <a:rPr sz="1600" spc="10" dirty="0">
                <a:solidFill>
                  <a:srgbClr val="374151"/>
                </a:solidFill>
                <a:latin typeface="Arial MT"/>
                <a:cs typeface="Arial MT"/>
              </a:rPr>
              <a:t> </a:t>
            </a:r>
            <a:r>
              <a:rPr sz="1600" spc="-5" dirty="0">
                <a:solidFill>
                  <a:srgbClr val="374151"/>
                </a:solidFill>
                <a:latin typeface="Arial MT"/>
                <a:cs typeface="Arial MT"/>
              </a:rPr>
              <a:t>consumption.</a:t>
            </a:r>
            <a:endParaRPr sz="1600">
              <a:latin typeface="Arial MT"/>
              <a:cs typeface="Arial MT"/>
            </a:endParaRPr>
          </a:p>
        </p:txBody>
      </p:sp>
      <p:pic>
        <p:nvPicPr>
          <p:cNvPr id="17" name="object 17"/>
          <p:cNvPicPr/>
          <p:nvPr/>
        </p:nvPicPr>
        <p:blipFill>
          <a:blip r:embed="rId2" cstate="print"/>
          <a:stretch>
            <a:fillRect/>
          </a:stretch>
        </p:blipFill>
        <p:spPr>
          <a:xfrm>
            <a:off x="9473038" y="107554"/>
            <a:ext cx="2410470" cy="993763"/>
          </a:xfrm>
          <a:prstGeom prst="rect">
            <a:avLst/>
          </a:prstGeom>
        </p:spPr>
      </p:pic>
      <p:grpSp>
        <p:nvGrpSpPr>
          <p:cNvPr id="18" name="object 18"/>
          <p:cNvGrpSpPr/>
          <p:nvPr/>
        </p:nvGrpSpPr>
        <p:grpSpPr>
          <a:xfrm>
            <a:off x="124295" y="52529"/>
            <a:ext cx="219075" cy="6684009"/>
            <a:chOff x="124295" y="52529"/>
            <a:chExt cx="219075" cy="6684009"/>
          </a:xfrm>
        </p:grpSpPr>
        <p:sp>
          <p:nvSpPr>
            <p:cNvPr id="19" name="object 19"/>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20" name="object 20"/>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sp>
          <p:nvSpPr>
            <p:cNvPr id="21" name="object 21"/>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22" name="object 22"/>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6952" y="1540351"/>
            <a:ext cx="2789555" cy="241300"/>
          </a:xfrm>
          <a:prstGeom prst="rect">
            <a:avLst/>
          </a:prstGeom>
          <a:solidFill>
            <a:srgbClr val="F7F7F8"/>
          </a:solidFill>
        </p:spPr>
        <p:txBody>
          <a:bodyPr vert="horz" wrap="square" lIns="0" tIns="0" rIns="0" bIns="0" rtlCol="0">
            <a:spAutoFit/>
          </a:bodyPr>
          <a:lstStyle/>
          <a:p>
            <a:pPr>
              <a:lnSpc>
                <a:spcPts val="1850"/>
              </a:lnSpc>
            </a:pPr>
            <a:r>
              <a:rPr sz="1600" b="1" dirty="0">
                <a:solidFill>
                  <a:srgbClr val="374151"/>
                </a:solidFill>
                <a:latin typeface="Arial"/>
                <a:cs typeface="Arial"/>
              </a:rPr>
              <a:t>Data </a:t>
            </a:r>
            <a:r>
              <a:rPr sz="1600" b="1" spc="-5" dirty="0">
                <a:solidFill>
                  <a:srgbClr val="374151"/>
                </a:solidFill>
                <a:latin typeface="Arial"/>
                <a:cs typeface="Arial"/>
              </a:rPr>
              <a:t>Integrity</a:t>
            </a:r>
            <a:r>
              <a:rPr sz="1600" b="1" spc="5" dirty="0">
                <a:solidFill>
                  <a:srgbClr val="374151"/>
                </a:solidFill>
                <a:latin typeface="Arial"/>
                <a:cs typeface="Arial"/>
              </a:rPr>
              <a:t> </a:t>
            </a:r>
            <a:r>
              <a:rPr sz="1600" b="1" spc="-5" dirty="0">
                <a:solidFill>
                  <a:srgbClr val="374151"/>
                </a:solidFill>
                <a:latin typeface="Arial"/>
                <a:cs typeface="Arial"/>
              </a:rPr>
              <a:t>and</a:t>
            </a:r>
            <a:r>
              <a:rPr sz="1600" b="1" dirty="0">
                <a:solidFill>
                  <a:srgbClr val="374151"/>
                </a:solidFill>
                <a:latin typeface="Arial"/>
                <a:cs typeface="Arial"/>
              </a:rPr>
              <a:t> </a:t>
            </a:r>
            <a:r>
              <a:rPr sz="1600" b="1" spc="-15" dirty="0">
                <a:solidFill>
                  <a:srgbClr val="374151"/>
                </a:solidFill>
                <a:latin typeface="Arial"/>
                <a:cs typeface="Arial"/>
              </a:rPr>
              <a:t>Validation</a:t>
            </a:r>
            <a:r>
              <a:rPr sz="1600" spc="-15" dirty="0">
                <a:solidFill>
                  <a:srgbClr val="374151"/>
                </a:solidFill>
                <a:latin typeface="Arial MT"/>
                <a:cs typeface="Arial MT"/>
              </a:rPr>
              <a:t>:</a:t>
            </a:r>
            <a:endParaRPr sz="1600">
              <a:latin typeface="Arial MT"/>
              <a:cs typeface="Arial MT"/>
            </a:endParaRPr>
          </a:p>
        </p:txBody>
      </p:sp>
      <p:sp>
        <p:nvSpPr>
          <p:cNvPr id="3" name="object 3"/>
          <p:cNvSpPr txBox="1"/>
          <p:nvPr/>
        </p:nvSpPr>
        <p:spPr>
          <a:xfrm>
            <a:off x="1104152" y="1781651"/>
            <a:ext cx="4542155" cy="241300"/>
          </a:xfrm>
          <a:prstGeom prst="rect">
            <a:avLst/>
          </a:prstGeom>
          <a:solidFill>
            <a:srgbClr val="F7F7F8"/>
          </a:solidFill>
        </p:spPr>
        <p:txBody>
          <a:bodyPr vert="horz" wrap="square" lIns="0" tIns="0" rIns="0" bIns="0" rtlCol="0">
            <a:spAutoFit/>
          </a:bodyPr>
          <a:lstStyle/>
          <a:p>
            <a:pPr>
              <a:lnSpc>
                <a:spcPts val="1850"/>
              </a:lnSpc>
            </a:pPr>
            <a:r>
              <a:rPr sz="1600" dirty="0">
                <a:solidFill>
                  <a:srgbClr val="374151"/>
                </a:solidFill>
                <a:latin typeface="Arial MT"/>
                <a:cs typeface="Arial MT"/>
              </a:rPr>
              <a:t>Lesson:</a:t>
            </a:r>
            <a:r>
              <a:rPr sz="1600" spc="5" dirty="0">
                <a:solidFill>
                  <a:srgbClr val="374151"/>
                </a:solidFill>
                <a:latin typeface="Arial MT"/>
                <a:cs typeface="Arial MT"/>
              </a:rPr>
              <a:t> </a:t>
            </a:r>
            <a:r>
              <a:rPr sz="1600" spc="-5" dirty="0">
                <a:solidFill>
                  <a:srgbClr val="374151"/>
                </a:solidFill>
                <a:latin typeface="Arial MT"/>
                <a:cs typeface="Arial MT"/>
              </a:rPr>
              <a:t>Enforce</a:t>
            </a:r>
            <a:r>
              <a:rPr sz="1600" spc="10" dirty="0">
                <a:solidFill>
                  <a:srgbClr val="374151"/>
                </a:solidFill>
                <a:latin typeface="Arial MT"/>
                <a:cs typeface="Arial MT"/>
              </a:rPr>
              <a:t> </a:t>
            </a:r>
            <a:r>
              <a:rPr sz="1600" spc="-5" dirty="0">
                <a:solidFill>
                  <a:srgbClr val="374151"/>
                </a:solidFill>
                <a:latin typeface="Arial MT"/>
                <a:cs typeface="Arial MT"/>
              </a:rPr>
              <a:t>data</a:t>
            </a:r>
            <a:r>
              <a:rPr sz="1600" spc="10" dirty="0">
                <a:solidFill>
                  <a:srgbClr val="374151"/>
                </a:solidFill>
                <a:latin typeface="Arial MT"/>
                <a:cs typeface="Arial MT"/>
              </a:rPr>
              <a:t> </a:t>
            </a:r>
            <a:r>
              <a:rPr sz="1600" spc="-5" dirty="0">
                <a:solidFill>
                  <a:srgbClr val="374151"/>
                </a:solidFill>
                <a:latin typeface="Arial MT"/>
                <a:cs typeface="Arial MT"/>
              </a:rPr>
              <a:t>integrity</a:t>
            </a:r>
            <a:r>
              <a:rPr sz="1600" spc="10" dirty="0">
                <a:solidFill>
                  <a:srgbClr val="374151"/>
                </a:solidFill>
                <a:latin typeface="Arial MT"/>
                <a:cs typeface="Arial MT"/>
              </a:rPr>
              <a:t> </a:t>
            </a:r>
            <a:r>
              <a:rPr sz="1600" spc="-5" dirty="0">
                <a:solidFill>
                  <a:srgbClr val="374151"/>
                </a:solidFill>
                <a:latin typeface="Arial MT"/>
                <a:cs typeface="Arial MT"/>
              </a:rPr>
              <a:t>through</a:t>
            </a:r>
            <a:r>
              <a:rPr sz="1600" spc="10" dirty="0">
                <a:solidFill>
                  <a:srgbClr val="374151"/>
                </a:solidFill>
                <a:latin typeface="Arial MT"/>
                <a:cs typeface="Arial MT"/>
              </a:rPr>
              <a:t> </a:t>
            </a:r>
            <a:r>
              <a:rPr sz="1600" spc="-5" dirty="0">
                <a:solidFill>
                  <a:srgbClr val="374151"/>
                </a:solidFill>
                <a:latin typeface="Arial MT"/>
                <a:cs typeface="Arial MT"/>
              </a:rPr>
              <a:t>constraints.</a:t>
            </a:r>
            <a:endParaRPr sz="1600">
              <a:latin typeface="Arial MT"/>
              <a:cs typeface="Arial MT"/>
            </a:endParaRPr>
          </a:p>
        </p:txBody>
      </p:sp>
      <p:sp>
        <p:nvSpPr>
          <p:cNvPr id="4" name="object 4"/>
          <p:cNvSpPr txBox="1"/>
          <p:nvPr/>
        </p:nvSpPr>
        <p:spPr>
          <a:xfrm>
            <a:off x="773952" y="1756251"/>
            <a:ext cx="97155" cy="510540"/>
          </a:xfrm>
          <a:prstGeom prst="rect">
            <a:avLst/>
          </a:prstGeom>
        </p:spPr>
        <p:txBody>
          <a:bodyPr vert="horz" wrap="square" lIns="0" tIns="12700" rIns="0" bIns="0" rtlCol="0">
            <a:spAutoFit/>
          </a:bodyPr>
          <a:lstStyle/>
          <a:p>
            <a:pPr marL="12700">
              <a:lnSpc>
                <a:spcPts val="1910"/>
              </a:lnSpc>
              <a:spcBef>
                <a:spcPts val="100"/>
              </a:spcBef>
            </a:pPr>
            <a:r>
              <a:rPr sz="1600" dirty="0">
                <a:solidFill>
                  <a:srgbClr val="374151"/>
                </a:solidFill>
                <a:latin typeface="Times New Roman"/>
                <a:cs typeface="Times New Roman"/>
              </a:rPr>
              <a:t>•</a:t>
            </a:r>
            <a:endParaRPr sz="1600">
              <a:latin typeface="Times New Roman"/>
              <a:cs typeface="Times New Roman"/>
            </a:endParaRPr>
          </a:p>
          <a:p>
            <a:pPr marL="12700">
              <a:lnSpc>
                <a:spcPts val="1910"/>
              </a:lnSpc>
            </a:pPr>
            <a:r>
              <a:rPr sz="1600" dirty="0">
                <a:solidFill>
                  <a:srgbClr val="374151"/>
                </a:solidFill>
                <a:latin typeface="Times New Roman"/>
                <a:cs typeface="Times New Roman"/>
              </a:rPr>
              <a:t>•</a:t>
            </a:r>
            <a:endParaRPr sz="1600">
              <a:latin typeface="Times New Roman"/>
              <a:cs typeface="Times New Roman"/>
            </a:endParaRPr>
          </a:p>
        </p:txBody>
      </p:sp>
      <p:sp>
        <p:nvSpPr>
          <p:cNvPr id="5" name="object 5"/>
          <p:cNvSpPr txBox="1"/>
          <p:nvPr/>
        </p:nvSpPr>
        <p:spPr>
          <a:xfrm>
            <a:off x="1104152" y="2022951"/>
            <a:ext cx="9716135"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Details: </a:t>
            </a:r>
            <a:r>
              <a:rPr sz="1600" dirty="0">
                <a:solidFill>
                  <a:srgbClr val="374151"/>
                </a:solidFill>
                <a:latin typeface="Arial MT"/>
                <a:cs typeface="Arial MT"/>
              </a:rPr>
              <a:t>Use</a:t>
            </a:r>
            <a:r>
              <a:rPr sz="1600" spc="5" dirty="0">
                <a:solidFill>
                  <a:srgbClr val="374151"/>
                </a:solidFill>
                <a:latin typeface="Arial MT"/>
                <a:cs typeface="Arial MT"/>
              </a:rPr>
              <a:t> </a:t>
            </a:r>
            <a:r>
              <a:rPr sz="1600" spc="-5" dirty="0">
                <a:solidFill>
                  <a:srgbClr val="374151"/>
                </a:solidFill>
                <a:latin typeface="Arial MT"/>
                <a:cs typeface="Arial MT"/>
              </a:rPr>
              <a:t>constraints</a:t>
            </a:r>
            <a:r>
              <a:rPr sz="1600" dirty="0">
                <a:solidFill>
                  <a:srgbClr val="374151"/>
                </a:solidFill>
                <a:latin typeface="Arial MT"/>
                <a:cs typeface="Arial MT"/>
              </a:rPr>
              <a:t> like</a:t>
            </a:r>
            <a:r>
              <a:rPr sz="1600" spc="5" dirty="0">
                <a:solidFill>
                  <a:srgbClr val="374151"/>
                </a:solidFill>
                <a:latin typeface="Arial MT"/>
                <a:cs typeface="Arial MT"/>
              </a:rPr>
              <a:t> </a:t>
            </a:r>
            <a:r>
              <a:rPr sz="1600" spc="-5" dirty="0">
                <a:solidFill>
                  <a:srgbClr val="374151"/>
                </a:solidFill>
                <a:latin typeface="Arial MT"/>
                <a:cs typeface="Arial MT"/>
              </a:rPr>
              <a:t>NOT</a:t>
            </a:r>
            <a:r>
              <a:rPr sz="1600" spc="-25" dirty="0">
                <a:solidFill>
                  <a:srgbClr val="374151"/>
                </a:solidFill>
                <a:latin typeface="Arial MT"/>
                <a:cs typeface="Arial MT"/>
              </a:rPr>
              <a:t> </a:t>
            </a:r>
            <a:r>
              <a:rPr sz="1600" dirty="0">
                <a:solidFill>
                  <a:srgbClr val="374151"/>
                </a:solidFill>
                <a:latin typeface="Arial MT"/>
                <a:cs typeface="Arial MT"/>
              </a:rPr>
              <a:t>NULL, </a:t>
            </a:r>
            <a:r>
              <a:rPr sz="1600" spc="-5" dirty="0">
                <a:solidFill>
                  <a:srgbClr val="374151"/>
                </a:solidFill>
                <a:latin typeface="Arial MT"/>
                <a:cs typeface="Arial MT"/>
              </a:rPr>
              <a:t>UNIQUE,</a:t>
            </a:r>
            <a:r>
              <a:rPr sz="1600" dirty="0">
                <a:solidFill>
                  <a:srgbClr val="374151"/>
                </a:solidFill>
                <a:latin typeface="Arial MT"/>
                <a:cs typeface="Arial MT"/>
              </a:rPr>
              <a:t> </a:t>
            </a:r>
            <a:r>
              <a:rPr sz="1600" spc="-5" dirty="0">
                <a:solidFill>
                  <a:srgbClr val="374151"/>
                </a:solidFill>
                <a:latin typeface="Arial MT"/>
                <a:cs typeface="Arial MT"/>
              </a:rPr>
              <a:t>FOREIGN</a:t>
            </a:r>
            <a:r>
              <a:rPr sz="1600" spc="5" dirty="0">
                <a:solidFill>
                  <a:srgbClr val="374151"/>
                </a:solidFill>
                <a:latin typeface="Arial MT"/>
                <a:cs typeface="Arial MT"/>
              </a:rPr>
              <a:t> </a:t>
            </a:r>
            <a:r>
              <a:rPr sz="1600" spc="-55" dirty="0">
                <a:solidFill>
                  <a:srgbClr val="374151"/>
                </a:solidFill>
                <a:latin typeface="Arial MT"/>
                <a:cs typeface="Arial MT"/>
              </a:rPr>
              <a:t>KEY,</a:t>
            </a:r>
            <a:r>
              <a:rPr sz="1600" dirty="0">
                <a:solidFill>
                  <a:srgbClr val="374151"/>
                </a:solidFill>
                <a:latin typeface="Arial MT"/>
                <a:cs typeface="Arial MT"/>
              </a:rPr>
              <a:t> and</a:t>
            </a:r>
            <a:r>
              <a:rPr sz="1600" spc="5" dirty="0">
                <a:solidFill>
                  <a:srgbClr val="374151"/>
                </a:solidFill>
                <a:latin typeface="Arial MT"/>
                <a:cs typeface="Arial MT"/>
              </a:rPr>
              <a:t> </a:t>
            </a:r>
            <a:r>
              <a:rPr sz="1600" dirty="0">
                <a:solidFill>
                  <a:srgbClr val="374151"/>
                </a:solidFill>
                <a:latin typeface="Arial MT"/>
                <a:cs typeface="Arial MT"/>
              </a:rPr>
              <a:t>CHECK</a:t>
            </a:r>
            <a:r>
              <a:rPr sz="1600" spc="5" dirty="0">
                <a:solidFill>
                  <a:srgbClr val="374151"/>
                </a:solidFill>
                <a:latin typeface="Arial MT"/>
                <a:cs typeface="Arial MT"/>
              </a:rPr>
              <a:t> </a:t>
            </a:r>
            <a:r>
              <a:rPr sz="1600" spc="-5" dirty="0">
                <a:solidFill>
                  <a:srgbClr val="374151"/>
                </a:solidFill>
                <a:latin typeface="Arial MT"/>
                <a:cs typeface="Arial MT"/>
              </a:rPr>
              <a:t>to</a:t>
            </a:r>
            <a:r>
              <a:rPr sz="1600" spc="5" dirty="0">
                <a:solidFill>
                  <a:srgbClr val="374151"/>
                </a:solidFill>
                <a:latin typeface="Arial MT"/>
                <a:cs typeface="Arial MT"/>
              </a:rPr>
              <a:t> </a:t>
            </a:r>
            <a:r>
              <a:rPr sz="1600" dirty="0">
                <a:solidFill>
                  <a:srgbClr val="374151"/>
                </a:solidFill>
                <a:latin typeface="Arial MT"/>
                <a:cs typeface="Arial MT"/>
              </a:rPr>
              <a:t>prevent invalid </a:t>
            </a:r>
            <a:r>
              <a:rPr sz="1600" spc="-5" dirty="0">
                <a:solidFill>
                  <a:srgbClr val="374151"/>
                </a:solidFill>
                <a:latin typeface="Arial MT"/>
                <a:cs typeface="Arial MT"/>
              </a:rPr>
              <a:t>data</a:t>
            </a:r>
            <a:r>
              <a:rPr sz="1600" spc="5" dirty="0">
                <a:solidFill>
                  <a:srgbClr val="374151"/>
                </a:solidFill>
                <a:latin typeface="Arial MT"/>
                <a:cs typeface="Arial MT"/>
              </a:rPr>
              <a:t> </a:t>
            </a:r>
            <a:r>
              <a:rPr sz="1600" spc="-5" dirty="0">
                <a:solidFill>
                  <a:srgbClr val="374151"/>
                </a:solidFill>
                <a:latin typeface="Arial MT"/>
                <a:cs typeface="Arial MT"/>
              </a:rPr>
              <a:t>from</a:t>
            </a:r>
            <a:endParaRPr sz="1600">
              <a:latin typeface="Arial MT"/>
              <a:cs typeface="Arial MT"/>
            </a:endParaRPr>
          </a:p>
        </p:txBody>
      </p:sp>
      <p:sp>
        <p:nvSpPr>
          <p:cNvPr id="6" name="object 6"/>
          <p:cNvSpPr txBox="1"/>
          <p:nvPr/>
        </p:nvSpPr>
        <p:spPr>
          <a:xfrm>
            <a:off x="1104152" y="2264251"/>
            <a:ext cx="5702935"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entering</a:t>
            </a:r>
            <a:r>
              <a:rPr sz="1600" spc="5" dirty="0">
                <a:solidFill>
                  <a:srgbClr val="374151"/>
                </a:solidFill>
                <a:latin typeface="Arial MT"/>
                <a:cs typeface="Arial MT"/>
              </a:rPr>
              <a:t> </a:t>
            </a:r>
            <a:r>
              <a:rPr sz="1600" spc="-5" dirty="0">
                <a:solidFill>
                  <a:srgbClr val="374151"/>
                </a:solidFill>
                <a:latin typeface="Arial MT"/>
                <a:cs typeface="Arial MT"/>
              </a:rPr>
              <a:t>the</a:t>
            </a:r>
            <a:r>
              <a:rPr sz="1600" spc="5" dirty="0">
                <a:solidFill>
                  <a:srgbClr val="374151"/>
                </a:solidFill>
                <a:latin typeface="Arial MT"/>
                <a:cs typeface="Arial MT"/>
              </a:rPr>
              <a:t> </a:t>
            </a:r>
            <a:r>
              <a:rPr sz="1600" spc="-5" dirty="0">
                <a:solidFill>
                  <a:srgbClr val="374151"/>
                </a:solidFill>
                <a:latin typeface="Arial MT"/>
                <a:cs typeface="Arial MT"/>
              </a:rPr>
              <a:t>database.</a:t>
            </a:r>
            <a:r>
              <a:rPr sz="1600" spc="-25" dirty="0">
                <a:solidFill>
                  <a:srgbClr val="374151"/>
                </a:solidFill>
                <a:latin typeface="Arial MT"/>
                <a:cs typeface="Arial MT"/>
              </a:rPr>
              <a:t> </a:t>
            </a:r>
            <a:r>
              <a:rPr sz="1600" spc="-5" dirty="0">
                <a:solidFill>
                  <a:srgbClr val="374151"/>
                </a:solidFill>
                <a:latin typeface="Arial MT"/>
                <a:cs typeface="Arial MT"/>
              </a:rPr>
              <a:t>This</a:t>
            </a:r>
            <a:r>
              <a:rPr sz="1600" spc="5" dirty="0">
                <a:solidFill>
                  <a:srgbClr val="374151"/>
                </a:solidFill>
                <a:latin typeface="Arial MT"/>
                <a:cs typeface="Arial MT"/>
              </a:rPr>
              <a:t> </a:t>
            </a:r>
            <a:r>
              <a:rPr sz="1600" dirty="0">
                <a:solidFill>
                  <a:srgbClr val="374151"/>
                </a:solidFill>
                <a:latin typeface="Arial MT"/>
                <a:cs typeface="Arial MT"/>
              </a:rPr>
              <a:t>ensures reliable</a:t>
            </a:r>
            <a:r>
              <a:rPr sz="1600" spc="5" dirty="0">
                <a:solidFill>
                  <a:srgbClr val="374151"/>
                </a:solidFill>
                <a:latin typeface="Arial MT"/>
                <a:cs typeface="Arial MT"/>
              </a:rPr>
              <a:t> </a:t>
            </a:r>
            <a:r>
              <a:rPr sz="1600" dirty="0">
                <a:solidFill>
                  <a:srgbClr val="374151"/>
                </a:solidFill>
                <a:latin typeface="Arial MT"/>
                <a:cs typeface="Arial MT"/>
              </a:rPr>
              <a:t>and</a:t>
            </a:r>
            <a:r>
              <a:rPr sz="1600" spc="10" dirty="0">
                <a:solidFill>
                  <a:srgbClr val="374151"/>
                </a:solidFill>
                <a:latin typeface="Arial MT"/>
                <a:cs typeface="Arial MT"/>
              </a:rPr>
              <a:t> </a:t>
            </a:r>
            <a:r>
              <a:rPr sz="1600" spc="-5" dirty="0">
                <a:solidFill>
                  <a:srgbClr val="374151"/>
                </a:solidFill>
                <a:latin typeface="Arial MT"/>
                <a:cs typeface="Arial MT"/>
              </a:rPr>
              <a:t>accurate</a:t>
            </a:r>
            <a:r>
              <a:rPr sz="1600" spc="5" dirty="0">
                <a:solidFill>
                  <a:srgbClr val="374151"/>
                </a:solidFill>
                <a:latin typeface="Arial MT"/>
                <a:cs typeface="Arial MT"/>
              </a:rPr>
              <a:t> </a:t>
            </a:r>
            <a:r>
              <a:rPr sz="1600" spc="-5" dirty="0">
                <a:solidFill>
                  <a:srgbClr val="374151"/>
                </a:solidFill>
                <a:latin typeface="Arial MT"/>
                <a:cs typeface="Arial MT"/>
              </a:rPr>
              <a:t>data.</a:t>
            </a:r>
            <a:endParaRPr sz="1600">
              <a:latin typeface="Arial MT"/>
              <a:cs typeface="Arial MT"/>
            </a:endParaRPr>
          </a:p>
        </p:txBody>
      </p:sp>
      <p:sp>
        <p:nvSpPr>
          <p:cNvPr id="7" name="object 7"/>
          <p:cNvSpPr txBox="1"/>
          <p:nvPr/>
        </p:nvSpPr>
        <p:spPr>
          <a:xfrm>
            <a:off x="646952" y="2746851"/>
            <a:ext cx="2192655" cy="241300"/>
          </a:xfrm>
          <a:prstGeom prst="rect">
            <a:avLst/>
          </a:prstGeom>
          <a:solidFill>
            <a:srgbClr val="F7F7F8"/>
          </a:solidFill>
        </p:spPr>
        <p:txBody>
          <a:bodyPr vert="horz" wrap="square" lIns="0" tIns="0" rIns="0" bIns="0" rtlCol="0">
            <a:spAutoFit/>
          </a:bodyPr>
          <a:lstStyle/>
          <a:p>
            <a:pPr>
              <a:lnSpc>
                <a:spcPts val="1850"/>
              </a:lnSpc>
            </a:pPr>
            <a:r>
              <a:rPr sz="1600" b="1" spc="-5" dirty="0">
                <a:solidFill>
                  <a:srgbClr val="374151"/>
                </a:solidFill>
                <a:latin typeface="Arial"/>
                <a:cs typeface="Arial"/>
              </a:rPr>
              <a:t>Backup</a:t>
            </a:r>
            <a:r>
              <a:rPr sz="1600" b="1" spc="-40" dirty="0">
                <a:solidFill>
                  <a:srgbClr val="374151"/>
                </a:solidFill>
                <a:latin typeface="Arial"/>
                <a:cs typeface="Arial"/>
              </a:rPr>
              <a:t> </a:t>
            </a:r>
            <a:r>
              <a:rPr sz="1600" b="1" spc="-5" dirty="0">
                <a:solidFill>
                  <a:srgbClr val="374151"/>
                </a:solidFill>
                <a:latin typeface="Arial"/>
                <a:cs typeface="Arial"/>
              </a:rPr>
              <a:t>and</a:t>
            </a:r>
            <a:r>
              <a:rPr sz="1600" b="1" spc="-40" dirty="0">
                <a:solidFill>
                  <a:srgbClr val="374151"/>
                </a:solidFill>
                <a:latin typeface="Arial"/>
                <a:cs typeface="Arial"/>
              </a:rPr>
              <a:t> </a:t>
            </a:r>
            <a:r>
              <a:rPr sz="1600" b="1" dirty="0">
                <a:solidFill>
                  <a:srgbClr val="374151"/>
                </a:solidFill>
                <a:latin typeface="Arial"/>
                <a:cs typeface="Arial"/>
              </a:rPr>
              <a:t>Recovery</a:t>
            </a:r>
            <a:r>
              <a:rPr sz="1600" dirty="0">
                <a:solidFill>
                  <a:srgbClr val="374151"/>
                </a:solidFill>
                <a:latin typeface="Arial MT"/>
                <a:cs typeface="Arial MT"/>
              </a:rPr>
              <a:t>:</a:t>
            </a:r>
            <a:endParaRPr sz="1600">
              <a:latin typeface="Arial MT"/>
              <a:cs typeface="Arial MT"/>
            </a:endParaRPr>
          </a:p>
        </p:txBody>
      </p:sp>
      <p:sp>
        <p:nvSpPr>
          <p:cNvPr id="8" name="object 8"/>
          <p:cNvSpPr txBox="1"/>
          <p:nvPr/>
        </p:nvSpPr>
        <p:spPr>
          <a:xfrm>
            <a:off x="1104152" y="2988151"/>
            <a:ext cx="3695700" cy="241300"/>
          </a:xfrm>
          <a:prstGeom prst="rect">
            <a:avLst/>
          </a:prstGeom>
          <a:solidFill>
            <a:srgbClr val="F7F7F8"/>
          </a:solidFill>
        </p:spPr>
        <p:txBody>
          <a:bodyPr vert="horz" wrap="square" lIns="0" tIns="0" rIns="0" bIns="0" rtlCol="0">
            <a:spAutoFit/>
          </a:bodyPr>
          <a:lstStyle/>
          <a:p>
            <a:pPr>
              <a:lnSpc>
                <a:spcPts val="1850"/>
              </a:lnSpc>
            </a:pPr>
            <a:r>
              <a:rPr sz="1600" dirty="0">
                <a:solidFill>
                  <a:srgbClr val="374151"/>
                </a:solidFill>
                <a:latin typeface="Arial MT"/>
                <a:cs typeface="Arial MT"/>
              </a:rPr>
              <a:t>Lesson:</a:t>
            </a:r>
            <a:r>
              <a:rPr sz="1600" spc="-15" dirty="0">
                <a:solidFill>
                  <a:srgbClr val="374151"/>
                </a:solidFill>
                <a:latin typeface="Arial MT"/>
                <a:cs typeface="Arial MT"/>
              </a:rPr>
              <a:t> </a:t>
            </a:r>
            <a:r>
              <a:rPr sz="1600" dirty="0">
                <a:solidFill>
                  <a:srgbClr val="374151"/>
                </a:solidFill>
                <a:latin typeface="Arial MT"/>
                <a:cs typeface="Arial MT"/>
              </a:rPr>
              <a:t>Regularly</a:t>
            </a:r>
            <a:r>
              <a:rPr sz="1600" spc="-15" dirty="0">
                <a:solidFill>
                  <a:srgbClr val="374151"/>
                </a:solidFill>
                <a:latin typeface="Arial MT"/>
                <a:cs typeface="Arial MT"/>
              </a:rPr>
              <a:t> </a:t>
            </a:r>
            <a:r>
              <a:rPr sz="1600" dirty="0">
                <a:solidFill>
                  <a:srgbClr val="374151"/>
                </a:solidFill>
                <a:latin typeface="Arial MT"/>
                <a:cs typeface="Arial MT"/>
              </a:rPr>
              <a:t>back</a:t>
            </a:r>
            <a:r>
              <a:rPr sz="1600" spc="-15" dirty="0">
                <a:solidFill>
                  <a:srgbClr val="374151"/>
                </a:solidFill>
                <a:latin typeface="Arial MT"/>
                <a:cs typeface="Arial MT"/>
              </a:rPr>
              <a:t> </a:t>
            </a:r>
            <a:r>
              <a:rPr sz="1600" dirty="0">
                <a:solidFill>
                  <a:srgbClr val="374151"/>
                </a:solidFill>
                <a:latin typeface="Arial MT"/>
                <a:cs typeface="Arial MT"/>
              </a:rPr>
              <a:t>up</a:t>
            </a:r>
            <a:r>
              <a:rPr sz="1600" spc="-10" dirty="0">
                <a:solidFill>
                  <a:srgbClr val="374151"/>
                </a:solidFill>
                <a:latin typeface="Arial MT"/>
                <a:cs typeface="Arial MT"/>
              </a:rPr>
              <a:t> </a:t>
            </a:r>
            <a:r>
              <a:rPr sz="1600" spc="-5" dirty="0">
                <a:solidFill>
                  <a:srgbClr val="374151"/>
                </a:solidFill>
                <a:latin typeface="Arial MT"/>
                <a:cs typeface="Arial MT"/>
              </a:rPr>
              <a:t>the</a:t>
            </a:r>
            <a:r>
              <a:rPr sz="1600" spc="-10" dirty="0">
                <a:solidFill>
                  <a:srgbClr val="374151"/>
                </a:solidFill>
                <a:latin typeface="Arial MT"/>
                <a:cs typeface="Arial MT"/>
              </a:rPr>
              <a:t> </a:t>
            </a:r>
            <a:r>
              <a:rPr sz="1600" spc="-5" dirty="0">
                <a:solidFill>
                  <a:srgbClr val="374151"/>
                </a:solidFill>
                <a:latin typeface="Arial MT"/>
                <a:cs typeface="Arial MT"/>
              </a:rPr>
              <a:t>database.</a:t>
            </a:r>
            <a:endParaRPr sz="1600">
              <a:latin typeface="Arial MT"/>
              <a:cs typeface="Arial MT"/>
            </a:endParaRPr>
          </a:p>
        </p:txBody>
      </p:sp>
      <p:sp>
        <p:nvSpPr>
          <p:cNvPr id="9" name="object 9"/>
          <p:cNvSpPr txBox="1"/>
          <p:nvPr/>
        </p:nvSpPr>
        <p:spPr>
          <a:xfrm>
            <a:off x="773952" y="2962751"/>
            <a:ext cx="97155" cy="510540"/>
          </a:xfrm>
          <a:prstGeom prst="rect">
            <a:avLst/>
          </a:prstGeom>
        </p:spPr>
        <p:txBody>
          <a:bodyPr vert="horz" wrap="square" lIns="0" tIns="12700" rIns="0" bIns="0" rtlCol="0">
            <a:spAutoFit/>
          </a:bodyPr>
          <a:lstStyle/>
          <a:p>
            <a:pPr marL="12700">
              <a:lnSpc>
                <a:spcPts val="1910"/>
              </a:lnSpc>
              <a:spcBef>
                <a:spcPts val="100"/>
              </a:spcBef>
            </a:pPr>
            <a:r>
              <a:rPr sz="1600" dirty="0">
                <a:solidFill>
                  <a:srgbClr val="374151"/>
                </a:solidFill>
                <a:latin typeface="Times New Roman"/>
                <a:cs typeface="Times New Roman"/>
              </a:rPr>
              <a:t>•</a:t>
            </a:r>
            <a:endParaRPr sz="1600">
              <a:latin typeface="Times New Roman"/>
              <a:cs typeface="Times New Roman"/>
            </a:endParaRPr>
          </a:p>
          <a:p>
            <a:pPr marL="12700">
              <a:lnSpc>
                <a:spcPts val="1910"/>
              </a:lnSpc>
            </a:pPr>
            <a:r>
              <a:rPr sz="1600" dirty="0">
                <a:solidFill>
                  <a:srgbClr val="374151"/>
                </a:solidFill>
                <a:latin typeface="Times New Roman"/>
                <a:cs typeface="Times New Roman"/>
              </a:rPr>
              <a:t>•</a:t>
            </a:r>
            <a:endParaRPr sz="1600">
              <a:latin typeface="Times New Roman"/>
              <a:cs typeface="Times New Roman"/>
            </a:endParaRPr>
          </a:p>
        </p:txBody>
      </p:sp>
      <p:sp>
        <p:nvSpPr>
          <p:cNvPr id="10" name="object 10"/>
          <p:cNvSpPr txBox="1"/>
          <p:nvPr/>
        </p:nvSpPr>
        <p:spPr>
          <a:xfrm>
            <a:off x="1104152" y="3229451"/>
            <a:ext cx="9905365"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Details:</a:t>
            </a:r>
            <a:r>
              <a:rPr sz="1600" dirty="0">
                <a:solidFill>
                  <a:srgbClr val="374151"/>
                </a:solidFill>
                <a:latin typeface="Arial MT"/>
                <a:cs typeface="Arial MT"/>
              </a:rPr>
              <a:t> </a:t>
            </a:r>
            <a:r>
              <a:rPr sz="1600" spc="-5" dirty="0">
                <a:solidFill>
                  <a:srgbClr val="374151"/>
                </a:solidFill>
                <a:latin typeface="Arial MT"/>
                <a:cs typeface="Arial MT"/>
              </a:rPr>
              <a:t>Establish</a:t>
            </a:r>
            <a:r>
              <a:rPr sz="1600" spc="10" dirty="0">
                <a:solidFill>
                  <a:srgbClr val="374151"/>
                </a:solidFill>
                <a:latin typeface="Arial MT"/>
                <a:cs typeface="Arial MT"/>
              </a:rPr>
              <a:t> </a:t>
            </a:r>
            <a:r>
              <a:rPr sz="1600" dirty="0">
                <a:solidFill>
                  <a:srgbClr val="374151"/>
                </a:solidFill>
                <a:latin typeface="Arial MT"/>
                <a:cs typeface="Arial MT"/>
              </a:rPr>
              <a:t>a</a:t>
            </a:r>
            <a:r>
              <a:rPr sz="1600" spc="5" dirty="0">
                <a:solidFill>
                  <a:srgbClr val="374151"/>
                </a:solidFill>
                <a:latin typeface="Arial MT"/>
                <a:cs typeface="Arial MT"/>
              </a:rPr>
              <a:t> </a:t>
            </a:r>
            <a:r>
              <a:rPr sz="1600" dirty="0">
                <a:solidFill>
                  <a:srgbClr val="374151"/>
                </a:solidFill>
                <a:latin typeface="Arial MT"/>
                <a:cs typeface="Arial MT"/>
              </a:rPr>
              <a:t>backup</a:t>
            </a:r>
            <a:r>
              <a:rPr sz="1600" spc="10" dirty="0">
                <a:solidFill>
                  <a:srgbClr val="374151"/>
                </a:solidFill>
                <a:latin typeface="Arial MT"/>
                <a:cs typeface="Arial MT"/>
              </a:rPr>
              <a:t> </a:t>
            </a:r>
            <a:r>
              <a:rPr sz="1600" spc="-5" dirty="0">
                <a:solidFill>
                  <a:srgbClr val="374151"/>
                </a:solidFill>
                <a:latin typeface="Arial MT"/>
                <a:cs typeface="Arial MT"/>
              </a:rPr>
              <a:t>strategy</a:t>
            </a:r>
            <a:r>
              <a:rPr sz="1600" dirty="0">
                <a:solidFill>
                  <a:srgbClr val="374151"/>
                </a:solidFill>
                <a:latin typeface="Arial MT"/>
                <a:cs typeface="Arial MT"/>
              </a:rPr>
              <a:t> </a:t>
            </a:r>
            <a:r>
              <a:rPr sz="1600" spc="-5" dirty="0">
                <a:solidFill>
                  <a:srgbClr val="374151"/>
                </a:solidFill>
                <a:latin typeface="Arial MT"/>
                <a:cs typeface="Arial MT"/>
              </a:rPr>
              <a:t>to</a:t>
            </a:r>
            <a:r>
              <a:rPr sz="1600" spc="10" dirty="0">
                <a:solidFill>
                  <a:srgbClr val="374151"/>
                </a:solidFill>
                <a:latin typeface="Arial MT"/>
                <a:cs typeface="Arial MT"/>
              </a:rPr>
              <a:t> </a:t>
            </a:r>
            <a:r>
              <a:rPr sz="1600" dirty="0">
                <a:solidFill>
                  <a:srgbClr val="374151"/>
                </a:solidFill>
                <a:latin typeface="Arial MT"/>
                <a:cs typeface="Arial MT"/>
              </a:rPr>
              <a:t>prevent</a:t>
            </a:r>
            <a:r>
              <a:rPr sz="1600" spc="5" dirty="0">
                <a:solidFill>
                  <a:srgbClr val="374151"/>
                </a:solidFill>
                <a:latin typeface="Arial MT"/>
                <a:cs typeface="Arial MT"/>
              </a:rPr>
              <a:t> </a:t>
            </a:r>
            <a:r>
              <a:rPr sz="1600" spc="-5" dirty="0">
                <a:solidFill>
                  <a:srgbClr val="374151"/>
                </a:solidFill>
                <a:latin typeface="Arial MT"/>
                <a:cs typeface="Arial MT"/>
              </a:rPr>
              <a:t>data</a:t>
            </a:r>
            <a:r>
              <a:rPr sz="1600" spc="5" dirty="0">
                <a:solidFill>
                  <a:srgbClr val="374151"/>
                </a:solidFill>
                <a:latin typeface="Arial MT"/>
                <a:cs typeface="Arial MT"/>
              </a:rPr>
              <a:t> </a:t>
            </a:r>
            <a:r>
              <a:rPr sz="1600" dirty="0">
                <a:solidFill>
                  <a:srgbClr val="374151"/>
                </a:solidFill>
                <a:latin typeface="Arial MT"/>
                <a:cs typeface="Arial MT"/>
              </a:rPr>
              <a:t>loss</a:t>
            </a:r>
            <a:r>
              <a:rPr sz="1600" spc="5" dirty="0">
                <a:solidFill>
                  <a:srgbClr val="374151"/>
                </a:solidFill>
                <a:latin typeface="Arial MT"/>
                <a:cs typeface="Arial MT"/>
              </a:rPr>
              <a:t> </a:t>
            </a:r>
            <a:r>
              <a:rPr sz="1600" dirty="0">
                <a:solidFill>
                  <a:srgbClr val="374151"/>
                </a:solidFill>
                <a:latin typeface="Arial MT"/>
                <a:cs typeface="Arial MT"/>
              </a:rPr>
              <a:t>in</a:t>
            </a:r>
            <a:r>
              <a:rPr sz="1600" spc="5" dirty="0">
                <a:solidFill>
                  <a:srgbClr val="374151"/>
                </a:solidFill>
                <a:latin typeface="Arial MT"/>
                <a:cs typeface="Arial MT"/>
              </a:rPr>
              <a:t> </a:t>
            </a:r>
            <a:r>
              <a:rPr sz="1600" dirty="0">
                <a:solidFill>
                  <a:srgbClr val="374151"/>
                </a:solidFill>
                <a:latin typeface="Arial MT"/>
                <a:cs typeface="Arial MT"/>
              </a:rPr>
              <a:t>case</a:t>
            </a:r>
            <a:r>
              <a:rPr sz="1600" spc="10" dirty="0">
                <a:solidFill>
                  <a:srgbClr val="374151"/>
                </a:solidFill>
                <a:latin typeface="Arial MT"/>
                <a:cs typeface="Arial MT"/>
              </a:rPr>
              <a:t> </a:t>
            </a:r>
            <a:r>
              <a:rPr sz="1600" dirty="0">
                <a:solidFill>
                  <a:srgbClr val="374151"/>
                </a:solidFill>
                <a:latin typeface="Arial MT"/>
                <a:cs typeface="Arial MT"/>
              </a:rPr>
              <a:t>of</a:t>
            </a:r>
            <a:r>
              <a:rPr sz="1600" spc="5" dirty="0">
                <a:solidFill>
                  <a:srgbClr val="374151"/>
                </a:solidFill>
                <a:latin typeface="Arial MT"/>
                <a:cs typeface="Arial MT"/>
              </a:rPr>
              <a:t> </a:t>
            </a:r>
            <a:r>
              <a:rPr sz="1600" spc="-5" dirty="0">
                <a:solidFill>
                  <a:srgbClr val="374151"/>
                </a:solidFill>
                <a:latin typeface="Arial MT"/>
                <a:cs typeface="Arial MT"/>
              </a:rPr>
              <a:t>system</a:t>
            </a:r>
            <a:r>
              <a:rPr sz="1600" dirty="0">
                <a:solidFill>
                  <a:srgbClr val="374151"/>
                </a:solidFill>
                <a:latin typeface="Arial MT"/>
                <a:cs typeface="Arial MT"/>
              </a:rPr>
              <a:t> </a:t>
            </a:r>
            <a:r>
              <a:rPr sz="1600" spc="-5" dirty="0">
                <a:solidFill>
                  <a:srgbClr val="374151"/>
                </a:solidFill>
                <a:latin typeface="Arial MT"/>
                <a:cs typeface="Arial MT"/>
              </a:rPr>
              <a:t>failures</a:t>
            </a:r>
            <a:r>
              <a:rPr sz="1600" spc="5" dirty="0">
                <a:solidFill>
                  <a:srgbClr val="374151"/>
                </a:solidFill>
                <a:latin typeface="Arial MT"/>
                <a:cs typeface="Arial MT"/>
              </a:rPr>
              <a:t> </a:t>
            </a:r>
            <a:r>
              <a:rPr sz="1600" dirty="0">
                <a:solidFill>
                  <a:srgbClr val="374151"/>
                </a:solidFill>
                <a:latin typeface="Arial MT"/>
                <a:cs typeface="Arial MT"/>
              </a:rPr>
              <a:t>or </a:t>
            </a:r>
            <a:r>
              <a:rPr sz="1600" spc="-5" dirty="0">
                <a:solidFill>
                  <a:srgbClr val="374151"/>
                </a:solidFill>
                <a:latin typeface="Arial MT"/>
                <a:cs typeface="Arial MT"/>
              </a:rPr>
              <a:t>disasters.</a:t>
            </a:r>
            <a:r>
              <a:rPr sz="1600" spc="5" dirty="0">
                <a:solidFill>
                  <a:srgbClr val="374151"/>
                </a:solidFill>
                <a:latin typeface="Arial MT"/>
                <a:cs typeface="Arial MT"/>
              </a:rPr>
              <a:t> </a:t>
            </a:r>
            <a:r>
              <a:rPr sz="1600" dirty="0">
                <a:solidFill>
                  <a:srgbClr val="374151"/>
                </a:solidFill>
                <a:latin typeface="Arial MT"/>
                <a:cs typeface="Arial MT"/>
              </a:rPr>
              <a:t>Regularly</a:t>
            </a:r>
            <a:r>
              <a:rPr sz="1600" spc="5" dirty="0">
                <a:solidFill>
                  <a:srgbClr val="374151"/>
                </a:solidFill>
                <a:latin typeface="Arial MT"/>
                <a:cs typeface="Arial MT"/>
              </a:rPr>
              <a:t> </a:t>
            </a:r>
            <a:r>
              <a:rPr sz="1600" spc="-5" dirty="0">
                <a:solidFill>
                  <a:srgbClr val="374151"/>
                </a:solidFill>
                <a:latin typeface="Arial MT"/>
                <a:cs typeface="Arial MT"/>
              </a:rPr>
              <a:t>test</a:t>
            </a:r>
            <a:endParaRPr sz="1600">
              <a:latin typeface="Arial MT"/>
              <a:cs typeface="Arial MT"/>
            </a:endParaRPr>
          </a:p>
        </p:txBody>
      </p:sp>
      <p:sp>
        <p:nvSpPr>
          <p:cNvPr id="11" name="object 11"/>
          <p:cNvSpPr txBox="1"/>
          <p:nvPr/>
        </p:nvSpPr>
        <p:spPr>
          <a:xfrm>
            <a:off x="1104152" y="3470751"/>
            <a:ext cx="5013325" cy="241300"/>
          </a:xfrm>
          <a:prstGeom prst="rect">
            <a:avLst/>
          </a:prstGeom>
          <a:solidFill>
            <a:srgbClr val="F7F7F8"/>
          </a:solidFill>
        </p:spPr>
        <p:txBody>
          <a:bodyPr vert="horz" wrap="square" lIns="0" tIns="0" rIns="0" bIns="0" rtlCol="0">
            <a:spAutoFit/>
          </a:bodyPr>
          <a:lstStyle/>
          <a:p>
            <a:pPr>
              <a:lnSpc>
                <a:spcPts val="1850"/>
              </a:lnSpc>
            </a:pPr>
            <a:r>
              <a:rPr sz="1600" spc="-5" dirty="0">
                <a:solidFill>
                  <a:srgbClr val="374151"/>
                </a:solidFill>
                <a:latin typeface="Arial MT"/>
                <a:cs typeface="Arial MT"/>
              </a:rPr>
              <a:t>the restoration </a:t>
            </a:r>
            <a:r>
              <a:rPr sz="1600" dirty="0">
                <a:solidFill>
                  <a:srgbClr val="374151"/>
                </a:solidFill>
                <a:latin typeface="Arial MT"/>
                <a:cs typeface="Arial MT"/>
              </a:rPr>
              <a:t>process</a:t>
            </a:r>
            <a:r>
              <a:rPr sz="1600" spc="-10" dirty="0">
                <a:solidFill>
                  <a:srgbClr val="374151"/>
                </a:solidFill>
                <a:latin typeface="Arial MT"/>
                <a:cs typeface="Arial MT"/>
              </a:rPr>
              <a:t> </a:t>
            </a:r>
            <a:r>
              <a:rPr sz="1600" spc="-5" dirty="0">
                <a:solidFill>
                  <a:srgbClr val="374151"/>
                </a:solidFill>
                <a:latin typeface="Arial MT"/>
                <a:cs typeface="Arial MT"/>
              </a:rPr>
              <a:t>to </a:t>
            </a:r>
            <a:r>
              <a:rPr sz="1600" dirty="0">
                <a:solidFill>
                  <a:srgbClr val="374151"/>
                </a:solidFill>
                <a:latin typeface="Arial MT"/>
                <a:cs typeface="Arial MT"/>
              </a:rPr>
              <a:t>ensure</a:t>
            </a:r>
            <a:r>
              <a:rPr sz="1600" spc="-5" dirty="0">
                <a:solidFill>
                  <a:srgbClr val="374151"/>
                </a:solidFill>
                <a:latin typeface="Arial MT"/>
                <a:cs typeface="Arial MT"/>
              </a:rPr>
              <a:t> </a:t>
            </a:r>
            <a:r>
              <a:rPr sz="1600" dirty="0">
                <a:solidFill>
                  <a:srgbClr val="374151"/>
                </a:solidFill>
                <a:latin typeface="Arial MT"/>
                <a:cs typeface="Arial MT"/>
              </a:rPr>
              <a:t>backups</a:t>
            </a:r>
            <a:r>
              <a:rPr sz="1600" spc="-5" dirty="0">
                <a:solidFill>
                  <a:srgbClr val="374151"/>
                </a:solidFill>
                <a:latin typeface="Arial MT"/>
                <a:cs typeface="Arial MT"/>
              </a:rPr>
              <a:t> </a:t>
            </a:r>
            <a:r>
              <a:rPr sz="1600" dirty="0">
                <a:solidFill>
                  <a:srgbClr val="374151"/>
                </a:solidFill>
                <a:latin typeface="Arial MT"/>
                <a:cs typeface="Arial MT"/>
              </a:rPr>
              <a:t>are</a:t>
            </a:r>
            <a:r>
              <a:rPr sz="1600" spc="-5" dirty="0">
                <a:solidFill>
                  <a:srgbClr val="374151"/>
                </a:solidFill>
                <a:latin typeface="Arial MT"/>
                <a:cs typeface="Arial MT"/>
              </a:rPr>
              <a:t> effective.</a:t>
            </a:r>
            <a:endParaRPr sz="1600">
              <a:latin typeface="Arial MT"/>
              <a:cs typeface="Arial MT"/>
            </a:endParaRPr>
          </a:p>
        </p:txBody>
      </p:sp>
      <p:pic>
        <p:nvPicPr>
          <p:cNvPr id="12" name="object 12"/>
          <p:cNvPicPr/>
          <p:nvPr/>
        </p:nvPicPr>
        <p:blipFill>
          <a:blip r:embed="rId2" cstate="print"/>
          <a:stretch>
            <a:fillRect/>
          </a:stretch>
        </p:blipFill>
        <p:spPr>
          <a:xfrm>
            <a:off x="9484886" y="285281"/>
            <a:ext cx="2410470" cy="9937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853802" y="1828800"/>
            <a:ext cx="8485715" cy="3055435"/>
          </a:xfrm>
          <a:prstGeom prst="rect">
            <a:avLst/>
          </a:prstGeom>
        </p:spPr>
      </p:pic>
      <p:sp>
        <p:nvSpPr>
          <p:cNvPr id="3" name="object 3"/>
          <p:cNvSpPr txBox="1">
            <a:spLocks noGrp="1"/>
          </p:cNvSpPr>
          <p:nvPr>
            <p:ph type="title"/>
          </p:nvPr>
        </p:nvSpPr>
        <p:spPr>
          <a:xfrm>
            <a:off x="1111762" y="10708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1313" y="704638"/>
            <a:ext cx="1716405" cy="431165"/>
          </a:xfrm>
          <a:prstGeom prst="rect">
            <a:avLst/>
          </a:prstGeom>
        </p:spPr>
        <p:txBody>
          <a:bodyPr vert="horz" wrap="square" lIns="0" tIns="13970" rIns="0" bIns="0" rtlCol="0">
            <a:spAutoFit/>
          </a:bodyPr>
          <a:lstStyle/>
          <a:p>
            <a:pPr marL="229870" indent="-217170">
              <a:lnSpc>
                <a:spcPct val="100000"/>
              </a:lnSpc>
              <a:spcBef>
                <a:spcPts val="110"/>
              </a:spcBef>
              <a:buFont typeface="Arial MT"/>
              <a:buChar char="•"/>
              <a:tabLst>
                <a:tab pos="229870" algn="l"/>
              </a:tabLst>
            </a:pPr>
            <a:r>
              <a:rPr sz="2650" dirty="0">
                <a:latin typeface="Times New Roman"/>
                <a:cs typeface="Times New Roman"/>
              </a:rPr>
              <a:t>Skills</a:t>
            </a:r>
            <a:r>
              <a:rPr sz="2650" spc="-70" dirty="0">
                <a:latin typeface="Times New Roman"/>
                <a:cs typeface="Times New Roman"/>
              </a:rPr>
              <a:t> </a:t>
            </a:r>
            <a:r>
              <a:rPr sz="2650" dirty="0">
                <a:latin typeface="Times New Roman"/>
                <a:cs typeface="Times New Roman"/>
              </a:rPr>
              <a:t>used</a:t>
            </a:r>
            <a:endParaRPr sz="2650">
              <a:latin typeface="Times New Roman"/>
              <a:cs typeface="Times New Roman"/>
            </a:endParaRPr>
          </a:p>
        </p:txBody>
      </p:sp>
      <p:sp>
        <p:nvSpPr>
          <p:cNvPr id="3" name="object 3"/>
          <p:cNvSpPr txBox="1"/>
          <p:nvPr/>
        </p:nvSpPr>
        <p:spPr>
          <a:xfrm>
            <a:off x="564013" y="1577928"/>
            <a:ext cx="3175635"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1.</a:t>
            </a:r>
            <a:r>
              <a:rPr sz="1500" b="1" dirty="0">
                <a:solidFill>
                  <a:srgbClr val="374151"/>
                </a:solidFill>
                <a:latin typeface="Arial"/>
                <a:cs typeface="Arial"/>
              </a:rPr>
              <a:t> </a:t>
            </a:r>
            <a:r>
              <a:rPr sz="1500" b="1" spc="10" dirty="0">
                <a:solidFill>
                  <a:srgbClr val="374151"/>
                </a:solidFill>
                <a:latin typeface="Arial"/>
                <a:cs typeface="Arial"/>
              </a:rPr>
              <a:t>Database</a:t>
            </a:r>
            <a:r>
              <a:rPr sz="1500" b="1" dirty="0">
                <a:solidFill>
                  <a:srgbClr val="374151"/>
                </a:solidFill>
                <a:latin typeface="Arial"/>
                <a:cs typeface="Arial"/>
              </a:rPr>
              <a:t> </a:t>
            </a:r>
            <a:r>
              <a:rPr sz="1500" b="1" spc="10" dirty="0">
                <a:solidFill>
                  <a:srgbClr val="374151"/>
                </a:solidFill>
                <a:latin typeface="Arial"/>
                <a:cs typeface="Arial"/>
              </a:rPr>
              <a:t>Design</a:t>
            </a:r>
            <a:r>
              <a:rPr sz="1500" b="1" dirty="0">
                <a:solidFill>
                  <a:srgbClr val="374151"/>
                </a:solidFill>
                <a:latin typeface="Arial"/>
                <a:cs typeface="Arial"/>
              </a:rPr>
              <a:t> </a:t>
            </a:r>
            <a:r>
              <a:rPr sz="1500" b="1" spc="10" dirty="0">
                <a:solidFill>
                  <a:srgbClr val="374151"/>
                </a:solidFill>
                <a:latin typeface="Arial"/>
                <a:cs typeface="Arial"/>
              </a:rPr>
              <a:t>and</a:t>
            </a:r>
            <a:r>
              <a:rPr sz="1500" b="1" dirty="0">
                <a:solidFill>
                  <a:srgbClr val="374151"/>
                </a:solidFill>
                <a:latin typeface="Arial"/>
                <a:cs typeface="Arial"/>
              </a:rPr>
              <a:t> </a:t>
            </a:r>
            <a:r>
              <a:rPr sz="1500" b="1" spc="5" dirty="0">
                <a:solidFill>
                  <a:srgbClr val="374151"/>
                </a:solidFill>
                <a:latin typeface="Arial"/>
                <a:cs typeface="Arial"/>
              </a:rPr>
              <a:t>Modelling</a:t>
            </a:r>
            <a:r>
              <a:rPr sz="1500" spc="5" dirty="0">
                <a:solidFill>
                  <a:srgbClr val="374151"/>
                </a:solidFill>
                <a:latin typeface="Arial MT"/>
                <a:cs typeface="Arial MT"/>
              </a:rPr>
              <a:t>:</a:t>
            </a:r>
            <a:endParaRPr sz="1500">
              <a:latin typeface="Arial MT"/>
              <a:cs typeface="Arial MT"/>
            </a:endParaRPr>
          </a:p>
        </p:txBody>
      </p:sp>
      <p:sp>
        <p:nvSpPr>
          <p:cNvPr id="4" name="object 4"/>
          <p:cNvSpPr txBox="1"/>
          <p:nvPr/>
        </p:nvSpPr>
        <p:spPr>
          <a:xfrm>
            <a:off x="1005338" y="1806528"/>
            <a:ext cx="1001014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Skill:</a:t>
            </a:r>
            <a:r>
              <a:rPr sz="1500" spc="20" dirty="0">
                <a:solidFill>
                  <a:srgbClr val="374151"/>
                </a:solidFill>
                <a:latin typeface="Arial MT"/>
                <a:cs typeface="Arial MT"/>
              </a:rPr>
              <a:t> </a:t>
            </a:r>
            <a:r>
              <a:rPr sz="1500" spc="5" dirty="0">
                <a:solidFill>
                  <a:srgbClr val="374151"/>
                </a:solidFill>
                <a:latin typeface="Arial MT"/>
                <a:cs typeface="Arial MT"/>
              </a:rPr>
              <a:t>Designing</a:t>
            </a:r>
            <a:r>
              <a:rPr sz="1500" spc="20" dirty="0">
                <a:solidFill>
                  <a:srgbClr val="374151"/>
                </a:solidFill>
                <a:latin typeface="Arial MT"/>
                <a:cs typeface="Arial MT"/>
              </a:rPr>
              <a:t> </a:t>
            </a:r>
            <a:r>
              <a:rPr sz="1500" spc="5" dirty="0">
                <a:solidFill>
                  <a:srgbClr val="374151"/>
                </a:solidFill>
                <a:latin typeface="Arial MT"/>
                <a:cs typeface="Arial MT"/>
              </a:rPr>
              <a:t>the</a:t>
            </a:r>
            <a:r>
              <a:rPr sz="1500" spc="20" dirty="0">
                <a:solidFill>
                  <a:srgbClr val="374151"/>
                </a:solidFill>
                <a:latin typeface="Arial MT"/>
                <a:cs typeface="Arial MT"/>
              </a:rPr>
              <a:t> </a:t>
            </a:r>
            <a:r>
              <a:rPr sz="1500" spc="10" dirty="0">
                <a:solidFill>
                  <a:srgbClr val="374151"/>
                </a:solidFill>
                <a:latin typeface="Arial MT"/>
                <a:cs typeface="Arial MT"/>
              </a:rPr>
              <a:t>database</a:t>
            </a:r>
            <a:r>
              <a:rPr sz="1500" spc="20" dirty="0">
                <a:solidFill>
                  <a:srgbClr val="374151"/>
                </a:solidFill>
                <a:latin typeface="Arial MT"/>
                <a:cs typeface="Arial MT"/>
              </a:rPr>
              <a:t> </a:t>
            </a:r>
            <a:r>
              <a:rPr sz="1500" spc="10" dirty="0">
                <a:solidFill>
                  <a:srgbClr val="374151"/>
                </a:solidFill>
                <a:latin typeface="Arial MT"/>
                <a:cs typeface="Arial MT"/>
              </a:rPr>
              <a:t>schema</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represent</a:t>
            </a:r>
            <a:r>
              <a:rPr sz="1500" spc="20" dirty="0">
                <a:solidFill>
                  <a:srgbClr val="374151"/>
                </a:solidFill>
                <a:latin typeface="Arial MT"/>
                <a:cs typeface="Arial MT"/>
              </a:rPr>
              <a:t> </a:t>
            </a:r>
            <a:r>
              <a:rPr sz="1500" spc="5" dirty="0">
                <a:solidFill>
                  <a:srgbClr val="374151"/>
                </a:solidFill>
                <a:latin typeface="Arial MT"/>
                <a:cs typeface="Arial MT"/>
              </a:rPr>
              <a:t>entities</a:t>
            </a:r>
            <a:r>
              <a:rPr sz="1500" spc="20" dirty="0">
                <a:solidFill>
                  <a:srgbClr val="374151"/>
                </a:solidFill>
                <a:latin typeface="Arial MT"/>
                <a:cs typeface="Arial MT"/>
              </a:rPr>
              <a:t> </a:t>
            </a:r>
            <a:r>
              <a:rPr sz="1500" spc="5" dirty="0">
                <a:solidFill>
                  <a:srgbClr val="374151"/>
                </a:solidFill>
                <a:latin typeface="Arial MT"/>
                <a:cs typeface="Arial MT"/>
              </a:rPr>
              <a:t>(bidders,</a:t>
            </a:r>
            <a:r>
              <a:rPr sz="1500" spc="20" dirty="0">
                <a:solidFill>
                  <a:srgbClr val="374151"/>
                </a:solidFill>
                <a:latin typeface="Arial MT"/>
                <a:cs typeface="Arial MT"/>
              </a:rPr>
              <a:t> </a:t>
            </a:r>
            <a:r>
              <a:rPr sz="1500" spc="10" dirty="0">
                <a:solidFill>
                  <a:srgbClr val="374151"/>
                </a:solidFill>
                <a:latin typeface="Arial MT"/>
                <a:cs typeface="Arial MT"/>
              </a:rPr>
              <a:t>matches,</a:t>
            </a:r>
            <a:r>
              <a:rPr sz="1500" spc="20" dirty="0">
                <a:solidFill>
                  <a:srgbClr val="374151"/>
                </a:solidFill>
                <a:latin typeface="Arial MT"/>
                <a:cs typeface="Arial MT"/>
              </a:rPr>
              <a:t> </a:t>
            </a:r>
            <a:r>
              <a:rPr sz="1500" spc="5" dirty="0">
                <a:solidFill>
                  <a:srgbClr val="374151"/>
                </a:solidFill>
                <a:latin typeface="Arial MT"/>
                <a:cs typeface="Arial MT"/>
              </a:rPr>
              <a:t>bids)</a:t>
            </a:r>
            <a:r>
              <a:rPr sz="1500" spc="20"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their</a:t>
            </a:r>
            <a:r>
              <a:rPr sz="1500" spc="20" dirty="0">
                <a:solidFill>
                  <a:srgbClr val="374151"/>
                </a:solidFill>
                <a:latin typeface="Arial MT"/>
                <a:cs typeface="Arial MT"/>
              </a:rPr>
              <a:t> </a:t>
            </a:r>
            <a:r>
              <a:rPr sz="1500" spc="5" dirty="0">
                <a:solidFill>
                  <a:srgbClr val="374151"/>
                </a:solidFill>
                <a:latin typeface="Arial MT"/>
                <a:cs typeface="Arial MT"/>
              </a:rPr>
              <a:t>relationships</a:t>
            </a:r>
            <a:r>
              <a:rPr sz="1500" spc="20" dirty="0">
                <a:solidFill>
                  <a:srgbClr val="374151"/>
                </a:solidFill>
                <a:latin typeface="Arial MT"/>
                <a:cs typeface="Arial MT"/>
              </a:rPr>
              <a:t> </a:t>
            </a:r>
            <a:r>
              <a:rPr sz="1500" spc="-5" dirty="0">
                <a:solidFill>
                  <a:srgbClr val="374151"/>
                </a:solidFill>
                <a:latin typeface="Arial MT"/>
                <a:cs typeface="Arial MT"/>
              </a:rPr>
              <a:t>accurately.</a:t>
            </a:r>
            <a:endParaRPr sz="1500">
              <a:latin typeface="Arial MT"/>
              <a:cs typeface="Arial MT"/>
            </a:endParaRPr>
          </a:p>
        </p:txBody>
      </p:sp>
      <p:sp>
        <p:nvSpPr>
          <p:cNvPr id="5" name="object 5"/>
          <p:cNvSpPr txBox="1"/>
          <p:nvPr/>
        </p:nvSpPr>
        <p:spPr>
          <a:xfrm>
            <a:off x="691013" y="1781127"/>
            <a:ext cx="93345" cy="4857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Times New Roman"/>
                <a:cs typeface="Times New Roman"/>
              </a:rPr>
              <a:t>•</a:t>
            </a:r>
            <a:endParaRPr sz="1500">
              <a:latin typeface="Times New Roman"/>
              <a:cs typeface="Times New Roman"/>
            </a:endParaRPr>
          </a:p>
          <a:p>
            <a:pPr marL="12700">
              <a:lnSpc>
                <a:spcPct val="100000"/>
              </a:lnSpc>
            </a:pPr>
            <a:r>
              <a:rPr sz="1500" spc="5" dirty="0">
                <a:solidFill>
                  <a:srgbClr val="374151"/>
                </a:solidFill>
                <a:latin typeface="Times New Roman"/>
                <a:cs typeface="Times New Roman"/>
              </a:rPr>
              <a:t>•</a:t>
            </a:r>
            <a:endParaRPr sz="1500">
              <a:latin typeface="Times New Roman"/>
              <a:cs typeface="Times New Roman"/>
            </a:endParaRPr>
          </a:p>
        </p:txBody>
      </p:sp>
      <p:sp>
        <p:nvSpPr>
          <p:cNvPr id="6" name="object 6"/>
          <p:cNvSpPr txBox="1"/>
          <p:nvPr/>
        </p:nvSpPr>
        <p:spPr>
          <a:xfrm>
            <a:off x="1005338" y="2035128"/>
            <a:ext cx="942403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Explanation:</a:t>
            </a:r>
            <a:r>
              <a:rPr sz="1500" spc="25" dirty="0">
                <a:solidFill>
                  <a:srgbClr val="374151"/>
                </a:solidFill>
                <a:latin typeface="Arial MT"/>
                <a:cs typeface="Arial MT"/>
              </a:rPr>
              <a:t> </a:t>
            </a:r>
            <a:r>
              <a:rPr sz="1500" spc="5" dirty="0">
                <a:solidFill>
                  <a:srgbClr val="374151"/>
                </a:solidFill>
                <a:latin typeface="Arial MT"/>
                <a:cs typeface="Arial MT"/>
              </a:rPr>
              <a:t>Creating</a:t>
            </a:r>
            <a:r>
              <a:rPr sz="1500" spc="25" dirty="0">
                <a:solidFill>
                  <a:srgbClr val="374151"/>
                </a:solidFill>
                <a:latin typeface="Arial MT"/>
                <a:cs typeface="Arial MT"/>
              </a:rPr>
              <a:t> </a:t>
            </a:r>
            <a:r>
              <a:rPr sz="1500" spc="5" dirty="0">
                <a:solidFill>
                  <a:srgbClr val="374151"/>
                </a:solidFill>
                <a:latin typeface="Arial MT"/>
                <a:cs typeface="Arial MT"/>
              </a:rPr>
              <a:t>tables,</a:t>
            </a:r>
            <a:r>
              <a:rPr sz="1500" spc="25" dirty="0">
                <a:solidFill>
                  <a:srgbClr val="374151"/>
                </a:solidFill>
                <a:latin typeface="Arial MT"/>
                <a:cs typeface="Arial MT"/>
              </a:rPr>
              <a:t> </a:t>
            </a:r>
            <a:r>
              <a:rPr sz="1500" spc="5" dirty="0">
                <a:solidFill>
                  <a:srgbClr val="374151"/>
                </a:solidFill>
                <a:latin typeface="Arial MT"/>
                <a:cs typeface="Arial MT"/>
              </a:rPr>
              <a:t>defining</a:t>
            </a:r>
            <a:r>
              <a:rPr sz="1500" spc="25" dirty="0">
                <a:solidFill>
                  <a:srgbClr val="374151"/>
                </a:solidFill>
                <a:latin typeface="Arial MT"/>
                <a:cs typeface="Arial MT"/>
              </a:rPr>
              <a:t> </a:t>
            </a:r>
            <a:r>
              <a:rPr sz="1500" spc="5" dirty="0">
                <a:solidFill>
                  <a:srgbClr val="374151"/>
                </a:solidFill>
                <a:latin typeface="Arial MT"/>
                <a:cs typeface="Arial MT"/>
              </a:rPr>
              <a:t>primary</a:t>
            </a:r>
            <a:r>
              <a:rPr sz="1500" spc="25" dirty="0">
                <a:solidFill>
                  <a:srgbClr val="374151"/>
                </a:solidFill>
                <a:latin typeface="Arial MT"/>
                <a:cs typeface="Arial MT"/>
              </a:rPr>
              <a:t> </a:t>
            </a:r>
            <a:r>
              <a:rPr sz="1500" spc="10" dirty="0">
                <a:solidFill>
                  <a:srgbClr val="374151"/>
                </a:solidFill>
                <a:latin typeface="Arial MT"/>
                <a:cs typeface="Arial MT"/>
              </a:rPr>
              <a:t>and</a:t>
            </a:r>
            <a:r>
              <a:rPr sz="1500" spc="25" dirty="0">
                <a:solidFill>
                  <a:srgbClr val="374151"/>
                </a:solidFill>
                <a:latin typeface="Arial MT"/>
                <a:cs typeface="Arial MT"/>
              </a:rPr>
              <a:t> </a:t>
            </a:r>
            <a:r>
              <a:rPr sz="1500" spc="5" dirty="0">
                <a:solidFill>
                  <a:srgbClr val="374151"/>
                </a:solidFill>
                <a:latin typeface="Arial MT"/>
                <a:cs typeface="Arial MT"/>
              </a:rPr>
              <a:t>foreign</a:t>
            </a:r>
            <a:r>
              <a:rPr sz="1500" spc="25" dirty="0">
                <a:solidFill>
                  <a:srgbClr val="374151"/>
                </a:solidFill>
                <a:latin typeface="Arial MT"/>
                <a:cs typeface="Arial MT"/>
              </a:rPr>
              <a:t> </a:t>
            </a:r>
            <a:r>
              <a:rPr sz="1500" spc="5" dirty="0">
                <a:solidFill>
                  <a:srgbClr val="374151"/>
                </a:solidFill>
                <a:latin typeface="Arial MT"/>
                <a:cs typeface="Arial MT"/>
              </a:rPr>
              <a:t>keys,</a:t>
            </a:r>
            <a:r>
              <a:rPr sz="1500" spc="25" dirty="0">
                <a:solidFill>
                  <a:srgbClr val="374151"/>
                </a:solidFill>
                <a:latin typeface="Arial MT"/>
                <a:cs typeface="Arial MT"/>
              </a:rPr>
              <a:t> </a:t>
            </a:r>
            <a:r>
              <a:rPr sz="1500" spc="10" dirty="0">
                <a:solidFill>
                  <a:srgbClr val="374151"/>
                </a:solidFill>
                <a:latin typeface="Arial MT"/>
                <a:cs typeface="Arial MT"/>
              </a:rPr>
              <a:t>and</a:t>
            </a:r>
            <a:r>
              <a:rPr sz="1500" spc="25" dirty="0">
                <a:solidFill>
                  <a:srgbClr val="374151"/>
                </a:solidFill>
                <a:latin typeface="Arial MT"/>
                <a:cs typeface="Arial MT"/>
              </a:rPr>
              <a:t> </a:t>
            </a:r>
            <a:r>
              <a:rPr sz="1500" spc="5" dirty="0">
                <a:solidFill>
                  <a:srgbClr val="374151"/>
                </a:solidFill>
                <a:latin typeface="Arial MT"/>
                <a:cs typeface="Arial MT"/>
              </a:rPr>
              <a:t>establishing</a:t>
            </a:r>
            <a:r>
              <a:rPr sz="1500" spc="25" dirty="0">
                <a:solidFill>
                  <a:srgbClr val="374151"/>
                </a:solidFill>
                <a:latin typeface="Arial MT"/>
                <a:cs typeface="Arial MT"/>
              </a:rPr>
              <a:t> </a:t>
            </a:r>
            <a:r>
              <a:rPr sz="1500" spc="5" dirty="0">
                <a:solidFill>
                  <a:srgbClr val="374151"/>
                </a:solidFill>
                <a:latin typeface="Arial MT"/>
                <a:cs typeface="Arial MT"/>
              </a:rPr>
              <a:t>relationships</a:t>
            </a:r>
            <a:r>
              <a:rPr sz="1500" spc="25" dirty="0">
                <a:solidFill>
                  <a:srgbClr val="374151"/>
                </a:solidFill>
                <a:latin typeface="Arial MT"/>
                <a:cs typeface="Arial MT"/>
              </a:rPr>
              <a:t> </a:t>
            </a:r>
            <a:r>
              <a:rPr sz="1500" spc="10" dirty="0">
                <a:solidFill>
                  <a:srgbClr val="374151"/>
                </a:solidFill>
                <a:latin typeface="Arial MT"/>
                <a:cs typeface="Arial MT"/>
              </a:rPr>
              <a:t>between</a:t>
            </a:r>
            <a:r>
              <a:rPr sz="1500" spc="25" dirty="0">
                <a:solidFill>
                  <a:srgbClr val="374151"/>
                </a:solidFill>
                <a:latin typeface="Arial MT"/>
                <a:cs typeface="Arial MT"/>
              </a:rPr>
              <a:t> </a:t>
            </a:r>
            <a:r>
              <a:rPr sz="1500" spc="5" dirty="0">
                <a:solidFill>
                  <a:srgbClr val="374151"/>
                </a:solidFill>
                <a:latin typeface="Arial MT"/>
                <a:cs typeface="Arial MT"/>
              </a:rPr>
              <a:t>tables.</a:t>
            </a:r>
            <a:endParaRPr sz="1500">
              <a:latin typeface="Arial MT"/>
              <a:cs typeface="Arial MT"/>
            </a:endParaRPr>
          </a:p>
        </p:txBody>
      </p:sp>
      <p:sp>
        <p:nvSpPr>
          <p:cNvPr id="7" name="object 7"/>
          <p:cNvSpPr txBox="1"/>
          <p:nvPr/>
        </p:nvSpPr>
        <p:spPr>
          <a:xfrm>
            <a:off x="564013" y="2492328"/>
            <a:ext cx="1573530"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2.</a:t>
            </a:r>
            <a:r>
              <a:rPr sz="1500" b="1" spc="-10" dirty="0">
                <a:solidFill>
                  <a:srgbClr val="374151"/>
                </a:solidFill>
                <a:latin typeface="Arial"/>
                <a:cs typeface="Arial"/>
              </a:rPr>
              <a:t> </a:t>
            </a:r>
            <a:r>
              <a:rPr sz="1500" b="1" spc="10" dirty="0">
                <a:solidFill>
                  <a:srgbClr val="374151"/>
                </a:solidFill>
                <a:latin typeface="Arial"/>
                <a:cs typeface="Arial"/>
              </a:rPr>
              <a:t>SQL</a:t>
            </a:r>
            <a:r>
              <a:rPr sz="1500" b="1" spc="-40" dirty="0">
                <a:solidFill>
                  <a:srgbClr val="374151"/>
                </a:solidFill>
                <a:latin typeface="Arial"/>
                <a:cs typeface="Arial"/>
              </a:rPr>
              <a:t> </a:t>
            </a:r>
            <a:r>
              <a:rPr sz="1500" b="1" spc="5" dirty="0">
                <a:solidFill>
                  <a:srgbClr val="374151"/>
                </a:solidFill>
                <a:latin typeface="Arial"/>
                <a:cs typeface="Arial"/>
              </a:rPr>
              <a:t>Querying:</a:t>
            </a:r>
            <a:endParaRPr sz="1500">
              <a:latin typeface="Arial"/>
              <a:cs typeface="Arial"/>
            </a:endParaRPr>
          </a:p>
        </p:txBody>
      </p:sp>
      <p:sp>
        <p:nvSpPr>
          <p:cNvPr id="8" name="object 8"/>
          <p:cNvSpPr txBox="1"/>
          <p:nvPr/>
        </p:nvSpPr>
        <p:spPr>
          <a:xfrm>
            <a:off x="1005338" y="2720928"/>
            <a:ext cx="571119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Skill:</a:t>
            </a:r>
            <a:r>
              <a:rPr sz="1500" spc="15" dirty="0">
                <a:solidFill>
                  <a:srgbClr val="374151"/>
                </a:solidFill>
                <a:latin typeface="Arial MT"/>
                <a:cs typeface="Arial MT"/>
              </a:rPr>
              <a:t> </a:t>
            </a:r>
            <a:r>
              <a:rPr sz="1500" dirty="0">
                <a:solidFill>
                  <a:srgbClr val="374151"/>
                </a:solidFill>
                <a:latin typeface="Arial MT"/>
                <a:cs typeface="Arial MT"/>
              </a:rPr>
              <a:t>Writing</a:t>
            </a:r>
            <a:r>
              <a:rPr sz="1500" spc="20" dirty="0">
                <a:solidFill>
                  <a:srgbClr val="374151"/>
                </a:solidFill>
                <a:latin typeface="Arial MT"/>
                <a:cs typeface="Arial MT"/>
              </a:rPr>
              <a:t> </a:t>
            </a:r>
            <a:r>
              <a:rPr sz="1500" spc="10" dirty="0">
                <a:solidFill>
                  <a:srgbClr val="374151"/>
                </a:solidFill>
                <a:latin typeface="Arial MT"/>
                <a:cs typeface="Arial MT"/>
              </a:rPr>
              <a:t>SQL</a:t>
            </a:r>
            <a:r>
              <a:rPr sz="1500" spc="-45" dirty="0">
                <a:solidFill>
                  <a:srgbClr val="374151"/>
                </a:solidFill>
                <a:latin typeface="Arial MT"/>
                <a:cs typeface="Arial MT"/>
              </a:rPr>
              <a:t> </a:t>
            </a:r>
            <a:r>
              <a:rPr sz="1500" spc="5" dirty="0">
                <a:solidFill>
                  <a:srgbClr val="374151"/>
                </a:solidFill>
                <a:latin typeface="Arial MT"/>
                <a:cs typeface="Arial MT"/>
              </a:rPr>
              <a:t>queries</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retrieve,</a:t>
            </a:r>
            <a:r>
              <a:rPr sz="1500" spc="15" dirty="0">
                <a:solidFill>
                  <a:srgbClr val="374151"/>
                </a:solidFill>
                <a:latin typeface="Arial MT"/>
                <a:cs typeface="Arial MT"/>
              </a:rPr>
              <a:t> </a:t>
            </a:r>
            <a:r>
              <a:rPr sz="1500" spc="5" dirty="0">
                <a:solidFill>
                  <a:srgbClr val="374151"/>
                </a:solidFill>
                <a:latin typeface="Arial MT"/>
                <a:cs typeface="Arial MT"/>
              </a:rPr>
              <a:t>update,</a:t>
            </a:r>
            <a:r>
              <a:rPr sz="1500" spc="20"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manipulate</a:t>
            </a:r>
            <a:r>
              <a:rPr sz="1500" spc="15" dirty="0">
                <a:solidFill>
                  <a:srgbClr val="374151"/>
                </a:solidFill>
                <a:latin typeface="Arial MT"/>
                <a:cs typeface="Arial MT"/>
              </a:rPr>
              <a:t> </a:t>
            </a:r>
            <a:r>
              <a:rPr sz="1500" spc="5" dirty="0">
                <a:solidFill>
                  <a:srgbClr val="374151"/>
                </a:solidFill>
                <a:latin typeface="Arial MT"/>
                <a:cs typeface="Arial MT"/>
              </a:rPr>
              <a:t>data.</a:t>
            </a:r>
            <a:endParaRPr sz="1500">
              <a:latin typeface="Arial MT"/>
              <a:cs typeface="Arial MT"/>
            </a:endParaRPr>
          </a:p>
        </p:txBody>
      </p:sp>
      <p:sp>
        <p:nvSpPr>
          <p:cNvPr id="9" name="object 9"/>
          <p:cNvSpPr txBox="1"/>
          <p:nvPr/>
        </p:nvSpPr>
        <p:spPr>
          <a:xfrm>
            <a:off x="691013" y="2695527"/>
            <a:ext cx="93345" cy="4857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Times New Roman"/>
                <a:cs typeface="Times New Roman"/>
              </a:rPr>
              <a:t>•</a:t>
            </a:r>
            <a:endParaRPr sz="1500">
              <a:latin typeface="Times New Roman"/>
              <a:cs typeface="Times New Roman"/>
            </a:endParaRPr>
          </a:p>
          <a:p>
            <a:pPr marL="12700">
              <a:lnSpc>
                <a:spcPct val="100000"/>
              </a:lnSpc>
            </a:pPr>
            <a:r>
              <a:rPr sz="1500" spc="5" dirty="0">
                <a:solidFill>
                  <a:srgbClr val="374151"/>
                </a:solidFill>
                <a:latin typeface="Times New Roman"/>
                <a:cs typeface="Times New Roman"/>
              </a:rPr>
              <a:t>•</a:t>
            </a:r>
            <a:endParaRPr sz="1500">
              <a:latin typeface="Times New Roman"/>
              <a:cs typeface="Times New Roman"/>
            </a:endParaRPr>
          </a:p>
        </p:txBody>
      </p:sp>
      <p:sp>
        <p:nvSpPr>
          <p:cNvPr id="10" name="object 10"/>
          <p:cNvSpPr txBox="1"/>
          <p:nvPr/>
        </p:nvSpPr>
        <p:spPr>
          <a:xfrm>
            <a:off x="1005338" y="2949528"/>
            <a:ext cx="1069657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Explanation:</a:t>
            </a:r>
            <a:r>
              <a:rPr sz="1500" spc="20" dirty="0">
                <a:solidFill>
                  <a:srgbClr val="374151"/>
                </a:solidFill>
                <a:latin typeface="Arial MT"/>
                <a:cs typeface="Arial MT"/>
              </a:rPr>
              <a:t> </a:t>
            </a:r>
            <a:r>
              <a:rPr sz="1500" spc="5" dirty="0">
                <a:solidFill>
                  <a:srgbClr val="374151"/>
                </a:solidFill>
                <a:latin typeface="Arial MT"/>
                <a:cs typeface="Arial MT"/>
              </a:rPr>
              <a:t>Crafting</a:t>
            </a:r>
            <a:r>
              <a:rPr sz="1500" spc="20" dirty="0">
                <a:solidFill>
                  <a:srgbClr val="374151"/>
                </a:solidFill>
                <a:latin typeface="Arial MT"/>
                <a:cs typeface="Arial MT"/>
              </a:rPr>
              <a:t> </a:t>
            </a:r>
            <a:r>
              <a:rPr sz="1500" spc="10" dirty="0">
                <a:solidFill>
                  <a:srgbClr val="374151"/>
                </a:solidFill>
                <a:latin typeface="Arial MT"/>
                <a:cs typeface="Arial MT"/>
              </a:rPr>
              <a:t>SELECT</a:t>
            </a:r>
            <a:r>
              <a:rPr sz="1500" spc="-10" dirty="0">
                <a:solidFill>
                  <a:srgbClr val="374151"/>
                </a:solidFill>
                <a:latin typeface="Arial MT"/>
                <a:cs typeface="Arial MT"/>
              </a:rPr>
              <a:t> </a:t>
            </a:r>
            <a:r>
              <a:rPr sz="1500" spc="5" dirty="0">
                <a:solidFill>
                  <a:srgbClr val="374151"/>
                </a:solidFill>
                <a:latin typeface="Arial MT"/>
                <a:cs typeface="Arial MT"/>
              </a:rPr>
              <a:t>statements</a:t>
            </a:r>
            <a:r>
              <a:rPr sz="1500" spc="25" dirty="0">
                <a:solidFill>
                  <a:srgbClr val="374151"/>
                </a:solidFill>
                <a:latin typeface="Arial MT"/>
                <a:cs typeface="Arial MT"/>
              </a:rPr>
              <a:t> </a:t>
            </a:r>
            <a:r>
              <a:rPr sz="1500" spc="5" dirty="0">
                <a:solidFill>
                  <a:srgbClr val="374151"/>
                </a:solidFill>
                <a:latin typeface="Arial MT"/>
                <a:cs typeface="Arial MT"/>
              </a:rPr>
              <a:t>with</a:t>
            </a:r>
            <a:r>
              <a:rPr sz="1500" spc="20" dirty="0">
                <a:solidFill>
                  <a:srgbClr val="374151"/>
                </a:solidFill>
                <a:latin typeface="Arial MT"/>
                <a:cs typeface="Arial MT"/>
              </a:rPr>
              <a:t> </a:t>
            </a:r>
            <a:r>
              <a:rPr sz="1500" spc="5" dirty="0">
                <a:solidFill>
                  <a:srgbClr val="374151"/>
                </a:solidFill>
                <a:latin typeface="Arial MT"/>
                <a:cs typeface="Arial MT"/>
              </a:rPr>
              <a:t>various</a:t>
            </a:r>
            <a:r>
              <a:rPr sz="1500" spc="20" dirty="0">
                <a:solidFill>
                  <a:srgbClr val="374151"/>
                </a:solidFill>
                <a:latin typeface="Arial MT"/>
                <a:cs typeface="Arial MT"/>
              </a:rPr>
              <a:t> </a:t>
            </a:r>
            <a:r>
              <a:rPr sz="1500" spc="5" dirty="0">
                <a:solidFill>
                  <a:srgbClr val="374151"/>
                </a:solidFill>
                <a:latin typeface="Arial MT"/>
                <a:cs typeface="Arial MT"/>
              </a:rPr>
              <a:t>clauses</a:t>
            </a:r>
            <a:r>
              <a:rPr sz="1500" spc="25" dirty="0">
                <a:solidFill>
                  <a:srgbClr val="374151"/>
                </a:solidFill>
                <a:latin typeface="Arial MT"/>
                <a:cs typeface="Arial MT"/>
              </a:rPr>
              <a:t> </a:t>
            </a:r>
            <a:r>
              <a:rPr sz="1500" spc="10" dirty="0">
                <a:solidFill>
                  <a:srgbClr val="374151"/>
                </a:solidFill>
                <a:latin typeface="Arial MT"/>
                <a:cs typeface="Arial MT"/>
              </a:rPr>
              <a:t>(WHERE,</a:t>
            </a:r>
            <a:r>
              <a:rPr sz="1500" spc="20" dirty="0">
                <a:solidFill>
                  <a:srgbClr val="374151"/>
                </a:solidFill>
                <a:latin typeface="Arial MT"/>
                <a:cs typeface="Arial MT"/>
              </a:rPr>
              <a:t> </a:t>
            </a:r>
            <a:r>
              <a:rPr sz="1500" spc="5" dirty="0">
                <a:solidFill>
                  <a:srgbClr val="374151"/>
                </a:solidFill>
                <a:latin typeface="Arial MT"/>
                <a:cs typeface="Arial MT"/>
              </a:rPr>
              <a:t>JOIN,</a:t>
            </a:r>
            <a:r>
              <a:rPr sz="1500" spc="20" dirty="0">
                <a:solidFill>
                  <a:srgbClr val="374151"/>
                </a:solidFill>
                <a:latin typeface="Arial MT"/>
                <a:cs typeface="Arial MT"/>
              </a:rPr>
              <a:t> </a:t>
            </a:r>
            <a:r>
              <a:rPr sz="1500" spc="10" dirty="0">
                <a:solidFill>
                  <a:srgbClr val="374151"/>
                </a:solidFill>
                <a:latin typeface="Arial MT"/>
                <a:cs typeface="Arial MT"/>
              </a:rPr>
              <a:t>GROUP</a:t>
            </a:r>
            <a:r>
              <a:rPr sz="1500" spc="-5" dirty="0">
                <a:solidFill>
                  <a:srgbClr val="374151"/>
                </a:solidFill>
                <a:latin typeface="Arial MT"/>
                <a:cs typeface="Arial MT"/>
              </a:rPr>
              <a:t> </a:t>
            </a:r>
            <a:r>
              <a:rPr sz="1500" spc="-60" dirty="0">
                <a:solidFill>
                  <a:srgbClr val="374151"/>
                </a:solidFill>
                <a:latin typeface="Arial MT"/>
                <a:cs typeface="Arial MT"/>
              </a:rPr>
              <a:t>BY,</a:t>
            </a:r>
            <a:r>
              <a:rPr sz="1500" spc="20" dirty="0">
                <a:solidFill>
                  <a:srgbClr val="374151"/>
                </a:solidFill>
                <a:latin typeface="Arial MT"/>
                <a:cs typeface="Arial MT"/>
              </a:rPr>
              <a:t> </a:t>
            </a:r>
            <a:r>
              <a:rPr sz="1500" spc="10" dirty="0">
                <a:solidFill>
                  <a:srgbClr val="374151"/>
                </a:solidFill>
                <a:latin typeface="Arial MT"/>
                <a:cs typeface="Arial MT"/>
              </a:rPr>
              <a:t>ORDER</a:t>
            </a:r>
            <a:r>
              <a:rPr sz="1500" spc="20" dirty="0">
                <a:solidFill>
                  <a:srgbClr val="374151"/>
                </a:solidFill>
                <a:latin typeface="Arial MT"/>
                <a:cs typeface="Arial MT"/>
              </a:rPr>
              <a:t> </a:t>
            </a:r>
            <a:r>
              <a:rPr sz="1500" spc="10" dirty="0">
                <a:solidFill>
                  <a:srgbClr val="374151"/>
                </a:solidFill>
                <a:latin typeface="Arial MT"/>
                <a:cs typeface="Arial MT"/>
              </a:rPr>
              <a:t>BY)</a:t>
            </a:r>
            <a:r>
              <a:rPr sz="1500" spc="25"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retrieve</a:t>
            </a:r>
            <a:r>
              <a:rPr sz="1500" spc="20" dirty="0">
                <a:solidFill>
                  <a:srgbClr val="374151"/>
                </a:solidFill>
                <a:latin typeface="Arial MT"/>
                <a:cs typeface="Arial MT"/>
              </a:rPr>
              <a:t> </a:t>
            </a:r>
            <a:r>
              <a:rPr sz="1500" spc="5" dirty="0">
                <a:solidFill>
                  <a:srgbClr val="374151"/>
                </a:solidFill>
                <a:latin typeface="Arial MT"/>
                <a:cs typeface="Arial MT"/>
              </a:rPr>
              <a:t>specific</a:t>
            </a:r>
            <a:endParaRPr sz="1500">
              <a:latin typeface="Arial MT"/>
              <a:cs typeface="Arial MT"/>
            </a:endParaRPr>
          </a:p>
        </p:txBody>
      </p:sp>
      <p:sp>
        <p:nvSpPr>
          <p:cNvPr id="11" name="object 11"/>
          <p:cNvSpPr txBox="1"/>
          <p:nvPr/>
        </p:nvSpPr>
        <p:spPr>
          <a:xfrm>
            <a:off x="1005338" y="3178128"/>
            <a:ext cx="263144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information</a:t>
            </a:r>
            <a:r>
              <a:rPr sz="1500" spc="10" dirty="0">
                <a:solidFill>
                  <a:srgbClr val="374151"/>
                </a:solidFill>
                <a:latin typeface="Arial MT"/>
                <a:cs typeface="Arial MT"/>
              </a:rPr>
              <a:t> from </a:t>
            </a:r>
            <a:r>
              <a:rPr sz="1500" spc="5" dirty="0">
                <a:solidFill>
                  <a:srgbClr val="374151"/>
                </a:solidFill>
                <a:latin typeface="Arial MT"/>
                <a:cs typeface="Arial MT"/>
              </a:rPr>
              <a:t>the</a:t>
            </a:r>
            <a:r>
              <a:rPr sz="1500" spc="10" dirty="0">
                <a:solidFill>
                  <a:srgbClr val="374151"/>
                </a:solidFill>
                <a:latin typeface="Arial MT"/>
                <a:cs typeface="Arial MT"/>
              </a:rPr>
              <a:t> </a:t>
            </a:r>
            <a:r>
              <a:rPr sz="1500" spc="5" dirty="0">
                <a:solidFill>
                  <a:srgbClr val="374151"/>
                </a:solidFill>
                <a:latin typeface="Arial MT"/>
                <a:cs typeface="Arial MT"/>
              </a:rPr>
              <a:t>database.</a:t>
            </a:r>
            <a:endParaRPr sz="1500">
              <a:latin typeface="Arial MT"/>
              <a:cs typeface="Arial MT"/>
            </a:endParaRPr>
          </a:p>
        </p:txBody>
      </p:sp>
      <p:sp>
        <p:nvSpPr>
          <p:cNvPr id="12" name="object 12"/>
          <p:cNvSpPr txBox="1"/>
          <p:nvPr/>
        </p:nvSpPr>
        <p:spPr>
          <a:xfrm>
            <a:off x="564013" y="3635328"/>
            <a:ext cx="1943735"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3.</a:t>
            </a:r>
            <a:r>
              <a:rPr sz="1500" b="1" spc="-20" dirty="0">
                <a:solidFill>
                  <a:srgbClr val="374151"/>
                </a:solidFill>
                <a:latin typeface="Arial"/>
                <a:cs typeface="Arial"/>
              </a:rPr>
              <a:t> </a:t>
            </a:r>
            <a:r>
              <a:rPr sz="1500" b="1" spc="10" dirty="0">
                <a:solidFill>
                  <a:srgbClr val="374151"/>
                </a:solidFill>
                <a:latin typeface="Arial"/>
                <a:cs typeface="Arial"/>
              </a:rPr>
              <a:t>Data</a:t>
            </a:r>
            <a:r>
              <a:rPr sz="1500" b="1" spc="-20" dirty="0">
                <a:solidFill>
                  <a:srgbClr val="374151"/>
                </a:solidFill>
                <a:latin typeface="Arial"/>
                <a:cs typeface="Arial"/>
              </a:rPr>
              <a:t> </a:t>
            </a:r>
            <a:r>
              <a:rPr sz="1500" b="1" spc="5" dirty="0">
                <a:solidFill>
                  <a:srgbClr val="374151"/>
                </a:solidFill>
                <a:latin typeface="Arial"/>
                <a:cs typeface="Arial"/>
              </a:rPr>
              <a:t>Manipulation</a:t>
            </a:r>
            <a:r>
              <a:rPr sz="1500" spc="5" dirty="0">
                <a:solidFill>
                  <a:srgbClr val="374151"/>
                </a:solidFill>
                <a:latin typeface="Arial MT"/>
                <a:cs typeface="Arial MT"/>
              </a:rPr>
              <a:t>:</a:t>
            </a:r>
            <a:endParaRPr sz="1500">
              <a:latin typeface="Arial MT"/>
              <a:cs typeface="Arial MT"/>
            </a:endParaRPr>
          </a:p>
        </p:txBody>
      </p:sp>
      <p:sp>
        <p:nvSpPr>
          <p:cNvPr id="13" name="object 13"/>
          <p:cNvSpPr txBox="1"/>
          <p:nvPr/>
        </p:nvSpPr>
        <p:spPr>
          <a:xfrm>
            <a:off x="1005338" y="3863928"/>
            <a:ext cx="507873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Skill:</a:t>
            </a:r>
            <a:r>
              <a:rPr sz="1500" spc="15" dirty="0">
                <a:solidFill>
                  <a:srgbClr val="374151"/>
                </a:solidFill>
                <a:latin typeface="Arial MT"/>
                <a:cs typeface="Arial MT"/>
              </a:rPr>
              <a:t> </a:t>
            </a:r>
            <a:r>
              <a:rPr sz="1500" spc="5" dirty="0">
                <a:solidFill>
                  <a:srgbClr val="374151"/>
                </a:solidFill>
                <a:latin typeface="Arial MT"/>
                <a:cs typeface="Arial MT"/>
              </a:rPr>
              <a:t>Inserting,</a:t>
            </a:r>
            <a:r>
              <a:rPr sz="1500" spc="20" dirty="0">
                <a:solidFill>
                  <a:srgbClr val="374151"/>
                </a:solidFill>
                <a:latin typeface="Arial MT"/>
                <a:cs typeface="Arial MT"/>
              </a:rPr>
              <a:t> </a:t>
            </a:r>
            <a:r>
              <a:rPr sz="1500" spc="5" dirty="0">
                <a:solidFill>
                  <a:srgbClr val="374151"/>
                </a:solidFill>
                <a:latin typeface="Arial MT"/>
                <a:cs typeface="Arial MT"/>
              </a:rPr>
              <a:t>updating,</a:t>
            </a:r>
            <a:r>
              <a:rPr sz="1500" spc="15"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deleting</a:t>
            </a:r>
            <a:r>
              <a:rPr sz="1500" spc="15" dirty="0">
                <a:solidFill>
                  <a:srgbClr val="374151"/>
                </a:solidFill>
                <a:latin typeface="Arial MT"/>
                <a:cs typeface="Arial MT"/>
              </a:rPr>
              <a:t> </a:t>
            </a:r>
            <a:r>
              <a:rPr sz="1500" spc="5" dirty="0">
                <a:solidFill>
                  <a:srgbClr val="374151"/>
                </a:solidFill>
                <a:latin typeface="Arial MT"/>
                <a:cs typeface="Arial MT"/>
              </a:rPr>
              <a:t>data</a:t>
            </a:r>
            <a:r>
              <a:rPr sz="1500" spc="20" dirty="0">
                <a:solidFill>
                  <a:srgbClr val="374151"/>
                </a:solidFill>
                <a:latin typeface="Arial MT"/>
                <a:cs typeface="Arial MT"/>
              </a:rPr>
              <a:t> </a:t>
            </a:r>
            <a:r>
              <a:rPr sz="1500" spc="5" dirty="0">
                <a:solidFill>
                  <a:srgbClr val="374151"/>
                </a:solidFill>
                <a:latin typeface="Arial MT"/>
                <a:cs typeface="Arial MT"/>
              </a:rPr>
              <a:t>in</a:t>
            </a:r>
            <a:r>
              <a:rPr sz="1500" spc="15" dirty="0">
                <a:solidFill>
                  <a:srgbClr val="374151"/>
                </a:solidFill>
                <a:latin typeface="Arial MT"/>
                <a:cs typeface="Arial MT"/>
              </a:rPr>
              <a:t> </a:t>
            </a:r>
            <a:r>
              <a:rPr sz="1500" spc="5" dirty="0">
                <a:solidFill>
                  <a:srgbClr val="374151"/>
                </a:solidFill>
                <a:latin typeface="Arial MT"/>
                <a:cs typeface="Arial MT"/>
              </a:rPr>
              <a:t>the</a:t>
            </a:r>
            <a:r>
              <a:rPr sz="1500" spc="20" dirty="0">
                <a:solidFill>
                  <a:srgbClr val="374151"/>
                </a:solidFill>
                <a:latin typeface="Arial MT"/>
                <a:cs typeface="Arial MT"/>
              </a:rPr>
              <a:t> </a:t>
            </a:r>
            <a:r>
              <a:rPr sz="1500" spc="5" dirty="0">
                <a:solidFill>
                  <a:srgbClr val="374151"/>
                </a:solidFill>
                <a:latin typeface="Arial MT"/>
                <a:cs typeface="Arial MT"/>
              </a:rPr>
              <a:t>database.</a:t>
            </a:r>
            <a:endParaRPr sz="1500">
              <a:latin typeface="Arial MT"/>
              <a:cs typeface="Arial MT"/>
            </a:endParaRPr>
          </a:p>
        </p:txBody>
      </p:sp>
      <p:sp>
        <p:nvSpPr>
          <p:cNvPr id="14" name="object 14"/>
          <p:cNvSpPr txBox="1"/>
          <p:nvPr/>
        </p:nvSpPr>
        <p:spPr>
          <a:xfrm>
            <a:off x="691013" y="3838528"/>
            <a:ext cx="93345" cy="4857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Times New Roman"/>
                <a:cs typeface="Times New Roman"/>
              </a:rPr>
              <a:t>•</a:t>
            </a:r>
            <a:endParaRPr sz="1500">
              <a:latin typeface="Times New Roman"/>
              <a:cs typeface="Times New Roman"/>
            </a:endParaRPr>
          </a:p>
          <a:p>
            <a:pPr marL="12700">
              <a:lnSpc>
                <a:spcPct val="100000"/>
              </a:lnSpc>
            </a:pPr>
            <a:r>
              <a:rPr sz="1500" spc="5" dirty="0">
                <a:solidFill>
                  <a:srgbClr val="374151"/>
                </a:solidFill>
                <a:latin typeface="Times New Roman"/>
                <a:cs typeface="Times New Roman"/>
              </a:rPr>
              <a:t>•</a:t>
            </a:r>
            <a:endParaRPr sz="1500">
              <a:latin typeface="Times New Roman"/>
              <a:cs typeface="Times New Roman"/>
            </a:endParaRPr>
          </a:p>
        </p:txBody>
      </p:sp>
      <p:sp>
        <p:nvSpPr>
          <p:cNvPr id="15" name="object 15"/>
          <p:cNvSpPr txBox="1"/>
          <p:nvPr/>
        </p:nvSpPr>
        <p:spPr>
          <a:xfrm>
            <a:off x="1005338" y="4092528"/>
            <a:ext cx="887984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Explanation:</a:t>
            </a:r>
            <a:r>
              <a:rPr sz="1500" spc="15" dirty="0">
                <a:solidFill>
                  <a:srgbClr val="374151"/>
                </a:solidFill>
                <a:latin typeface="Arial MT"/>
                <a:cs typeface="Arial MT"/>
              </a:rPr>
              <a:t> </a:t>
            </a:r>
            <a:r>
              <a:rPr sz="1500" spc="10" dirty="0">
                <a:solidFill>
                  <a:srgbClr val="374151"/>
                </a:solidFill>
                <a:latin typeface="Arial MT"/>
                <a:cs typeface="Arial MT"/>
              </a:rPr>
              <a:t>Using</a:t>
            </a:r>
            <a:r>
              <a:rPr sz="1500" spc="15" dirty="0">
                <a:solidFill>
                  <a:srgbClr val="374151"/>
                </a:solidFill>
                <a:latin typeface="Arial MT"/>
                <a:cs typeface="Arial MT"/>
              </a:rPr>
              <a:t> </a:t>
            </a:r>
            <a:r>
              <a:rPr sz="1500" spc="-20" dirty="0">
                <a:solidFill>
                  <a:srgbClr val="374151"/>
                </a:solidFill>
                <a:latin typeface="Arial MT"/>
                <a:cs typeface="Arial MT"/>
              </a:rPr>
              <a:t>INSERT,</a:t>
            </a:r>
            <a:r>
              <a:rPr sz="1500" spc="20" dirty="0">
                <a:solidFill>
                  <a:srgbClr val="374151"/>
                </a:solidFill>
                <a:latin typeface="Arial MT"/>
                <a:cs typeface="Arial MT"/>
              </a:rPr>
              <a:t> </a:t>
            </a:r>
            <a:r>
              <a:rPr sz="1500" spc="-5" dirty="0">
                <a:solidFill>
                  <a:srgbClr val="374151"/>
                </a:solidFill>
                <a:latin typeface="Arial MT"/>
                <a:cs typeface="Arial MT"/>
              </a:rPr>
              <a:t>UPDATE,</a:t>
            </a:r>
            <a:r>
              <a:rPr sz="1500" spc="15" dirty="0">
                <a:solidFill>
                  <a:srgbClr val="374151"/>
                </a:solidFill>
                <a:latin typeface="Arial MT"/>
                <a:cs typeface="Arial MT"/>
              </a:rPr>
              <a:t> </a:t>
            </a:r>
            <a:r>
              <a:rPr sz="1500" spc="10" dirty="0">
                <a:solidFill>
                  <a:srgbClr val="374151"/>
                </a:solidFill>
                <a:latin typeface="Arial MT"/>
                <a:cs typeface="Arial MT"/>
              </a:rPr>
              <a:t>and</a:t>
            </a:r>
            <a:r>
              <a:rPr sz="1500" spc="15" dirty="0">
                <a:solidFill>
                  <a:srgbClr val="374151"/>
                </a:solidFill>
                <a:latin typeface="Arial MT"/>
                <a:cs typeface="Arial MT"/>
              </a:rPr>
              <a:t> </a:t>
            </a:r>
            <a:r>
              <a:rPr sz="1500" spc="10" dirty="0">
                <a:solidFill>
                  <a:srgbClr val="374151"/>
                </a:solidFill>
                <a:latin typeface="Arial MT"/>
                <a:cs typeface="Arial MT"/>
              </a:rPr>
              <a:t>DELETE</a:t>
            </a:r>
            <a:r>
              <a:rPr sz="1500" spc="20" dirty="0">
                <a:solidFill>
                  <a:srgbClr val="374151"/>
                </a:solidFill>
                <a:latin typeface="Arial MT"/>
                <a:cs typeface="Arial MT"/>
              </a:rPr>
              <a:t> </a:t>
            </a:r>
            <a:r>
              <a:rPr sz="1500" spc="5" dirty="0">
                <a:solidFill>
                  <a:srgbClr val="374151"/>
                </a:solidFill>
                <a:latin typeface="Arial MT"/>
                <a:cs typeface="Arial MT"/>
              </a:rPr>
              <a:t>statements</a:t>
            </a:r>
            <a:r>
              <a:rPr sz="1500" spc="15" dirty="0">
                <a:solidFill>
                  <a:srgbClr val="374151"/>
                </a:solidFill>
                <a:latin typeface="Arial MT"/>
                <a:cs typeface="Arial MT"/>
              </a:rPr>
              <a:t> </a:t>
            </a:r>
            <a:r>
              <a:rPr sz="1500" spc="5" dirty="0">
                <a:solidFill>
                  <a:srgbClr val="374151"/>
                </a:solidFill>
                <a:latin typeface="Arial MT"/>
                <a:cs typeface="Arial MT"/>
              </a:rPr>
              <a:t>to</a:t>
            </a:r>
            <a:r>
              <a:rPr sz="1500" spc="15" dirty="0">
                <a:solidFill>
                  <a:srgbClr val="374151"/>
                </a:solidFill>
                <a:latin typeface="Arial MT"/>
                <a:cs typeface="Arial MT"/>
              </a:rPr>
              <a:t> </a:t>
            </a:r>
            <a:r>
              <a:rPr sz="1500" spc="10" dirty="0">
                <a:solidFill>
                  <a:srgbClr val="374151"/>
                </a:solidFill>
                <a:latin typeface="Arial MT"/>
                <a:cs typeface="Arial MT"/>
              </a:rPr>
              <a:t>manage</a:t>
            </a:r>
            <a:r>
              <a:rPr sz="1500" spc="20" dirty="0">
                <a:solidFill>
                  <a:srgbClr val="374151"/>
                </a:solidFill>
                <a:latin typeface="Arial MT"/>
                <a:cs typeface="Arial MT"/>
              </a:rPr>
              <a:t> </a:t>
            </a:r>
            <a:r>
              <a:rPr sz="1500" spc="5" dirty="0">
                <a:solidFill>
                  <a:srgbClr val="374151"/>
                </a:solidFill>
                <a:latin typeface="Arial MT"/>
                <a:cs typeface="Arial MT"/>
              </a:rPr>
              <a:t>the</a:t>
            </a:r>
            <a:r>
              <a:rPr sz="1500" spc="15" dirty="0">
                <a:solidFill>
                  <a:srgbClr val="374151"/>
                </a:solidFill>
                <a:latin typeface="Arial MT"/>
                <a:cs typeface="Arial MT"/>
              </a:rPr>
              <a:t> </a:t>
            </a:r>
            <a:r>
              <a:rPr sz="1500" spc="5" dirty="0">
                <a:solidFill>
                  <a:srgbClr val="374151"/>
                </a:solidFill>
                <a:latin typeface="Arial MT"/>
                <a:cs typeface="Arial MT"/>
              </a:rPr>
              <a:t>content</a:t>
            </a:r>
            <a:r>
              <a:rPr sz="1500" spc="15" dirty="0">
                <a:solidFill>
                  <a:srgbClr val="374151"/>
                </a:solidFill>
                <a:latin typeface="Arial MT"/>
                <a:cs typeface="Arial MT"/>
              </a:rPr>
              <a:t> </a:t>
            </a:r>
            <a:r>
              <a:rPr sz="1500" spc="5" dirty="0">
                <a:solidFill>
                  <a:srgbClr val="374151"/>
                </a:solidFill>
                <a:latin typeface="Arial MT"/>
                <a:cs typeface="Arial MT"/>
              </a:rPr>
              <a:t>of</a:t>
            </a:r>
            <a:r>
              <a:rPr sz="1500" spc="20" dirty="0">
                <a:solidFill>
                  <a:srgbClr val="374151"/>
                </a:solidFill>
                <a:latin typeface="Arial MT"/>
                <a:cs typeface="Arial MT"/>
              </a:rPr>
              <a:t> </a:t>
            </a:r>
            <a:r>
              <a:rPr sz="1500" spc="5" dirty="0">
                <a:solidFill>
                  <a:srgbClr val="374151"/>
                </a:solidFill>
                <a:latin typeface="Arial MT"/>
                <a:cs typeface="Arial MT"/>
              </a:rPr>
              <a:t>the</a:t>
            </a:r>
            <a:r>
              <a:rPr sz="1500" spc="15" dirty="0">
                <a:solidFill>
                  <a:srgbClr val="374151"/>
                </a:solidFill>
                <a:latin typeface="Arial MT"/>
                <a:cs typeface="Arial MT"/>
              </a:rPr>
              <a:t> </a:t>
            </a:r>
            <a:r>
              <a:rPr sz="1500" spc="5" dirty="0">
                <a:solidFill>
                  <a:srgbClr val="374151"/>
                </a:solidFill>
                <a:latin typeface="Arial MT"/>
                <a:cs typeface="Arial MT"/>
              </a:rPr>
              <a:t>database.</a:t>
            </a:r>
            <a:endParaRPr sz="1500">
              <a:latin typeface="Arial MT"/>
              <a:cs typeface="Arial MT"/>
            </a:endParaRPr>
          </a:p>
        </p:txBody>
      </p:sp>
      <p:sp>
        <p:nvSpPr>
          <p:cNvPr id="16" name="object 16"/>
          <p:cNvSpPr txBox="1"/>
          <p:nvPr/>
        </p:nvSpPr>
        <p:spPr>
          <a:xfrm>
            <a:off x="564013" y="4549728"/>
            <a:ext cx="3175635"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4.</a:t>
            </a:r>
            <a:r>
              <a:rPr sz="1500" b="1" spc="15" dirty="0">
                <a:solidFill>
                  <a:srgbClr val="374151"/>
                </a:solidFill>
                <a:latin typeface="Arial"/>
                <a:cs typeface="Arial"/>
              </a:rPr>
              <a:t> </a:t>
            </a:r>
            <a:r>
              <a:rPr sz="1500" b="1" spc="10" dirty="0">
                <a:solidFill>
                  <a:srgbClr val="374151"/>
                </a:solidFill>
                <a:latin typeface="Arial"/>
                <a:cs typeface="Arial"/>
              </a:rPr>
              <a:t>Data</a:t>
            </a:r>
            <a:r>
              <a:rPr sz="1500" b="1" spc="15" dirty="0">
                <a:solidFill>
                  <a:srgbClr val="374151"/>
                </a:solidFill>
                <a:latin typeface="Arial"/>
                <a:cs typeface="Arial"/>
              </a:rPr>
              <a:t> </a:t>
            </a:r>
            <a:r>
              <a:rPr sz="1500" b="1" spc="-5" dirty="0">
                <a:solidFill>
                  <a:srgbClr val="374151"/>
                </a:solidFill>
                <a:latin typeface="Arial"/>
                <a:cs typeface="Arial"/>
              </a:rPr>
              <a:t>Validation</a:t>
            </a:r>
            <a:r>
              <a:rPr sz="1500" b="1" spc="15" dirty="0">
                <a:solidFill>
                  <a:srgbClr val="374151"/>
                </a:solidFill>
                <a:latin typeface="Arial"/>
                <a:cs typeface="Arial"/>
              </a:rPr>
              <a:t> </a:t>
            </a:r>
            <a:r>
              <a:rPr sz="1500" b="1" spc="10" dirty="0">
                <a:solidFill>
                  <a:srgbClr val="374151"/>
                </a:solidFill>
                <a:latin typeface="Arial"/>
                <a:cs typeface="Arial"/>
              </a:rPr>
              <a:t>and</a:t>
            </a:r>
            <a:r>
              <a:rPr sz="1500" b="1" spc="15" dirty="0">
                <a:solidFill>
                  <a:srgbClr val="374151"/>
                </a:solidFill>
                <a:latin typeface="Arial"/>
                <a:cs typeface="Arial"/>
              </a:rPr>
              <a:t> </a:t>
            </a:r>
            <a:r>
              <a:rPr sz="1500" b="1" spc="5" dirty="0">
                <a:solidFill>
                  <a:srgbClr val="374151"/>
                </a:solidFill>
                <a:latin typeface="Arial"/>
                <a:cs typeface="Arial"/>
              </a:rPr>
              <a:t>Constraints</a:t>
            </a:r>
            <a:r>
              <a:rPr sz="1500" spc="5" dirty="0">
                <a:solidFill>
                  <a:srgbClr val="374151"/>
                </a:solidFill>
                <a:latin typeface="Arial MT"/>
                <a:cs typeface="Arial MT"/>
              </a:rPr>
              <a:t>:</a:t>
            </a:r>
            <a:endParaRPr sz="1500">
              <a:latin typeface="Arial MT"/>
              <a:cs typeface="Arial MT"/>
            </a:endParaRPr>
          </a:p>
        </p:txBody>
      </p:sp>
      <p:sp>
        <p:nvSpPr>
          <p:cNvPr id="17" name="object 17"/>
          <p:cNvSpPr txBox="1"/>
          <p:nvPr/>
        </p:nvSpPr>
        <p:spPr>
          <a:xfrm>
            <a:off x="1005338" y="4778328"/>
            <a:ext cx="603313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Skill:</a:t>
            </a:r>
            <a:r>
              <a:rPr sz="1500" spc="-70" dirty="0">
                <a:solidFill>
                  <a:srgbClr val="374151"/>
                </a:solidFill>
                <a:latin typeface="Arial MT"/>
                <a:cs typeface="Arial MT"/>
              </a:rPr>
              <a:t> </a:t>
            </a:r>
            <a:r>
              <a:rPr sz="1500" spc="5" dirty="0">
                <a:solidFill>
                  <a:srgbClr val="374151"/>
                </a:solidFill>
                <a:latin typeface="Arial MT"/>
                <a:cs typeface="Arial MT"/>
              </a:rPr>
              <a:t>Applying</a:t>
            </a:r>
            <a:r>
              <a:rPr sz="1500" spc="20" dirty="0">
                <a:solidFill>
                  <a:srgbClr val="374151"/>
                </a:solidFill>
                <a:latin typeface="Arial MT"/>
                <a:cs typeface="Arial MT"/>
              </a:rPr>
              <a:t> </a:t>
            </a:r>
            <a:r>
              <a:rPr sz="1500" spc="5" dirty="0">
                <a:solidFill>
                  <a:srgbClr val="374151"/>
                </a:solidFill>
                <a:latin typeface="Arial MT"/>
                <a:cs typeface="Arial MT"/>
              </a:rPr>
              <a:t>constraints</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enforce</a:t>
            </a:r>
            <a:r>
              <a:rPr sz="1500" spc="20" dirty="0">
                <a:solidFill>
                  <a:srgbClr val="374151"/>
                </a:solidFill>
                <a:latin typeface="Arial MT"/>
                <a:cs typeface="Arial MT"/>
              </a:rPr>
              <a:t> </a:t>
            </a:r>
            <a:r>
              <a:rPr sz="1500" spc="5" dirty="0">
                <a:solidFill>
                  <a:srgbClr val="374151"/>
                </a:solidFill>
                <a:latin typeface="Arial MT"/>
                <a:cs typeface="Arial MT"/>
              </a:rPr>
              <a:t>data</a:t>
            </a:r>
            <a:r>
              <a:rPr sz="1500" spc="20" dirty="0">
                <a:solidFill>
                  <a:srgbClr val="374151"/>
                </a:solidFill>
                <a:latin typeface="Arial MT"/>
                <a:cs typeface="Arial MT"/>
              </a:rPr>
              <a:t> </a:t>
            </a:r>
            <a:r>
              <a:rPr sz="1500" spc="5" dirty="0">
                <a:solidFill>
                  <a:srgbClr val="374151"/>
                </a:solidFill>
                <a:latin typeface="Arial MT"/>
                <a:cs typeface="Arial MT"/>
              </a:rPr>
              <a:t>integrity</a:t>
            </a:r>
            <a:r>
              <a:rPr sz="1500" spc="20"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validation</a:t>
            </a:r>
            <a:r>
              <a:rPr sz="1500" spc="20" dirty="0">
                <a:solidFill>
                  <a:srgbClr val="374151"/>
                </a:solidFill>
                <a:latin typeface="Arial MT"/>
                <a:cs typeface="Arial MT"/>
              </a:rPr>
              <a:t> </a:t>
            </a:r>
            <a:r>
              <a:rPr sz="1500" spc="5" dirty="0">
                <a:solidFill>
                  <a:srgbClr val="374151"/>
                </a:solidFill>
                <a:latin typeface="Arial MT"/>
                <a:cs typeface="Arial MT"/>
              </a:rPr>
              <a:t>rules.</a:t>
            </a:r>
            <a:endParaRPr sz="1500">
              <a:latin typeface="Arial MT"/>
              <a:cs typeface="Arial MT"/>
            </a:endParaRPr>
          </a:p>
        </p:txBody>
      </p:sp>
      <p:sp>
        <p:nvSpPr>
          <p:cNvPr id="18" name="object 18"/>
          <p:cNvSpPr txBox="1"/>
          <p:nvPr/>
        </p:nvSpPr>
        <p:spPr>
          <a:xfrm>
            <a:off x="691013" y="4752928"/>
            <a:ext cx="93345" cy="4857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Times New Roman"/>
                <a:cs typeface="Times New Roman"/>
              </a:rPr>
              <a:t>•</a:t>
            </a:r>
            <a:endParaRPr sz="1500">
              <a:latin typeface="Times New Roman"/>
              <a:cs typeface="Times New Roman"/>
            </a:endParaRPr>
          </a:p>
          <a:p>
            <a:pPr marL="12700">
              <a:lnSpc>
                <a:spcPct val="100000"/>
              </a:lnSpc>
            </a:pPr>
            <a:r>
              <a:rPr sz="1500" spc="5" dirty="0">
                <a:solidFill>
                  <a:srgbClr val="374151"/>
                </a:solidFill>
                <a:latin typeface="Times New Roman"/>
                <a:cs typeface="Times New Roman"/>
              </a:rPr>
              <a:t>•</a:t>
            </a:r>
            <a:endParaRPr sz="1500">
              <a:latin typeface="Times New Roman"/>
              <a:cs typeface="Times New Roman"/>
            </a:endParaRPr>
          </a:p>
        </p:txBody>
      </p:sp>
      <p:sp>
        <p:nvSpPr>
          <p:cNvPr id="19" name="object 19"/>
          <p:cNvSpPr txBox="1"/>
          <p:nvPr/>
        </p:nvSpPr>
        <p:spPr>
          <a:xfrm>
            <a:off x="1005338" y="5006928"/>
            <a:ext cx="905065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Explanation:</a:t>
            </a:r>
            <a:r>
              <a:rPr sz="1500" spc="15" dirty="0">
                <a:solidFill>
                  <a:srgbClr val="374151"/>
                </a:solidFill>
                <a:latin typeface="Arial MT"/>
                <a:cs typeface="Arial MT"/>
              </a:rPr>
              <a:t> </a:t>
            </a:r>
            <a:r>
              <a:rPr sz="1500" spc="10" dirty="0">
                <a:solidFill>
                  <a:srgbClr val="374151"/>
                </a:solidFill>
                <a:latin typeface="Arial MT"/>
                <a:cs typeface="Arial MT"/>
              </a:rPr>
              <a:t>Using</a:t>
            </a:r>
            <a:r>
              <a:rPr sz="1500" spc="15" dirty="0">
                <a:solidFill>
                  <a:srgbClr val="374151"/>
                </a:solidFill>
                <a:latin typeface="Arial MT"/>
                <a:cs typeface="Arial MT"/>
              </a:rPr>
              <a:t> </a:t>
            </a:r>
            <a:r>
              <a:rPr sz="1500" spc="10" dirty="0">
                <a:solidFill>
                  <a:srgbClr val="374151"/>
                </a:solidFill>
                <a:latin typeface="Arial MT"/>
                <a:cs typeface="Arial MT"/>
              </a:rPr>
              <a:t>NOT</a:t>
            </a:r>
            <a:r>
              <a:rPr sz="1500" spc="-15" dirty="0">
                <a:solidFill>
                  <a:srgbClr val="374151"/>
                </a:solidFill>
                <a:latin typeface="Arial MT"/>
                <a:cs typeface="Arial MT"/>
              </a:rPr>
              <a:t> </a:t>
            </a:r>
            <a:r>
              <a:rPr sz="1500" spc="10" dirty="0">
                <a:solidFill>
                  <a:srgbClr val="374151"/>
                </a:solidFill>
                <a:latin typeface="Arial MT"/>
                <a:cs typeface="Arial MT"/>
              </a:rPr>
              <a:t>NULL,</a:t>
            </a:r>
            <a:r>
              <a:rPr sz="1500" spc="15" dirty="0">
                <a:solidFill>
                  <a:srgbClr val="374151"/>
                </a:solidFill>
                <a:latin typeface="Arial MT"/>
                <a:cs typeface="Arial MT"/>
              </a:rPr>
              <a:t> </a:t>
            </a:r>
            <a:r>
              <a:rPr sz="1500" spc="10" dirty="0">
                <a:solidFill>
                  <a:srgbClr val="374151"/>
                </a:solidFill>
                <a:latin typeface="Arial MT"/>
                <a:cs typeface="Arial MT"/>
              </a:rPr>
              <a:t>UNIQUE,</a:t>
            </a:r>
            <a:r>
              <a:rPr sz="1500" spc="15" dirty="0">
                <a:solidFill>
                  <a:srgbClr val="374151"/>
                </a:solidFill>
                <a:latin typeface="Arial MT"/>
                <a:cs typeface="Arial MT"/>
              </a:rPr>
              <a:t> </a:t>
            </a:r>
            <a:r>
              <a:rPr sz="1500" spc="10" dirty="0">
                <a:solidFill>
                  <a:srgbClr val="374151"/>
                </a:solidFill>
                <a:latin typeface="Arial MT"/>
                <a:cs typeface="Arial MT"/>
              </a:rPr>
              <a:t>CHECK,</a:t>
            </a:r>
            <a:r>
              <a:rPr sz="1500" spc="15" dirty="0">
                <a:solidFill>
                  <a:srgbClr val="374151"/>
                </a:solidFill>
                <a:latin typeface="Arial MT"/>
                <a:cs typeface="Arial MT"/>
              </a:rPr>
              <a:t> </a:t>
            </a:r>
            <a:r>
              <a:rPr sz="1500" spc="10" dirty="0">
                <a:solidFill>
                  <a:srgbClr val="374151"/>
                </a:solidFill>
                <a:latin typeface="Arial MT"/>
                <a:cs typeface="Arial MT"/>
              </a:rPr>
              <a:t>and</a:t>
            </a:r>
            <a:r>
              <a:rPr sz="1500" spc="15" dirty="0">
                <a:solidFill>
                  <a:srgbClr val="374151"/>
                </a:solidFill>
                <a:latin typeface="Arial MT"/>
                <a:cs typeface="Arial MT"/>
              </a:rPr>
              <a:t> </a:t>
            </a:r>
            <a:r>
              <a:rPr sz="1500" spc="10" dirty="0">
                <a:solidFill>
                  <a:srgbClr val="374151"/>
                </a:solidFill>
                <a:latin typeface="Arial MT"/>
                <a:cs typeface="Arial MT"/>
              </a:rPr>
              <a:t>FOREIGN</a:t>
            </a:r>
            <a:r>
              <a:rPr sz="1500" spc="15" dirty="0">
                <a:solidFill>
                  <a:srgbClr val="374151"/>
                </a:solidFill>
                <a:latin typeface="Arial MT"/>
                <a:cs typeface="Arial MT"/>
              </a:rPr>
              <a:t> </a:t>
            </a:r>
            <a:r>
              <a:rPr sz="1500" spc="10" dirty="0">
                <a:solidFill>
                  <a:srgbClr val="374151"/>
                </a:solidFill>
                <a:latin typeface="Arial MT"/>
                <a:cs typeface="Arial MT"/>
              </a:rPr>
              <a:t>KEY</a:t>
            </a:r>
            <a:r>
              <a:rPr sz="1500" spc="-15" dirty="0">
                <a:solidFill>
                  <a:srgbClr val="374151"/>
                </a:solidFill>
                <a:latin typeface="Arial MT"/>
                <a:cs typeface="Arial MT"/>
              </a:rPr>
              <a:t> </a:t>
            </a:r>
            <a:r>
              <a:rPr sz="1500" spc="5" dirty="0">
                <a:solidFill>
                  <a:srgbClr val="374151"/>
                </a:solidFill>
                <a:latin typeface="Arial MT"/>
                <a:cs typeface="Arial MT"/>
              </a:rPr>
              <a:t>constraints</a:t>
            </a:r>
            <a:r>
              <a:rPr sz="1500" spc="15"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prevent</a:t>
            </a:r>
            <a:r>
              <a:rPr sz="1500" spc="15" dirty="0">
                <a:solidFill>
                  <a:srgbClr val="374151"/>
                </a:solidFill>
                <a:latin typeface="Arial MT"/>
                <a:cs typeface="Arial MT"/>
              </a:rPr>
              <a:t> </a:t>
            </a:r>
            <a:r>
              <a:rPr sz="1500" spc="5" dirty="0">
                <a:solidFill>
                  <a:srgbClr val="374151"/>
                </a:solidFill>
                <a:latin typeface="Arial MT"/>
                <a:cs typeface="Arial MT"/>
              </a:rPr>
              <a:t>invalid</a:t>
            </a:r>
            <a:r>
              <a:rPr sz="1500" spc="15" dirty="0">
                <a:solidFill>
                  <a:srgbClr val="374151"/>
                </a:solidFill>
                <a:latin typeface="Arial MT"/>
                <a:cs typeface="Arial MT"/>
              </a:rPr>
              <a:t> </a:t>
            </a:r>
            <a:r>
              <a:rPr sz="1500" spc="5" dirty="0">
                <a:solidFill>
                  <a:srgbClr val="374151"/>
                </a:solidFill>
                <a:latin typeface="Arial MT"/>
                <a:cs typeface="Arial MT"/>
              </a:rPr>
              <a:t>data.</a:t>
            </a:r>
            <a:endParaRPr sz="1500">
              <a:latin typeface="Arial MT"/>
              <a:cs typeface="Arial MT"/>
            </a:endParaRPr>
          </a:p>
        </p:txBody>
      </p:sp>
      <p:sp>
        <p:nvSpPr>
          <p:cNvPr id="20" name="object 20"/>
          <p:cNvSpPr txBox="1"/>
          <p:nvPr/>
        </p:nvSpPr>
        <p:spPr>
          <a:xfrm>
            <a:off x="564013" y="5464128"/>
            <a:ext cx="1232535"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5.</a:t>
            </a:r>
            <a:r>
              <a:rPr sz="1500" b="1" spc="-30" dirty="0">
                <a:solidFill>
                  <a:srgbClr val="374151"/>
                </a:solidFill>
                <a:latin typeface="Arial"/>
                <a:cs typeface="Arial"/>
              </a:rPr>
              <a:t> </a:t>
            </a:r>
            <a:r>
              <a:rPr sz="1500" b="1" spc="10" dirty="0">
                <a:solidFill>
                  <a:srgbClr val="374151"/>
                </a:solidFill>
                <a:latin typeface="Arial"/>
                <a:cs typeface="Arial"/>
              </a:rPr>
              <a:t>SQL</a:t>
            </a:r>
            <a:r>
              <a:rPr sz="1500" b="1" spc="-55" dirty="0">
                <a:solidFill>
                  <a:srgbClr val="374151"/>
                </a:solidFill>
                <a:latin typeface="Arial"/>
                <a:cs typeface="Arial"/>
              </a:rPr>
              <a:t> </a:t>
            </a:r>
            <a:r>
              <a:rPr sz="1500" b="1" spc="5" dirty="0">
                <a:solidFill>
                  <a:srgbClr val="374151"/>
                </a:solidFill>
                <a:latin typeface="Arial"/>
                <a:cs typeface="Arial"/>
              </a:rPr>
              <a:t>Joins</a:t>
            </a:r>
            <a:r>
              <a:rPr sz="1500" spc="5" dirty="0">
                <a:solidFill>
                  <a:srgbClr val="374151"/>
                </a:solidFill>
                <a:latin typeface="Arial MT"/>
                <a:cs typeface="Arial MT"/>
              </a:rPr>
              <a:t>:</a:t>
            </a:r>
            <a:endParaRPr sz="1500">
              <a:latin typeface="Arial MT"/>
              <a:cs typeface="Arial MT"/>
            </a:endParaRPr>
          </a:p>
        </p:txBody>
      </p:sp>
      <p:sp>
        <p:nvSpPr>
          <p:cNvPr id="21" name="object 21"/>
          <p:cNvSpPr txBox="1"/>
          <p:nvPr/>
        </p:nvSpPr>
        <p:spPr>
          <a:xfrm>
            <a:off x="1005338" y="5692727"/>
            <a:ext cx="960818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Skill:</a:t>
            </a:r>
            <a:r>
              <a:rPr sz="1500" spc="15" dirty="0">
                <a:solidFill>
                  <a:srgbClr val="374151"/>
                </a:solidFill>
                <a:latin typeface="Arial MT"/>
                <a:cs typeface="Arial MT"/>
              </a:rPr>
              <a:t> </a:t>
            </a:r>
            <a:r>
              <a:rPr sz="1500" spc="5" dirty="0">
                <a:solidFill>
                  <a:srgbClr val="374151"/>
                </a:solidFill>
                <a:latin typeface="Arial MT"/>
                <a:cs typeface="Arial MT"/>
              </a:rPr>
              <a:t>Utilizing</a:t>
            </a:r>
            <a:r>
              <a:rPr sz="1500" spc="20" dirty="0">
                <a:solidFill>
                  <a:srgbClr val="374151"/>
                </a:solidFill>
                <a:latin typeface="Arial MT"/>
                <a:cs typeface="Arial MT"/>
              </a:rPr>
              <a:t> </a:t>
            </a:r>
            <a:r>
              <a:rPr sz="1500" dirty="0">
                <a:solidFill>
                  <a:srgbClr val="374151"/>
                </a:solidFill>
                <a:latin typeface="Arial MT"/>
                <a:cs typeface="Arial MT"/>
              </a:rPr>
              <a:t>different</a:t>
            </a:r>
            <a:r>
              <a:rPr sz="1500" spc="15" dirty="0">
                <a:solidFill>
                  <a:srgbClr val="374151"/>
                </a:solidFill>
                <a:latin typeface="Arial MT"/>
                <a:cs typeface="Arial MT"/>
              </a:rPr>
              <a:t> </a:t>
            </a:r>
            <a:r>
              <a:rPr sz="1500" spc="5" dirty="0">
                <a:solidFill>
                  <a:srgbClr val="374151"/>
                </a:solidFill>
                <a:latin typeface="Arial MT"/>
                <a:cs typeface="Arial MT"/>
              </a:rPr>
              <a:t>types</a:t>
            </a:r>
            <a:r>
              <a:rPr sz="1500" spc="20" dirty="0">
                <a:solidFill>
                  <a:srgbClr val="374151"/>
                </a:solidFill>
                <a:latin typeface="Arial MT"/>
                <a:cs typeface="Arial MT"/>
              </a:rPr>
              <a:t> </a:t>
            </a:r>
            <a:r>
              <a:rPr sz="1500" spc="5" dirty="0">
                <a:solidFill>
                  <a:srgbClr val="374151"/>
                </a:solidFill>
                <a:latin typeface="Arial MT"/>
                <a:cs typeface="Arial MT"/>
              </a:rPr>
              <a:t>of</a:t>
            </a:r>
            <a:r>
              <a:rPr sz="1500" spc="15" dirty="0">
                <a:solidFill>
                  <a:srgbClr val="374151"/>
                </a:solidFill>
                <a:latin typeface="Arial MT"/>
                <a:cs typeface="Arial MT"/>
              </a:rPr>
              <a:t> </a:t>
            </a:r>
            <a:r>
              <a:rPr sz="1500" spc="5" dirty="0">
                <a:solidFill>
                  <a:srgbClr val="374151"/>
                </a:solidFill>
                <a:latin typeface="Arial MT"/>
                <a:cs typeface="Arial MT"/>
              </a:rPr>
              <a:t>joins</a:t>
            </a:r>
            <a:r>
              <a:rPr sz="1500" spc="20" dirty="0">
                <a:solidFill>
                  <a:srgbClr val="374151"/>
                </a:solidFill>
                <a:latin typeface="Arial MT"/>
                <a:cs typeface="Arial MT"/>
              </a:rPr>
              <a:t> </a:t>
            </a:r>
            <a:r>
              <a:rPr sz="1500" spc="10" dirty="0">
                <a:solidFill>
                  <a:srgbClr val="374151"/>
                </a:solidFill>
                <a:latin typeface="Arial MT"/>
                <a:cs typeface="Arial MT"/>
              </a:rPr>
              <a:t>(INNER</a:t>
            </a:r>
            <a:r>
              <a:rPr sz="1500" spc="15" dirty="0">
                <a:solidFill>
                  <a:srgbClr val="374151"/>
                </a:solidFill>
                <a:latin typeface="Arial MT"/>
                <a:cs typeface="Arial MT"/>
              </a:rPr>
              <a:t> </a:t>
            </a:r>
            <a:r>
              <a:rPr sz="1500" spc="5" dirty="0">
                <a:solidFill>
                  <a:srgbClr val="374151"/>
                </a:solidFill>
                <a:latin typeface="Arial MT"/>
                <a:cs typeface="Arial MT"/>
              </a:rPr>
              <a:t>JOIN,</a:t>
            </a:r>
            <a:r>
              <a:rPr sz="1500" spc="20" dirty="0">
                <a:solidFill>
                  <a:srgbClr val="374151"/>
                </a:solidFill>
                <a:latin typeface="Arial MT"/>
                <a:cs typeface="Arial MT"/>
              </a:rPr>
              <a:t> </a:t>
            </a:r>
            <a:r>
              <a:rPr sz="1500" spc="10" dirty="0">
                <a:solidFill>
                  <a:srgbClr val="374151"/>
                </a:solidFill>
                <a:latin typeface="Arial MT"/>
                <a:cs typeface="Arial MT"/>
              </a:rPr>
              <a:t>LEFT</a:t>
            </a:r>
            <a:r>
              <a:rPr sz="1500" spc="-15" dirty="0">
                <a:solidFill>
                  <a:srgbClr val="374151"/>
                </a:solidFill>
                <a:latin typeface="Arial MT"/>
                <a:cs typeface="Arial MT"/>
              </a:rPr>
              <a:t> </a:t>
            </a:r>
            <a:r>
              <a:rPr sz="1500" spc="5" dirty="0">
                <a:solidFill>
                  <a:srgbClr val="374151"/>
                </a:solidFill>
                <a:latin typeface="Arial MT"/>
                <a:cs typeface="Arial MT"/>
              </a:rPr>
              <a:t>JOIN,</a:t>
            </a:r>
            <a:r>
              <a:rPr sz="1500" spc="15" dirty="0">
                <a:solidFill>
                  <a:srgbClr val="374151"/>
                </a:solidFill>
                <a:latin typeface="Arial MT"/>
                <a:cs typeface="Arial MT"/>
              </a:rPr>
              <a:t> </a:t>
            </a:r>
            <a:r>
              <a:rPr sz="1500" spc="5" dirty="0">
                <a:solidFill>
                  <a:srgbClr val="374151"/>
                </a:solidFill>
                <a:latin typeface="Arial MT"/>
                <a:cs typeface="Arial MT"/>
              </a:rPr>
              <a:t>etc.)</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15" dirty="0">
                <a:solidFill>
                  <a:srgbClr val="374151"/>
                </a:solidFill>
                <a:latin typeface="Arial MT"/>
                <a:cs typeface="Arial MT"/>
              </a:rPr>
              <a:t> </a:t>
            </a:r>
            <a:r>
              <a:rPr sz="1500" spc="5" dirty="0">
                <a:solidFill>
                  <a:srgbClr val="374151"/>
                </a:solidFill>
                <a:latin typeface="Arial MT"/>
                <a:cs typeface="Arial MT"/>
              </a:rPr>
              <a:t>retrieve</a:t>
            </a:r>
            <a:r>
              <a:rPr sz="1500" spc="20" dirty="0">
                <a:solidFill>
                  <a:srgbClr val="374151"/>
                </a:solidFill>
                <a:latin typeface="Arial MT"/>
                <a:cs typeface="Arial MT"/>
              </a:rPr>
              <a:t> </a:t>
            </a:r>
            <a:r>
              <a:rPr sz="1500" spc="5" dirty="0">
                <a:solidFill>
                  <a:srgbClr val="374151"/>
                </a:solidFill>
                <a:latin typeface="Arial MT"/>
                <a:cs typeface="Arial MT"/>
              </a:rPr>
              <a:t>data</a:t>
            </a:r>
            <a:r>
              <a:rPr sz="1500" spc="15" dirty="0">
                <a:solidFill>
                  <a:srgbClr val="374151"/>
                </a:solidFill>
                <a:latin typeface="Arial MT"/>
                <a:cs typeface="Arial MT"/>
              </a:rPr>
              <a:t> </a:t>
            </a:r>
            <a:r>
              <a:rPr sz="1500" spc="10" dirty="0">
                <a:solidFill>
                  <a:srgbClr val="374151"/>
                </a:solidFill>
                <a:latin typeface="Arial MT"/>
                <a:cs typeface="Arial MT"/>
              </a:rPr>
              <a:t>from</a:t>
            </a:r>
            <a:r>
              <a:rPr sz="1500" spc="20" dirty="0">
                <a:solidFill>
                  <a:srgbClr val="374151"/>
                </a:solidFill>
                <a:latin typeface="Arial MT"/>
                <a:cs typeface="Arial MT"/>
              </a:rPr>
              <a:t> </a:t>
            </a:r>
            <a:r>
              <a:rPr sz="1500" spc="5" dirty="0">
                <a:solidFill>
                  <a:srgbClr val="374151"/>
                </a:solidFill>
                <a:latin typeface="Arial MT"/>
                <a:cs typeface="Arial MT"/>
              </a:rPr>
              <a:t>multiple</a:t>
            </a:r>
            <a:r>
              <a:rPr sz="1500" spc="15" dirty="0">
                <a:solidFill>
                  <a:srgbClr val="374151"/>
                </a:solidFill>
                <a:latin typeface="Arial MT"/>
                <a:cs typeface="Arial MT"/>
              </a:rPr>
              <a:t> </a:t>
            </a:r>
            <a:r>
              <a:rPr sz="1500" spc="5" dirty="0">
                <a:solidFill>
                  <a:srgbClr val="374151"/>
                </a:solidFill>
                <a:latin typeface="Arial MT"/>
                <a:cs typeface="Arial MT"/>
              </a:rPr>
              <a:t>related</a:t>
            </a:r>
            <a:r>
              <a:rPr sz="1500" spc="20" dirty="0">
                <a:solidFill>
                  <a:srgbClr val="374151"/>
                </a:solidFill>
                <a:latin typeface="Arial MT"/>
                <a:cs typeface="Arial MT"/>
              </a:rPr>
              <a:t> </a:t>
            </a:r>
            <a:r>
              <a:rPr sz="1500" spc="5" dirty="0">
                <a:solidFill>
                  <a:srgbClr val="374151"/>
                </a:solidFill>
                <a:latin typeface="Arial MT"/>
                <a:cs typeface="Arial MT"/>
              </a:rPr>
              <a:t>tables.</a:t>
            </a:r>
            <a:endParaRPr sz="1500">
              <a:latin typeface="Arial MT"/>
              <a:cs typeface="Arial MT"/>
            </a:endParaRPr>
          </a:p>
        </p:txBody>
      </p:sp>
      <p:sp>
        <p:nvSpPr>
          <p:cNvPr id="22" name="object 22"/>
          <p:cNvSpPr txBox="1"/>
          <p:nvPr/>
        </p:nvSpPr>
        <p:spPr>
          <a:xfrm>
            <a:off x="691013" y="5667327"/>
            <a:ext cx="93345" cy="4857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Times New Roman"/>
                <a:cs typeface="Times New Roman"/>
              </a:rPr>
              <a:t>•</a:t>
            </a:r>
            <a:endParaRPr sz="1500">
              <a:latin typeface="Times New Roman"/>
              <a:cs typeface="Times New Roman"/>
            </a:endParaRPr>
          </a:p>
          <a:p>
            <a:pPr marL="12700">
              <a:lnSpc>
                <a:spcPct val="100000"/>
              </a:lnSpc>
            </a:pPr>
            <a:r>
              <a:rPr sz="1500" spc="5" dirty="0">
                <a:solidFill>
                  <a:srgbClr val="374151"/>
                </a:solidFill>
                <a:latin typeface="Times New Roman"/>
                <a:cs typeface="Times New Roman"/>
              </a:rPr>
              <a:t>•</a:t>
            </a:r>
            <a:endParaRPr sz="1500">
              <a:latin typeface="Times New Roman"/>
              <a:cs typeface="Times New Roman"/>
            </a:endParaRPr>
          </a:p>
        </p:txBody>
      </p:sp>
      <p:sp>
        <p:nvSpPr>
          <p:cNvPr id="23" name="object 23"/>
          <p:cNvSpPr txBox="1"/>
          <p:nvPr/>
        </p:nvSpPr>
        <p:spPr>
          <a:xfrm>
            <a:off x="1005338" y="5921327"/>
            <a:ext cx="812165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Explanation:</a:t>
            </a:r>
            <a:r>
              <a:rPr sz="1500" spc="15" dirty="0">
                <a:solidFill>
                  <a:srgbClr val="374151"/>
                </a:solidFill>
                <a:latin typeface="Arial MT"/>
                <a:cs typeface="Arial MT"/>
              </a:rPr>
              <a:t> </a:t>
            </a:r>
            <a:r>
              <a:rPr sz="1500" spc="5" dirty="0">
                <a:solidFill>
                  <a:srgbClr val="374151"/>
                </a:solidFill>
                <a:latin typeface="Arial MT"/>
                <a:cs typeface="Arial MT"/>
              </a:rPr>
              <a:t>Understanding</a:t>
            </a:r>
            <a:r>
              <a:rPr sz="1500" spc="20" dirty="0">
                <a:solidFill>
                  <a:srgbClr val="374151"/>
                </a:solidFill>
                <a:latin typeface="Arial MT"/>
                <a:cs typeface="Arial MT"/>
              </a:rPr>
              <a:t> </a:t>
            </a:r>
            <a:r>
              <a:rPr sz="1500" spc="10" dirty="0">
                <a:solidFill>
                  <a:srgbClr val="374151"/>
                </a:solidFill>
                <a:latin typeface="Arial MT"/>
                <a:cs typeface="Arial MT"/>
              </a:rPr>
              <a:t>how</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10" dirty="0">
                <a:solidFill>
                  <a:srgbClr val="374151"/>
                </a:solidFill>
                <a:latin typeface="Arial MT"/>
                <a:cs typeface="Arial MT"/>
              </a:rPr>
              <a:t>combine</a:t>
            </a:r>
            <a:r>
              <a:rPr sz="1500" spc="20" dirty="0">
                <a:solidFill>
                  <a:srgbClr val="374151"/>
                </a:solidFill>
                <a:latin typeface="Arial MT"/>
                <a:cs typeface="Arial MT"/>
              </a:rPr>
              <a:t> </a:t>
            </a:r>
            <a:r>
              <a:rPr sz="1500" spc="5" dirty="0">
                <a:solidFill>
                  <a:srgbClr val="374151"/>
                </a:solidFill>
                <a:latin typeface="Arial MT"/>
                <a:cs typeface="Arial MT"/>
              </a:rPr>
              <a:t>data</a:t>
            </a:r>
            <a:r>
              <a:rPr sz="1500" spc="15" dirty="0">
                <a:solidFill>
                  <a:srgbClr val="374151"/>
                </a:solidFill>
                <a:latin typeface="Arial MT"/>
                <a:cs typeface="Arial MT"/>
              </a:rPr>
              <a:t> </a:t>
            </a:r>
            <a:r>
              <a:rPr sz="1500" spc="10" dirty="0">
                <a:solidFill>
                  <a:srgbClr val="374151"/>
                </a:solidFill>
                <a:latin typeface="Arial MT"/>
                <a:cs typeface="Arial MT"/>
              </a:rPr>
              <a:t>from</a:t>
            </a:r>
            <a:r>
              <a:rPr sz="1500" spc="20" dirty="0">
                <a:solidFill>
                  <a:srgbClr val="374151"/>
                </a:solidFill>
                <a:latin typeface="Arial MT"/>
                <a:cs typeface="Arial MT"/>
              </a:rPr>
              <a:t> </a:t>
            </a:r>
            <a:r>
              <a:rPr sz="1500" dirty="0">
                <a:solidFill>
                  <a:srgbClr val="374151"/>
                </a:solidFill>
                <a:latin typeface="Arial MT"/>
                <a:cs typeface="Arial MT"/>
              </a:rPr>
              <a:t>different</a:t>
            </a:r>
            <a:r>
              <a:rPr sz="1500" spc="20" dirty="0">
                <a:solidFill>
                  <a:srgbClr val="374151"/>
                </a:solidFill>
                <a:latin typeface="Arial MT"/>
                <a:cs typeface="Arial MT"/>
              </a:rPr>
              <a:t> </a:t>
            </a:r>
            <a:r>
              <a:rPr sz="1500" spc="5" dirty="0">
                <a:solidFill>
                  <a:srgbClr val="374151"/>
                </a:solidFill>
                <a:latin typeface="Arial MT"/>
                <a:cs typeface="Arial MT"/>
              </a:rPr>
              <a:t>tables</a:t>
            </a:r>
            <a:r>
              <a:rPr sz="1500" spc="20" dirty="0">
                <a:solidFill>
                  <a:srgbClr val="374151"/>
                </a:solidFill>
                <a:latin typeface="Arial MT"/>
                <a:cs typeface="Arial MT"/>
              </a:rPr>
              <a:t> </a:t>
            </a:r>
            <a:r>
              <a:rPr sz="1500" spc="10" dirty="0">
                <a:solidFill>
                  <a:srgbClr val="374151"/>
                </a:solidFill>
                <a:latin typeface="Arial MT"/>
                <a:cs typeface="Arial MT"/>
              </a:rPr>
              <a:t>based</a:t>
            </a:r>
            <a:r>
              <a:rPr sz="1500" spc="20" dirty="0">
                <a:solidFill>
                  <a:srgbClr val="374151"/>
                </a:solidFill>
                <a:latin typeface="Arial MT"/>
                <a:cs typeface="Arial MT"/>
              </a:rPr>
              <a:t> </a:t>
            </a:r>
            <a:r>
              <a:rPr sz="1500" spc="10" dirty="0">
                <a:solidFill>
                  <a:srgbClr val="374151"/>
                </a:solidFill>
                <a:latin typeface="Arial MT"/>
                <a:cs typeface="Arial MT"/>
              </a:rPr>
              <a:t>on</a:t>
            </a:r>
            <a:r>
              <a:rPr sz="1500" spc="15" dirty="0">
                <a:solidFill>
                  <a:srgbClr val="374151"/>
                </a:solidFill>
                <a:latin typeface="Arial MT"/>
                <a:cs typeface="Arial MT"/>
              </a:rPr>
              <a:t> </a:t>
            </a:r>
            <a:r>
              <a:rPr sz="1500" spc="10" dirty="0">
                <a:solidFill>
                  <a:srgbClr val="374151"/>
                </a:solidFill>
                <a:latin typeface="Arial MT"/>
                <a:cs typeface="Arial MT"/>
              </a:rPr>
              <a:t>common</a:t>
            </a:r>
            <a:r>
              <a:rPr sz="1500" spc="20" dirty="0">
                <a:solidFill>
                  <a:srgbClr val="374151"/>
                </a:solidFill>
                <a:latin typeface="Arial MT"/>
                <a:cs typeface="Arial MT"/>
              </a:rPr>
              <a:t> </a:t>
            </a:r>
            <a:r>
              <a:rPr sz="1500" spc="5" dirty="0">
                <a:solidFill>
                  <a:srgbClr val="374151"/>
                </a:solidFill>
                <a:latin typeface="Arial MT"/>
                <a:cs typeface="Arial MT"/>
              </a:rPr>
              <a:t>keys.</a:t>
            </a:r>
            <a:endParaRPr sz="1500">
              <a:latin typeface="Arial MT"/>
              <a:cs typeface="Arial MT"/>
            </a:endParaRPr>
          </a:p>
        </p:txBody>
      </p:sp>
      <p:pic>
        <p:nvPicPr>
          <p:cNvPr id="24" name="object 24"/>
          <p:cNvPicPr/>
          <p:nvPr/>
        </p:nvPicPr>
        <p:blipFill>
          <a:blip r:embed="rId2" cstate="print"/>
          <a:stretch>
            <a:fillRect/>
          </a:stretch>
        </p:blipFill>
        <p:spPr>
          <a:xfrm>
            <a:off x="9473038" y="427461"/>
            <a:ext cx="2410470" cy="99376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1219" y="685647"/>
            <a:ext cx="4801870" cy="431165"/>
          </a:xfrm>
          <a:prstGeom prst="rect">
            <a:avLst/>
          </a:prstGeom>
        </p:spPr>
        <p:txBody>
          <a:bodyPr vert="horz" wrap="square" lIns="0" tIns="13970" rIns="0" bIns="0" rtlCol="0">
            <a:spAutoFit/>
          </a:bodyPr>
          <a:lstStyle/>
          <a:p>
            <a:pPr marL="229870" indent="-217170">
              <a:lnSpc>
                <a:spcPct val="100000"/>
              </a:lnSpc>
              <a:spcBef>
                <a:spcPts val="110"/>
              </a:spcBef>
              <a:buFont typeface="Arial MT"/>
              <a:buChar char="•"/>
              <a:tabLst>
                <a:tab pos="229870" algn="l"/>
              </a:tabLst>
            </a:pPr>
            <a:r>
              <a:rPr sz="2650" dirty="0">
                <a:latin typeface="Times New Roman"/>
                <a:cs typeface="Times New Roman"/>
              </a:rPr>
              <a:t>Domain</a:t>
            </a:r>
            <a:r>
              <a:rPr sz="2650" spc="-15" dirty="0">
                <a:latin typeface="Times New Roman"/>
                <a:cs typeface="Times New Roman"/>
              </a:rPr>
              <a:t> </a:t>
            </a:r>
            <a:r>
              <a:rPr sz="2650" dirty="0">
                <a:latin typeface="Times New Roman"/>
                <a:cs typeface="Times New Roman"/>
              </a:rPr>
              <a:t>understanding</a:t>
            </a:r>
            <a:r>
              <a:rPr sz="2650" spc="-10" dirty="0">
                <a:latin typeface="Times New Roman"/>
                <a:cs typeface="Times New Roman"/>
              </a:rPr>
              <a:t> </a:t>
            </a:r>
            <a:r>
              <a:rPr sz="2650" dirty="0">
                <a:latin typeface="Times New Roman"/>
                <a:cs typeface="Times New Roman"/>
              </a:rPr>
              <a:t>developed</a:t>
            </a:r>
            <a:endParaRPr sz="2650">
              <a:latin typeface="Times New Roman"/>
              <a:cs typeface="Times New Roman"/>
            </a:endParaRPr>
          </a:p>
        </p:txBody>
      </p:sp>
      <p:sp>
        <p:nvSpPr>
          <p:cNvPr id="3" name="object 3"/>
          <p:cNvSpPr txBox="1"/>
          <p:nvPr/>
        </p:nvSpPr>
        <p:spPr>
          <a:xfrm>
            <a:off x="883919" y="1558937"/>
            <a:ext cx="3376929"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1.</a:t>
            </a:r>
            <a:r>
              <a:rPr sz="1500" b="1" dirty="0">
                <a:solidFill>
                  <a:srgbClr val="374151"/>
                </a:solidFill>
                <a:latin typeface="Arial"/>
                <a:cs typeface="Arial"/>
              </a:rPr>
              <a:t> </a:t>
            </a:r>
            <a:r>
              <a:rPr sz="1500" b="1" spc="5" dirty="0">
                <a:solidFill>
                  <a:srgbClr val="374151"/>
                </a:solidFill>
                <a:latin typeface="Arial"/>
                <a:cs typeface="Arial"/>
              </a:rPr>
              <a:t>Understanding </a:t>
            </a:r>
            <a:r>
              <a:rPr sz="1500" b="1" spc="10" dirty="0">
                <a:solidFill>
                  <a:srgbClr val="374151"/>
                </a:solidFill>
                <a:latin typeface="Arial"/>
                <a:cs typeface="Arial"/>
              </a:rPr>
              <a:t>IPL</a:t>
            </a:r>
            <a:r>
              <a:rPr sz="1500" b="1" spc="-30" dirty="0">
                <a:solidFill>
                  <a:srgbClr val="374151"/>
                </a:solidFill>
                <a:latin typeface="Arial"/>
                <a:cs typeface="Arial"/>
              </a:rPr>
              <a:t> </a:t>
            </a:r>
            <a:r>
              <a:rPr sz="1500" b="1" spc="10" dirty="0">
                <a:solidFill>
                  <a:srgbClr val="374151"/>
                </a:solidFill>
                <a:latin typeface="Arial"/>
                <a:cs typeface="Arial"/>
              </a:rPr>
              <a:t>Match</a:t>
            </a:r>
            <a:r>
              <a:rPr sz="1500" b="1" spc="5" dirty="0">
                <a:solidFill>
                  <a:srgbClr val="374151"/>
                </a:solidFill>
                <a:latin typeface="Arial"/>
                <a:cs typeface="Arial"/>
              </a:rPr>
              <a:t> Bidding</a:t>
            </a:r>
            <a:r>
              <a:rPr sz="1500" spc="5" dirty="0">
                <a:solidFill>
                  <a:srgbClr val="374151"/>
                </a:solidFill>
                <a:latin typeface="Arial MT"/>
                <a:cs typeface="Arial MT"/>
              </a:rPr>
              <a:t>:</a:t>
            </a:r>
            <a:endParaRPr sz="1500">
              <a:latin typeface="Arial MT"/>
              <a:cs typeface="Arial MT"/>
            </a:endParaRPr>
          </a:p>
        </p:txBody>
      </p:sp>
      <p:sp>
        <p:nvSpPr>
          <p:cNvPr id="4" name="object 4"/>
          <p:cNvSpPr txBox="1"/>
          <p:nvPr/>
        </p:nvSpPr>
        <p:spPr>
          <a:xfrm>
            <a:off x="1252219" y="1766002"/>
            <a:ext cx="93345" cy="2571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Arial MT"/>
                <a:cs typeface="Arial MT"/>
              </a:rPr>
              <a:t>•</a:t>
            </a:r>
            <a:endParaRPr sz="1500">
              <a:latin typeface="Arial MT"/>
              <a:cs typeface="Arial MT"/>
            </a:endParaRPr>
          </a:p>
        </p:txBody>
      </p:sp>
      <p:sp>
        <p:nvSpPr>
          <p:cNvPr id="5" name="object 5"/>
          <p:cNvSpPr txBox="1"/>
          <p:nvPr/>
        </p:nvSpPr>
        <p:spPr>
          <a:xfrm>
            <a:off x="1417319" y="1787537"/>
            <a:ext cx="959739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Domain Knowledge:</a:t>
            </a:r>
            <a:r>
              <a:rPr sz="1500" spc="15" dirty="0">
                <a:solidFill>
                  <a:srgbClr val="374151"/>
                </a:solidFill>
                <a:latin typeface="Arial MT"/>
                <a:cs typeface="Arial MT"/>
              </a:rPr>
              <a:t> </a:t>
            </a:r>
            <a:r>
              <a:rPr sz="1500" spc="10" dirty="0">
                <a:solidFill>
                  <a:srgbClr val="374151"/>
                </a:solidFill>
                <a:latin typeface="Arial MT"/>
                <a:cs typeface="Arial MT"/>
              </a:rPr>
              <a:t>Gain</a:t>
            </a:r>
            <a:r>
              <a:rPr sz="1500" spc="15" dirty="0">
                <a:solidFill>
                  <a:srgbClr val="374151"/>
                </a:solidFill>
                <a:latin typeface="Arial MT"/>
                <a:cs typeface="Arial MT"/>
              </a:rPr>
              <a:t> </a:t>
            </a:r>
            <a:r>
              <a:rPr sz="1500" spc="10" dirty="0">
                <a:solidFill>
                  <a:srgbClr val="374151"/>
                </a:solidFill>
                <a:latin typeface="Arial MT"/>
                <a:cs typeface="Arial MT"/>
              </a:rPr>
              <a:t>a</a:t>
            </a:r>
            <a:r>
              <a:rPr sz="1500" spc="15" dirty="0">
                <a:solidFill>
                  <a:srgbClr val="374151"/>
                </a:solidFill>
                <a:latin typeface="Arial MT"/>
                <a:cs typeface="Arial MT"/>
              </a:rPr>
              <a:t> </a:t>
            </a:r>
            <a:r>
              <a:rPr sz="1500" spc="5" dirty="0">
                <a:solidFill>
                  <a:srgbClr val="374151"/>
                </a:solidFill>
                <a:latin typeface="Arial MT"/>
                <a:cs typeface="Arial MT"/>
              </a:rPr>
              <a:t>thorough</a:t>
            </a:r>
            <a:r>
              <a:rPr sz="1500" spc="10" dirty="0">
                <a:solidFill>
                  <a:srgbClr val="374151"/>
                </a:solidFill>
                <a:latin typeface="Arial MT"/>
                <a:cs typeface="Arial MT"/>
              </a:rPr>
              <a:t> </a:t>
            </a:r>
            <a:r>
              <a:rPr sz="1500" spc="5" dirty="0">
                <a:solidFill>
                  <a:srgbClr val="374151"/>
                </a:solidFill>
                <a:latin typeface="Arial MT"/>
                <a:cs typeface="Arial MT"/>
              </a:rPr>
              <a:t>understanding</a:t>
            </a:r>
            <a:r>
              <a:rPr sz="1500" spc="15" dirty="0">
                <a:solidFill>
                  <a:srgbClr val="374151"/>
                </a:solidFill>
                <a:latin typeface="Arial MT"/>
                <a:cs typeface="Arial MT"/>
              </a:rPr>
              <a:t> </a:t>
            </a:r>
            <a:r>
              <a:rPr sz="1500" spc="5" dirty="0">
                <a:solidFill>
                  <a:srgbClr val="374151"/>
                </a:solidFill>
                <a:latin typeface="Arial MT"/>
                <a:cs typeface="Arial MT"/>
              </a:rPr>
              <a:t>of</a:t>
            </a:r>
            <a:r>
              <a:rPr sz="1500" spc="15" dirty="0">
                <a:solidFill>
                  <a:srgbClr val="374151"/>
                </a:solidFill>
                <a:latin typeface="Arial MT"/>
                <a:cs typeface="Arial MT"/>
              </a:rPr>
              <a:t> </a:t>
            </a:r>
            <a:r>
              <a:rPr sz="1500" spc="10" dirty="0">
                <a:solidFill>
                  <a:srgbClr val="374151"/>
                </a:solidFill>
                <a:latin typeface="Arial MT"/>
                <a:cs typeface="Arial MT"/>
              </a:rPr>
              <a:t>how</a:t>
            </a:r>
            <a:r>
              <a:rPr sz="1500" spc="15" dirty="0">
                <a:solidFill>
                  <a:srgbClr val="374151"/>
                </a:solidFill>
                <a:latin typeface="Arial MT"/>
                <a:cs typeface="Arial MT"/>
              </a:rPr>
              <a:t> </a:t>
            </a:r>
            <a:r>
              <a:rPr sz="1500" spc="5" dirty="0">
                <a:solidFill>
                  <a:srgbClr val="374151"/>
                </a:solidFill>
                <a:latin typeface="Arial MT"/>
                <a:cs typeface="Arial MT"/>
              </a:rPr>
              <a:t>the</a:t>
            </a:r>
            <a:r>
              <a:rPr sz="1500" spc="10" dirty="0">
                <a:solidFill>
                  <a:srgbClr val="374151"/>
                </a:solidFill>
                <a:latin typeface="Arial MT"/>
                <a:cs typeface="Arial MT"/>
              </a:rPr>
              <a:t> IPL</a:t>
            </a:r>
            <a:r>
              <a:rPr sz="1500" spc="-40" dirty="0">
                <a:solidFill>
                  <a:srgbClr val="374151"/>
                </a:solidFill>
                <a:latin typeface="Arial MT"/>
                <a:cs typeface="Arial MT"/>
              </a:rPr>
              <a:t> </a:t>
            </a:r>
            <a:r>
              <a:rPr sz="1500" spc="10" dirty="0">
                <a:solidFill>
                  <a:srgbClr val="374151"/>
                </a:solidFill>
                <a:latin typeface="Arial MT"/>
                <a:cs typeface="Arial MT"/>
              </a:rPr>
              <a:t>match</a:t>
            </a:r>
            <a:r>
              <a:rPr sz="1500" spc="15" dirty="0">
                <a:solidFill>
                  <a:srgbClr val="374151"/>
                </a:solidFill>
                <a:latin typeface="Arial MT"/>
                <a:cs typeface="Arial MT"/>
              </a:rPr>
              <a:t> </a:t>
            </a:r>
            <a:r>
              <a:rPr sz="1500" spc="5" dirty="0">
                <a:solidFill>
                  <a:srgbClr val="374151"/>
                </a:solidFill>
                <a:latin typeface="Arial MT"/>
                <a:cs typeface="Arial MT"/>
              </a:rPr>
              <a:t>bidding</a:t>
            </a:r>
            <a:r>
              <a:rPr sz="1500" spc="15" dirty="0">
                <a:solidFill>
                  <a:srgbClr val="374151"/>
                </a:solidFill>
                <a:latin typeface="Arial MT"/>
                <a:cs typeface="Arial MT"/>
              </a:rPr>
              <a:t> </a:t>
            </a:r>
            <a:r>
              <a:rPr sz="1500" spc="10" dirty="0">
                <a:solidFill>
                  <a:srgbClr val="374151"/>
                </a:solidFill>
                <a:latin typeface="Arial MT"/>
                <a:cs typeface="Arial MT"/>
              </a:rPr>
              <a:t>process </a:t>
            </a:r>
            <a:r>
              <a:rPr sz="1500" spc="5" dirty="0">
                <a:solidFill>
                  <a:srgbClr val="374151"/>
                </a:solidFill>
                <a:latin typeface="Arial MT"/>
                <a:cs typeface="Arial MT"/>
              </a:rPr>
              <a:t>works,</a:t>
            </a:r>
            <a:r>
              <a:rPr sz="1500" spc="15" dirty="0">
                <a:solidFill>
                  <a:srgbClr val="374151"/>
                </a:solidFill>
                <a:latin typeface="Arial MT"/>
                <a:cs typeface="Arial MT"/>
              </a:rPr>
              <a:t> </a:t>
            </a:r>
            <a:r>
              <a:rPr sz="1500" spc="5" dirty="0">
                <a:solidFill>
                  <a:srgbClr val="374151"/>
                </a:solidFill>
                <a:latin typeface="Arial MT"/>
                <a:cs typeface="Arial MT"/>
              </a:rPr>
              <a:t>including</a:t>
            </a:r>
            <a:r>
              <a:rPr sz="1500" spc="15" dirty="0">
                <a:solidFill>
                  <a:srgbClr val="374151"/>
                </a:solidFill>
                <a:latin typeface="Arial MT"/>
                <a:cs typeface="Arial MT"/>
              </a:rPr>
              <a:t> </a:t>
            </a:r>
            <a:r>
              <a:rPr sz="1500" spc="10" dirty="0">
                <a:solidFill>
                  <a:srgbClr val="374151"/>
                </a:solidFill>
                <a:latin typeface="Arial MT"/>
                <a:cs typeface="Arial MT"/>
              </a:rPr>
              <a:t>how</a:t>
            </a:r>
            <a:endParaRPr sz="1500">
              <a:latin typeface="Arial MT"/>
              <a:cs typeface="Arial MT"/>
            </a:endParaRPr>
          </a:p>
        </p:txBody>
      </p:sp>
      <p:sp>
        <p:nvSpPr>
          <p:cNvPr id="6" name="object 6"/>
          <p:cNvSpPr txBox="1"/>
          <p:nvPr/>
        </p:nvSpPr>
        <p:spPr>
          <a:xfrm>
            <a:off x="1417319" y="2016137"/>
            <a:ext cx="858647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teams</a:t>
            </a:r>
            <a:r>
              <a:rPr sz="1500" spc="15" dirty="0">
                <a:solidFill>
                  <a:srgbClr val="374151"/>
                </a:solidFill>
                <a:latin typeface="Arial MT"/>
                <a:cs typeface="Arial MT"/>
              </a:rPr>
              <a:t> </a:t>
            </a:r>
            <a:r>
              <a:rPr sz="1500" spc="5" dirty="0">
                <a:solidFill>
                  <a:srgbClr val="374151"/>
                </a:solidFill>
                <a:latin typeface="Arial MT"/>
                <a:cs typeface="Arial MT"/>
              </a:rPr>
              <a:t>bid</a:t>
            </a:r>
            <a:r>
              <a:rPr sz="1500" spc="15" dirty="0">
                <a:solidFill>
                  <a:srgbClr val="374151"/>
                </a:solidFill>
                <a:latin typeface="Arial MT"/>
                <a:cs typeface="Arial MT"/>
              </a:rPr>
              <a:t> </a:t>
            </a:r>
            <a:r>
              <a:rPr sz="1500" spc="5" dirty="0">
                <a:solidFill>
                  <a:srgbClr val="374151"/>
                </a:solidFill>
                <a:latin typeface="Arial MT"/>
                <a:cs typeface="Arial MT"/>
              </a:rPr>
              <a:t>for</a:t>
            </a:r>
            <a:r>
              <a:rPr sz="1500" spc="20" dirty="0">
                <a:solidFill>
                  <a:srgbClr val="374151"/>
                </a:solidFill>
                <a:latin typeface="Arial MT"/>
                <a:cs typeface="Arial MT"/>
              </a:rPr>
              <a:t> </a:t>
            </a:r>
            <a:r>
              <a:rPr sz="1500" spc="5" dirty="0">
                <a:solidFill>
                  <a:srgbClr val="374151"/>
                </a:solidFill>
                <a:latin typeface="Arial MT"/>
                <a:cs typeface="Arial MT"/>
              </a:rPr>
              <a:t>players,</a:t>
            </a:r>
            <a:r>
              <a:rPr sz="1500" spc="15" dirty="0">
                <a:solidFill>
                  <a:srgbClr val="374151"/>
                </a:solidFill>
                <a:latin typeface="Arial MT"/>
                <a:cs typeface="Arial MT"/>
              </a:rPr>
              <a:t> </a:t>
            </a:r>
            <a:r>
              <a:rPr sz="1500" spc="5" dirty="0">
                <a:solidFill>
                  <a:srgbClr val="374151"/>
                </a:solidFill>
                <a:latin typeface="Arial MT"/>
                <a:cs typeface="Arial MT"/>
              </a:rPr>
              <a:t>player</a:t>
            </a:r>
            <a:r>
              <a:rPr sz="1500" spc="20" dirty="0">
                <a:solidFill>
                  <a:srgbClr val="374151"/>
                </a:solidFill>
                <a:latin typeface="Arial MT"/>
                <a:cs typeface="Arial MT"/>
              </a:rPr>
              <a:t> </a:t>
            </a:r>
            <a:r>
              <a:rPr sz="1500" spc="5" dirty="0">
                <a:solidFill>
                  <a:srgbClr val="374151"/>
                </a:solidFill>
                <a:latin typeface="Arial MT"/>
                <a:cs typeface="Arial MT"/>
              </a:rPr>
              <a:t>auctions,</a:t>
            </a:r>
            <a:r>
              <a:rPr sz="1500" spc="15" dirty="0">
                <a:solidFill>
                  <a:srgbClr val="374151"/>
                </a:solidFill>
                <a:latin typeface="Arial MT"/>
                <a:cs typeface="Arial MT"/>
              </a:rPr>
              <a:t> </a:t>
            </a:r>
            <a:r>
              <a:rPr sz="1500" spc="10" dirty="0">
                <a:solidFill>
                  <a:srgbClr val="374151"/>
                </a:solidFill>
                <a:latin typeface="Arial MT"/>
                <a:cs typeface="Arial MT"/>
              </a:rPr>
              <a:t>match</a:t>
            </a:r>
            <a:r>
              <a:rPr sz="1500" spc="20" dirty="0">
                <a:solidFill>
                  <a:srgbClr val="374151"/>
                </a:solidFill>
                <a:latin typeface="Arial MT"/>
                <a:cs typeface="Arial MT"/>
              </a:rPr>
              <a:t> </a:t>
            </a:r>
            <a:r>
              <a:rPr sz="1500" spc="5" dirty="0">
                <a:solidFill>
                  <a:srgbClr val="374151"/>
                </a:solidFill>
                <a:latin typeface="Arial MT"/>
                <a:cs typeface="Arial MT"/>
              </a:rPr>
              <a:t>scheduling,</a:t>
            </a:r>
            <a:r>
              <a:rPr sz="1500" spc="15" dirty="0">
                <a:solidFill>
                  <a:srgbClr val="374151"/>
                </a:solidFill>
                <a:latin typeface="Arial MT"/>
                <a:cs typeface="Arial MT"/>
              </a:rPr>
              <a:t> </a:t>
            </a:r>
            <a:r>
              <a:rPr sz="1500" spc="10" dirty="0">
                <a:solidFill>
                  <a:srgbClr val="374151"/>
                </a:solidFill>
                <a:latin typeface="Arial MT"/>
                <a:cs typeface="Arial MT"/>
              </a:rPr>
              <a:t>team</a:t>
            </a:r>
            <a:r>
              <a:rPr sz="1500" spc="20" dirty="0">
                <a:solidFill>
                  <a:srgbClr val="374151"/>
                </a:solidFill>
                <a:latin typeface="Arial MT"/>
                <a:cs typeface="Arial MT"/>
              </a:rPr>
              <a:t> </a:t>
            </a:r>
            <a:r>
              <a:rPr sz="1500" spc="10" dirty="0">
                <a:solidFill>
                  <a:srgbClr val="374151"/>
                </a:solidFill>
                <a:latin typeface="Arial MT"/>
                <a:cs typeface="Arial MT"/>
              </a:rPr>
              <a:t>management,</a:t>
            </a:r>
            <a:r>
              <a:rPr sz="1500" spc="15"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bidding</a:t>
            </a:r>
            <a:r>
              <a:rPr sz="1500" spc="15" dirty="0">
                <a:solidFill>
                  <a:srgbClr val="374151"/>
                </a:solidFill>
                <a:latin typeface="Arial MT"/>
                <a:cs typeface="Arial MT"/>
              </a:rPr>
              <a:t> </a:t>
            </a:r>
            <a:r>
              <a:rPr sz="1500" spc="5" dirty="0">
                <a:solidFill>
                  <a:srgbClr val="374151"/>
                </a:solidFill>
                <a:latin typeface="Arial MT"/>
                <a:cs typeface="Arial MT"/>
              </a:rPr>
              <a:t>strategies.</a:t>
            </a:r>
            <a:endParaRPr sz="1500">
              <a:latin typeface="Arial MT"/>
              <a:cs typeface="Arial MT"/>
            </a:endParaRPr>
          </a:p>
        </p:txBody>
      </p:sp>
      <p:sp>
        <p:nvSpPr>
          <p:cNvPr id="7" name="object 7"/>
          <p:cNvSpPr txBox="1"/>
          <p:nvPr/>
        </p:nvSpPr>
        <p:spPr>
          <a:xfrm>
            <a:off x="1252219" y="2223202"/>
            <a:ext cx="93345" cy="2571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Arial MT"/>
                <a:cs typeface="Arial MT"/>
              </a:rPr>
              <a:t>•</a:t>
            </a:r>
            <a:endParaRPr sz="1500">
              <a:latin typeface="Arial MT"/>
              <a:cs typeface="Arial MT"/>
            </a:endParaRPr>
          </a:p>
        </p:txBody>
      </p:sp>
      <p:sp>
        <p:nvSpPr>
          <p:cNvPr id="8" name="object 8"/>
          <p:cNvSpPr txBox="1"/>
          <p:nvPr/>
        </p:nvSpPr>
        <p:spPr>
          <a:xfrm>
            <a:off x="1417319" y="2244737"/>
            <a:ext cx="989076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SQL</a:t>
            </a:r>
            <a:r>
              <a:rPr sz="1500" spc="-130" dirty="0">
                <a:solidFill>
                  <a:srgbClr val="374151"/>
                </a:solidFill>
                <a:latin typeface="Arial MT"/>
                <a:cs typeface="Arial MT"/>
              </a:rPr>
              <a:t> </a:t>
            </a:r>
            <a:r>
              <a:rPr sz="1500" spc="5" dirty="0">
                <a:solidFill>
                  <a:srgbClr val="374151"/>
                </a:solidFill>
                <a:latin typeface="Arial MT"/>
                <a:cs typeface="Arial MT"/>
              </a:rPr>
              <a:t>Application:</a:t>
            </a:r>
            <a:r>
              <a:rPr sz="1500" spc="15" dirty="0">
                <a:solidFill>
                  <a:srgbClr val="374151"/>
                </a:solidFill>
                <a:latin typeface="Arial MT"/>
                <a:cs typeface="Arial MT"/>
              </a:rPr>
              <a:t> </a:t>
            </a:r>
            <a:r>
              <a:rPr sz="1500" spc="10" dirty="0">
                <a:solidFill>
                  <a:srgbClr val="374151"/>
                </a:solidFill>
                <a:latin typeface="Arial MT"/>
                <a:cs typeface="Arial MT"/>
              </a:rPr>
              <a:t>Design</a:t>
            </a:r>
            <a:r>
              <a:rPr sz="1500" spc="15" dirty="0">
                <a:solidFill>
                  <a:srgbClr val="374151"/>
                </a:solidFill>
                <a:latin typeface="Arial MT"/>
                <a:cs typeface="Arial MT"/>
              </a:rPr>
              <a:t> </a:t>
            </a:r>
            <a:r>
              <a:rPr sz="1500" spc="5" dirty="0">
                <a:solidFill>
                  <a:srgbClr val="374151"/>
                </a:solidFill>
                <a:latin typeface="Arial MT"/>
                <a:cs typeface="Arial MT"/>
              </a:rPr>
              <a:t>the</a:t>
            </a:r>
            <a:r>
              <a:rPr sz="1500" spc="15" dirty="0">
                <a:solidFill>
                  <a:srgbClr val="374151"/>
                </a:solidFill>
                <a:latin typeface="Arial MT"/>
                <a:cs typeface="Arial MT"/>
              </a:rPr>
              <a:t> </a:t>
            </a:r>
            <a:r>
              <a:rPr sz="1500" spc="10" dirty="0">
                <a:solidFill>
                  <a:srgbClr val="374151"/>
                </a:solidFill>
                <a:latin typeface="Arial MT"/>
                <a:cs typeface="Arial MT"/>
              </a:rPr>
              <a:t>database</a:t>
            </a:r>
            <a:r>
              <a:rPr sz="1500" spc="15" dirty="0">
                <a:solidFill>
                  <a:srgbClr val="374151"/>
                </a:solidFill>
                <a:latin typeface="Arial MT"/>
                <a:cs typeface="Arial MT"/>
              </a:rPr>
              <a:t> </a:t>
            </a:r>
            <a:r>
              <a:rPr sz="1500" spc="10" dirty="0">
                <a:solidFill>
                  <a:srgbClr val="374151"/>
                </a:solidFill>
                <a:latin typeface="Arial MT"/>
                <a:cs typeface="Arial MT"/>
              </a:rPr>
              <a:t>schema</a:t>
            </a:r>
            <a:r>
              <a:rPr sz="1500" spc="15" dirty="0">
                <a:solidFill>
                  <a:srgbClr val="374151"/>
                </a:solidFill>
                <a:latin typeface="Arial MT"/>
                <a:cs typeface="Arial MT"/>
              </a:rPr>
              <a:t> </a:t>
            </a:r>
            <a:r>
              <a:rPr sz="1500" spc="5" dirty="0">
                <a:solidFill>
                  <a:srgbClr val="374151"/>
                </a:solidFill>
                <a:latin typeface="Arial MT"/>
                <a:cs typeface="Arial MT"/>
              </a:rPr>
              <a:t>to</a:t>
            </a:r>
            <a:r>
              <a:rPr sz="1500" spc="15" dirty="0">
                <a:solidFill>
                  <a:srgbClr val="374151"/>
                </a:solidFill>
                <a:latin typeface="Arial MT"/>
                <a:cs typeface="Arial MT"/>
              </a:rPr>
              <a:t> </a:t>
            </a:r>
            <a:r>
              <a:rPr sz="1500" spc="5" dirty="0">
                <a:solidFill>
                  <a:srgbClr val="374151"/>
                </a:solidFill>
                <a:latin typeface="Arial MT"/>
                <a:cs typeface="Arial MT"/>
              </a:rPr>
              <a:t>accurately</a:t>
            </a:r>
            <a:r>
              <a:rPr sz="1500" spc="15" dirty="0">
                <a:solidFill>
                  <a:srgbClr val="374151"/>
                </a:solidFill>
                <a:latin typeface="Arial MT"/>
                <a:cs typeface="Arial MT"/>
              </a:rPr>
              <a:t> </a:t>
            </a:r>
            <a:r>
              <a:rPr sz="1500" spc="10" dirty="0">
                <a:solidFill>
                  <a:srgbClr val="374151"/>
                </a:solidFill>
                <a:latin typeface="Arial MT"/>
                <a:cs typeface="Arial MT"/>
              </a:rPr>
              <a:t>model</a:t>
            </a:r>
            <a:r>
              <a:rPr sz="1500" spc="15" dirty="0">
                <a:solidFill>
                  <a:srgbClr val="374151"/>
                </a:solidFill>
                <a:latin typeface="Arial MT"/>
                <a:cs typeface="Arial MT"/>
              </a:rPr>
              <a:t> </a:t>
            </a:r>
            <a:r>
              <a:rPr sz="1500" spc="5" dirty="0">
                <a:solidFill>
                  <a:srgbClr val="374151"/>
                </a:solidFill>
                <a:latin typeface="Arial MT"/>
                <a:cs typeface="Arial MT"/>
              </a:rPr>
              <a:t>the</a:t>
            </a:r>
            <a:r>
              <a:rPr sz="1500" spc="15" dirty="0">
                <a:solidFill>
                  <a:srgbClr val="374151"/>
                </a:solidFill>
                <a:latin typeface="Arial MT"/>
                <a:cs typeface="Arial MT"/>
              </a:rPr>
              <a:t> </a:t>
            </a:r>
            <a:r>
              <a:rPr sz="1500" spc="10" dirty="0">
                <a:solidFill>
                  <a:srgbClr val="374151"/>
                </a:solidFill>
                <a:latin typeface="Arial MT"/>
                <a:cs typeface="Arial MT"/>
              </a:rPr>
              <a:t>IPL</a:t>
            </a:r>
            <a:r>
              <a:rPr sz="1500" spc="-40" dirty="0">
                <a:solidFill>
                  <a:srgbClr val="374151"/>
                </a:solidFill>
                <a:latin typeface="Arial MT"/>
                <a:cs typeface="Arial MT"/>
              </a:rPr>
              <a:t> </a:t>
            </a:r>
            <a:r>
              <a:rPr sz="1500" spc="5" dirty="0">
                <a:solidFill>
                  <a:srgbClr val="374151"/>
                </a:solidFill>
                <a:latin typeface="Arial MT"/>
                <a:cs typeface="Arial MT"/>
              </a:rPr>
              <a:t>ecosystem,</a:t>
            </a:r>
            <a:r>
              <a:rPr sz="1500" spc="15" dirty="0">
                <a:solidFill>
                  <a:srgbClr val="374151"/>
                </a:solidFill>
                <a:latin typeface="Arial MT"/>
                <a:cs typeface="Arial MT"/>
              </a:rPr>
              <a:t> </a:t>
            </a:r>
            <a:r>
              <a:rPr sz="1500" spc="5" dirty="0">
                <a:solidFill>
                  <a:srgbClr val="374151"/>
                </a:solidFill>
                <a:latin typeface="Arial MT"/>
                <a:cs typeface="Arial MT"/>
              </a:rPr>
              <a:t>including</a:t>
            </a:r>
            <a:r>
              <a:rPr sz="1500" spc="15" dirty="0">
                <a:solidFill>
                  <a:srgbClr val="374151"/>
                </a:solidFill>
                <a:latin typeface="Arial MT"/>
                <a:cs typeface="Arial MT"/>
              </a:rPr>
              <a:t> </a:t>
            </a:r>
            <a:r>
              <a:rPr sz="1500" spc="5" dirty="0">
                <a:solidFill>
                  <a:srgbClr val="374151"/>
                </a:solidFill>
                <a:latin typeface="Arial MT"/>
                <a:cs typeface="Arial MT"/>
              </a:rPr>
              <a:t>entities</a:t>
            </a:r>
            <a:r>
              <a:rPr sz="1500" spc="15" dirty="0">
                <a:solidFill>
                  <a:srgbClr val="374151"/>
                </a:solidFill>
                <a:latin typeface="Arial MT"/>
                <a:cs typeface="Arial MT"/>
              </a:rPr>
              <a:t> </a:t>
            </a:r>
            <a:r>
              <a:rPr sz="1500" spc="5" dirty="0">
                <a:solidFill>
                  <a:srgbClr val="374151"/>
                </a:solidFill>
                <a:latin typeface="Arial MT"/>
                <a:cs typeface="Arial MT"/>
              </a:rPr>
              <a:t>like</a:t>
            </a:r>
            <a:r>
              <a:rPr sz="1500" spc="15" dirty="0">
                <a:solidFill>
                  <a:srgbClr val="374151"/>
                </a:solidFill>
                <a:latin typeface="Arial MT"/>
                <a:cs typeface="Arial MT"/>
              </a:rPr>
              <a:t> </a:t>
            </a:r>
            <a:r>
              <a:rPr sz="1500" spc="10" dirty="0">
                <a:solidFill>
                  <a:srgbClr val="374151"/>
                </a:solidFill>
                <a:latin typeface="Arial MT"/>
                <a:cs typeface="Arial MT"/>
              </a:rPr>
              <a:t>teams,</a:t>
            </a:r>
            <a:endParaRPr sz="1500">
              <a:latin typeface="Arial MT"/>
              <a:cs typeface="Arial MT"/>
            </a:endParaRPr>
          </a:p>
        </p:txBody>
      </p:sp>
      <p:sp>
        <p:nvSpPr>
          <p:cNvPr id="9" name="object 9"/>
          <p:cNvSpPr txBox="1"/>
          <p:nvPr/>
        </p:nvSpPr>
        <p:spPr>
          <a:xfrm>
            <a:off x="1417319" y="2473337"/>
            <a:ext cx="982535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players,</a:t>
            </a:r>
            <a:r>
              <a:rPr sz="1500" spc="20" dirty="0">
                <a:solidFill>
                  <a:srgbClr val="374151"/>
                </a:solidFill>
                <a:latin typeface="Arial MT"/>
                <a:cs typeface="Arial MT"/>
              </a:rPr>
              <a:t> </a:t>
            </a:r>
            <a:r>
              <a:rPr sz="1500" spc="10" dirty="0">
                <a:solidFill>
                  <a:srgbClr val="374151"/>
                </a:solidFill>
                <a:latin typeface="Arial MT"/>
                <a:cs typeface="Arial MT"/>
              </a:rPr>
              <a:t>matches,</a:t>
            </a:r>
            <a:r>
              <a:rPr sz="1500" spc="20" dirty="0">
                <a:solidFill>
                  <a:srgbClr val="374151"/>
                </a:solidFill>
                <a:latin typeface="Arial MT"/>
                <a:cs typeface="Arial MT"/>
              </a:rPr>
              <a:t> </a:t>
            </a:r>
            <a:r>
              <a:rPr sz="1500" spc="5" dirty="0">
                <a:solidFill>
                  <a:srgbClr val="374151"/>
                </a:solidFill>
                <a:latin typeface="Arial MT"/>
                <a:cs typeface="Arial MT"/>
              </a:rPr>
              <a:t>bids,</a:t>
            </a:r>
            <a:r>
              <a:rPr sz="1500" spc="20" dirty="0">
                <a:solidFill>
                  <a:srgbClr val="374151"/>
                </a:solidFill>
                <a:latin typeface="Arial MT"/>
                <a:cs typeface="Arial MT"/>
              </a:rPr>
              <a:t> </a:t>
            </a:r>
            <a:r>
              <a:rPr sz="1500" spc="10" dirty="0">
                <a:solidFill>
                  <a:srgbClr val="374151"/>
                </a:solidFill>
                <a:latin typeface="Arial MT"/>
                <a:cs typeface="Arial MT"/>
              </a:rPr>
              <a:t>and</a:t>
            </a:r>
            <a:r>
              <a:rPr sz="1500" spc="25" dirty="0">
                <a:solidFill>
                  <a:srgbClr val="374151"/>
                </a:solidFill>
                <a:latin typeface="Arial MT"/>
                <a:cs typeface="Arial MT"/>
              </a:rPr>
              <a:t> </a:t>
            </a:r>
            <a:r>
              <a:rPr sz="1500" spc="5" dirty="0">
                <a:solidFill>
                  <a:srgbClr val="374151"/>
                </a:solidFill>
                <a:latin typeface="Arial MT"/>
                <a:cs typeface="Arial MT"/>
              </a:rPr>
              <a:t>their</a:t>
            </a:r>
            <a:r>
              <a:rPr sz="1500" spc="20" dirty="0">
                <a:solidFill>
                  <a:srgbClr val="374151"/>
                </a:solidFill>
                <a:latin typeface="Arial MT"/>
                <a:cs typeface="Arial MT"/>
              </a:rPr>
              <a:t> </a:t>
            </a:r>
            <a:r>
              <a:rPr sz="1500" spc="5" dirty="0">
                <a:solidFill>
                  <a:srgbClr val="374151"/>
                </a:solidFill>
                <a:latin typeface="Arial MT"/>
                <a:cs typeface="Arial MT"/>
              </a:rPr>
              <a:t>relationships.</a:t>
            </a:r>
            <a:r>
              <a:rPr sz="1500" spc="-10" dirty="0">
                <a:solidFill>
                  <a:srgbClr val="374151"/>
                </a:solidFill>
                <a:latin typeface="Arial MT"/>
                <a:cs typeface="Arial MT"/>
              </a:rPr>
              <a:t> </a:t>
            </a:r>
            <a:r>
              <a:rPr sz="1500" spc="5" dirty="0">
                <a:solidFill>
                  <a:srgbClr val="374151"/>
                </a:solidFill>
                <a:latin typeface="Arial MT"/>
                <a:cs typeface="Arial MT"/>
              </a:rPr>
              <a:t>This</a:t>
            </a:r>
            <a:r>
              <a:rPr sz="1500" spc="20" dirty="0">
                <a:solidFill>
                  <a:srgbClr val="374151"/>
                </a:solidFill>
                <a:latin typeface="Arial MT"/>
                <a:cs typeface="Arial MT"/>
              </a:rPr>
              <a:t> </a:t>
            </a:r>
            <a:r>
              <a:rPr sz="1500" spc="5" dirty="0">
                <a:solidFill>
                  <a:srgbClr val="374151"/>
                </a:solidFill>
                <a:latin typeface="Arial MT"/>
                <a:cs typeface="Arial MT"/>
              </a:rPr>
              <a:t>understanding</a:t>
            </a:r>
            <a:r>
              <a:rPr sz="1500" spc="25" dirty="0">
                <a:solidFill>
                  <a:srgbClr val="374151"/>
                </a:solidFill>
                <a:latin typeface="Arial MT"/>
                <a:cs typeface="Arial MT"/>
              </a:rPr>
              <a:t> </a:t>
            </a:r>
            <a:r>
              <a:rPr sz="1500" spc="5" dirty="0">
                <a:solidFill>
                  <a:srgbClr val="374151"/>
                </a:solidFill>
                <a:latin typeface="Arial MT"/>
                <a:cs typeface="Arial MT"/>
              </a:rPr>
              <a:t>informs</a:t>
            </a:r>
            <a:r>
              <a:rPr sz="1500" spc="20" dirty="0">
                <a:solidFill>
                  <a:srgbClr val="374151"/>
                </a:solidFill>
                <a:latin typeface="Arial MT"/>
                <a:cs typeface="Arial MT"/>
              </a:rPr>
              <a:t> </a:t>
            </a:r>
            <a:r>
              <a:rPr sz="1500" spc="5" dirty="0">
                <a:solidFill>
                  <a:srgbClr val="374151"/>
                </a:solidFill>
                <a:latin typeface="Arial MT"/>
                <a:cs typeface="Arial MT"/>
              </a:rPr>
              <a:t>table</a:t>
            </a:r>
            <a:r>
              <a:rPr sz="1500" spc="20" dirty="0">
                <a:solidFill>
                  <a:srgbClr val="374151"/>
                </a:solidFill>
                <a:latin typeface="Arial MT"/>
                <a:cs typeface="Arial MT"/>
              </a:rPr>
              <a:t> </a:t>
            </a:r>
            <a:r>
              <a:rPr sz="1500" spc="5" dirty="0">
                <a:solidFill>
                  <a:srgbClr val="374151"/>
                </a:solidFill>
                <a:latin typeface="Arial MT"/>
                <a:cs typeface="Arial MT"/>
              </a:rPr>
              <a:t>structures,</a:t>
            </a:r>
            <a:r>
              <a:rPr sz="1500" spc="20" dirty="0">
                <a:solidFill>
                  <a:srgbClr val="374151"/>
                </a:solidFill>
                <a:latin typeface="Arial MT"/>
                <a:cs typeface="Arial MT"/>
              </a:rPr>
              <a:t> </a:t>
            </a:r>
            <a:r>
              <a:rPr sz="1500" spc="5" dirty="0">
                <a:solidFill>
                  <a:srgbClr val="374151"/>
                </a:solidFill>
                <a:latin typeface="Arial MT"/>
                <a:cs typeface="Arial MT"/>
              </a:rPr>
              <a:t>relationships,</a:t>
            </a:r>
            <a:r>
              <a:rPr sz="1500" spc="25"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data</a:t>
            </a:r>
            <a:endParaRPr sz="1500">
              <a:latin typeface="Arial MT"/>
              <a:cs typeface="Arial MT"/>
            </a:endParaRPr>
          </a:p>
        </p:txBody>
      </p:sp>
      <p:sp>
        <p:nvSpPr>
          <p:cNvPr id="10" name="object 10"/>
          <p:cNvSpPr txBox="1"/>
          <p:nvPr/>
        </p:nvSpPr>
        <p:spPr>
          <a:xfrm>
            <a:off x="1417319" y="2701937"/>
            <a:ext cx="38671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flo</a:t>
            </a:r>
            <a:r>
              <a:rPr sz="1500" spc="-75" dirty="0">
                <a:solidFill>
                  <a:srgbClr val="374151"/>
                </a:solidFill>
                <a:latin typeface="Arial MT"/>
                <a:cs typeface="Arial MT"/>
              </a:rPr>
              <a:t>w</a:t>
            </a:r>
            <a:r>
              <a:rPr sz="1500" spc="5" dirty="0">
                <a:solidFill>
                  <a:srgbClr val="374151"/>
                </a:solidFill>
                <a:latin typeface="Arial MT"/>
                <a:cs typeface="Arial MT"/>
              </a:rPr>
              <a:t>.</a:t>
            </a:r>
            <a:endParaRPr sz="1500">
              <a:latin typeface="Arial MT"/>
              <a:cs typeface="Arial MT"/>
            </a:endParaRPr>
          </a:p>
        </p:txBody>
      </p:sp>
      <p:sp>
        <p:nvSpPr>
          <p:cNvPr id="11" name="object 11"/>
          <p:cNvSpPr txBox="1"/>
          <p:nvPr/>
        </p:nvSpPr>
        <p:spPr>
          <a:xfrm>
            <a:off x="871219" y="3137602"/>
            <a:ext cx="186690" cy="257175"/>
          </a:xfrm>
          <a:prstGeom prst="rect">
            <a:avLst/>
          </a:prstGeom>
        </p:spPr>
        <p:txBody>
          <a:bodyPr vert="horz" wrap="square" lIns="0" tIns="15240" rIns="0" bIns="0" rtlCol="0">
            <a:spAutoFit/>
          </a:bodyPr>
          <a:lstStyle/>
          <a:p>
            <a:pPr marL="12700">
              <a:lnSpc>
                <a:spcPct val="100000"/>
              </a:lnSpc>
              <a:spcBef>
                <a:spcPts val="120"/>
              </a:spcBef>
            </a:pPr>
            <a:r>
              <a:rPr sz="1500" b="1" dirty="0">
                <a:solidFill>
                  <a:srgbClr val="374151"/>
                </a:solidFill>
                <a:latin typeface="Arial"/>
                <a:cs typeface="Arial"/>
              </a:rPr>
              <a:t>2.</a:t>
            </a:r>
            <a:endParaRPr sz="1500">
              <a:latin typeface="Arial"/>
              <a:cs typeface="Arial"/>
            </a:endParaRPr>
          </a:p>
        </p:txBody>
      </p:sp>
      <p:sp>
        <p:nvSpPr>
          <p:cNvPr id="12" name="object 12"/>
          <p:cNvSpPr txBox="1"/>
          <p:nvPr/>
        </p:nvSpPr>
        <p:spPr>
          <a:xfrm>
            <a:off x="1098545" y="3159137"/>
            <a:ext cx="2339340" cy="228600"/>
          </a:xfrm>
          <a:prstGeom prst="rect">
            <a:avLst/>
          </a:prstGeom>
          <a:solidFill>
            <a:srgbClr val="F7F7F8"/>
          </a:solidFill>
        </p:spPr>
        <p:txBody>
          <a:bodyPr vert="horz" wrap="square" lIns="0" tIns="0" rIns="0" bIns="0" rtlCol="0">
            <a:spAutoFit/>
          </a:bodyPr>
          <a:lstStyle/>
          <a:p>
            <a:pPr>
              <a:lnSpc>
                <a:spcPts val="1750"/>
              </a:lnSpc>
            </a:pPr>
            <a:r>
              <a:rPr sz="1500" b="1" spc="5" dirty="0">
                <a:solidFill>
                  <a:srgbClr val="374151"/>
                </a:solidFill>
                <a:latin typeface="Arial"/>
                <a:cs typeface="Arial"/>
              </a:rPr>
              <a:t>Player</a:t>
            </a:r>
            <a:r>
              <a:rPr sz="1500" b="1" spc="10" dirty="0">
                <a:solidFill>
                  <a:srgbClr val="374151"/>
                </a:solidFill>
                <a:latin typeface="Arial"/>
                <a:cs typeface="Arial"/>
              </a:rPr>
              <a:t> Data</a:t>
            </a:r>
            <a:r>
              <a:rPr sz="1500" b="1" spc="15" dirty="0">
                <a:solidFill>
                  <a:srgbClr val="374151"/>
                </a:solidFill>
                <a:latin typeface="Arial"/>
                <a:cs typeface="Arial"/>
              </a:rPr>
              <a:t> </a:t>
            </a:r>
            <a:r>
              <a:rPr sz="1500" b="1" spc="5" dirty="0">
                <a:solidFill>
                  <a:srgbClr val="374151"/>
                </a:solidFill>
                <a:latin typeface="Arial"/>
                <a:cs typeface="Arial"/>
              </a:rPr>
              <a:t>Management</a:t>
            </a:r>
            <a:r>
              <a:rPr sz="1500" spc="5" dirty="0">
                <a:solidFill>
                  <a:srgbClr val="374151"/>
                </a:solidFill>
                <a:latin typeface="Arial MT"/>
                <a:cs typeface="Arial MT"/>
              </a:rPr>
              <a:t>:</a:t>
            </a:r>
            <a:endParaRPr sz="1500">
              <a:latin typeface="Arial MT"/>
              <a:cs typeface="Arial MT"/>
            </a:endParaRPr>
          </a:p>
        </p:txBody>
      </p:sp>
      <p:sp>
        <p:nvSpPr>
          <p:cNvPr id="13" name="object 13"/>
          <p:cNvSpPr txBox="1"/>
          <p:nvPr/>
        </p:nvSpPr>
        <p:spPr>
          <a:xfrm>
            <a:off x="1252219" y="3366202"/>
            <a:ext cx="93345" cy="2571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Arial MT"/>
                <a:cs typeface="Arial MT"/>
              </a:rPr>
              <a:t>•</a:t>
            </a:r>
            <a:endParaRPr sz="1500">
              <a:latin typeface="Arial MT"/>
              <a:cs typeface="Arial MT"/>
            </a:endParaRPr>
          </a:p>
        </p:txBody>
      </p:sp>
      <p:sp>
        <p:nvSpPr>
          <p:cNvPr id="14" name="object 14"/>
          <p:cNvSpPr txBox="1"/>
          <p:nvPr/>
        </p:nvSpPr>
        <p:spPr>
          <a:xfrm>
            <a:off x="1417319" y="3387737"/>
            <a:ext cx="900176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Domain</a:t>
            </a:r>
            <a:r>
              <a:rPr sz="1500" spc="15" dirty="0">
                <a:solidFill>
                  <a:srgbClr val="374151"/>
                </a:solidFill>
                <a:latin typeface="Arial MT"/>
                <a:cs typeface="Arial MT"/>
              </a:rPr>
              <a:t> </a:t>
            </a:r>
            <a:r>
              <a:rPr sz="1500" spc="10" dirty="0">
                <a:solidFill>
                  <a:srgbClr val="374151"/>
                </a:solidFill>
                <a:latin typeface="Arial MT"/>
                <a:cs typeface="Arial MT"/>
              </a:rPr>
              <a:t>Knowledge:</a:t>
            </a:r>
            <a:r>
              <a:rPr sz="1500" spc="20" dirty="0">
                <a:solidFill>
                  <a:srgbClr val="374151"/>
                </a:solidFill>
                <a:latin typeface="Arial MT"/>
                <a:cs typeface="Arial MT"/>
              </a:rPr>
              <a:t> </a:t>
            </a:r>
            <a:r>
              <a:rPr sz="1500" spc="5" dirty="0">
                <a:solidFill>
                  <a:srgbClr val="374151"/>
                </a:solidFill>
                <a:latin typeface="Arial MT"/>
                <a:cs typeface="Arial MT"/>
              </a:rPr>
              <a:t>Familiarise</a:t>
            </a:r>
            <a:r>
              <a:rPr sz="1500" spc="20" dirty="0">
                <a:solidFill>
                  <a:srgbClr val="374151"/>
                </a:solidFill>
                <a:latin typeface="Arial MT"/>
                <a:cs typeface="Arial MT"/>
              </a:rPr>
              <a:t> </a:t>
            </a:r>
            <a:r>
              <a:rPr sz="1500" spc="5" dirty="0">
                <a:solidFill>
                  <a:srgbClr val="374151"/>
                </a:solidFill>
                <a:latin typeface="Arial MT"/>
                <a:cs typeface="Arial MT"/>
              </a:rPr>
              <a:t>yourself</a:t>
            </a:r>
            <a:r>
              <a:rPr sz="1500" spc="15" dirty="0">
                <a:solidFill>
                  <a:srgbClr val="374151"/>
                </a:solidFill>
                <a:latin typeface="Arial MT"/>
                <a:cs typeface="Arial MT"/>
              </a:rPr>
              <a:t> </a:t>
            </a:r>
            <a:r>
              <a:rPr sz="1500" spc="5" dirty="0">
                <a:solidFill>
                  <a:srgbClr val="374151"/>
                </a:solidFill>
                <a:latin typeface="Arial MT"/>
                <a:cs typeface="Arial MT"/>
              </a:rPr>
              <a:t>with</a:t>
            </a:r>
            <a:r>
              <a:rPr sz="1500" spc="20" dirty="0">
                <a:solidFill>
                  <a:srgbClr val="374151"/>
                </a:solidFill>
                <a:latin typeface="Arial MT"/>
                <a:cs typeface="Arial MT"/>
              </a:rPr>
              <a:t> </a:t>
            </a:r>
            <a:r>
              <a:rPr sz="1500" spc="5" dirty="0">
                <a:solidFill>
                  <a:srgbClr val="374151"/>
                </a:solidFill>
                <a:latin typeface="Arial MT"/>
                <a:cs typeface="Arial MT"/>
              </a:rPr>
              <a:t>player</a:t>
            </a:r>
            <a:r>
              <a:rPr sz="1500" spc="20" dirty="0">
                <a:solidFill>
                  <a:srgbClr val="374151"/>
                </a:solidFill>
                <a:latin typeface="Arial MT"/>
                <a:cs typeface="Arial MT"/>
              </a:rPr>
              <a:t> </a:t>
            </a:r>
            <a:r>
              <a:rPr sz="1500" spc="5" dirty="0">
                <a:solidFill>
                  <a:srgbClr val="374151"/>
                </a:solidFill>
                <a:latin typeface="Arial MT"/>
                <a:cs typeface="Arial MT"/>
              </a:rPr>
              <a:t>profiles,</a:t>
            </a:r>
            <a:r>
              <a:rPr sz="1500" spc="20" dirty="0">
                <a:solidFill>
                  <a:srgbClr val="374151"/>
                </a:solidFill>
                <a:latin typeface="Arial MT"/>
                <a:cs typeface="Arial MT"/>
              </a:rPr>
              <a:t> </a:t>
            </a:r>
            <a:r>
              <a:rPr sz="1500" spc="5" dirty="0">
                <a:solidFill>
                  <a:srgbClr val="374151"/>
                </a:solidFill>
                <a:latin typeface="Arial MT"/>
                <a:cs typeface="Arial MT"/>
              </a:rPr>
              <a:t>performance</a:t>
            </a:r>
            <a:r>
              <a:rPr sz="1500" spc="15" dirty="0">
                <a:solidFill>
                  <a:srgbClr val="374151"/>
                </a:solidFill>
                <a:latin typeface="Arial MT"/>
                <a:cs typeface="Arial MT"/>
              </a:rPr>
              <a:t> </a:t>
            </a:r>
            <a:r>
              <a:rPr sz="1500" spc="5" dirty="0">
                <a:solidFill>
                  <a:srgbClr val="374151"/>
                </a:solidFill>
                <a:latin typeface="Arial MT"/>
                <a:cs typeface="Arial MT"/>
              </a:rPr>
              <a:t>statistics,</a:t>
            </a:r>
            <a:r>
              <a:rPr sz="1500" spc="20" dirty="0">
                <a:solidFill>
                  <a:srgbClr val="374151"/>
                </a:solidFill>
                <a:latin typeface="Arial MT"/>
                <a:cs typeface="Arial MT"/>
              </a:rPr>
              <a:t> </a:t>
            </a:r>
            <a:r>
              <a:rPr sz="1500" spc="5" dirty="0">
                <a:solidFill>
                  <a:srgbClr val="374151"/>
                </a:solidFill>
                <a:latin typeface="Arial MT"/>
                <a:cs typeface="Arial MT"/>
              </a:rPr>
              <a:t>player</a:t>
            </a:r>
            <a:r>
              <a:rPr sz="1500" spc="20" dirty="0">
                <a:solidFill>
                  <a:srgbClr val="374151"/>
                </a:solidFill>
                <a:latin typeface="Arial MT"/>
                <a:cs typeface="Arial MT"/>
              </a:rPr>
              <a:t> </a:t>
            </a:r>
            <a:r>
              <a:rPr sz="1500" spc="5" dirty="0">
                <a:solidFill>
                  <a:srgbClr val="374151"/>
                </a:solidFill>
                <a:latin typeface="Arial MT"/>
                <a:cs typeface="Arial MT"/>
              </a:rPr>
              <a:t>transfers,</a:t>
            </a:r>
            <a:r>
              <a:rPr sz="1500" spc="20" dirty="0">
                <a:solidFill>
                  <a:srgbClr val="374151"/>
                </a:solidFill>
                <a:latin typeface="Arial MT"/>
                <a:cs typeface="Arial MT"/>
              </a:rPr>
              <a:t> </a:t>
            </a:r>
            <a:r>
              <a:rPr sz="1500" spc="10" dirty="0">
                <a:solidFill>
                  <a:srgbClr val="374151"/>
                </a:solidFill>
                <a:latin typeface="Arial MT"/>
                <a:cs typeface="Arial MT"/>
              </a:rPr>
              <a:t>and</a:t>
            </a:r>
            <a:endParaRPr sz="1500">
              <a:latin typeface="Arial MT"/>
              <a:cs typeface="Arial MT"/>
            </a:endParaRPr>
          </a:p>
        </p:txBody>
      </p:sp>
      <p:sp>
        <p:nvSpPr>
          <p:cNvPr id="15" name="object 15"/>
          <p:cNvSpPr txBox="1"/>
          <p:nvPr/>
        </p:nvSpPr>
        <p:spPr>
          <a:xfrm>
            <a:off x="1417319" y="3616337"/>
            <a:ext cx="3986529"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contractual</a:t>
            </a:r>
            <a:r>
              <a:rPr sz="1500" spc="15" dirty="0">
                <a:solidFill>
                  <a:srgbClr val="374151"/>
                </a:solidFill>
                <a:latin typeface="Arial MT"/>
                <a:cs typeface="Arial MT"/>
              </a:rPr>
              <a:t> </a:t>
            </a:r>
            <a:r>
              <a:rPr sz="1500" spc="5" dirty="0">
                <a:solidFill>
                  <a:srgbClr val="374151"/>
                </a:solidFill>
                <a:latin typeface="Arial MT"/>
                <a:cs typeface="Arial MT"/>
              </a:rPr>
              <a:t>information</a:t>
            </a:r>
            <a:r>
              <a:rPr sz="1500" spc="20" dirty="0">
                <a:solidFill>
                  <a:srgbClr val="374151"/>
                </a:solidFill>
                <a:latin typeface="Arial MT"/>
                <a:cs typeface="Arial MT"/>
              </a:rPr>
              <a:t> </a:t>
            </a:r>
            <a:r>
              <a:rPr sz="1500" spc="5" dirty="0">
                <a:solidFill>
                  <a:srgbClr val="374151"/>
                </a:solidFill>
                <a:latin typeface="Arial MT"/>
                <a:cs typeface="Arial MT"/>
              </a:rPr>
              <a:t>relevant</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15" dirty="0">
                <a:solidFill>
                  <a:srgbClr val="374151"/>
                </a:solidFill>
                <a:latin typeface="Arial MT"/>
                <a:cs typeface="Arial MT"/>
              </a:rPr>
              <a:t> </a:t>
            </a:r>
            <a:r>
              <a:rPr sz="1500" spc="10" dirty="0">
                <a:solidFill>
                  <a:srgbClr val="374151"/>
                </a:solidFill>
                <a:latin typeface="Arial MT"/>
                <a:cs typeface="Arial MT"/>
              </a:rPr>
              <a:t>IPL</a:t>
            </a:r>
            <a:r>
              <a:rPr sz="1500" spc="-35" dirty="0">
                <a:solidFill>
                  <a:srgbClr val="374151"/>
                </a:solidFill>
                <a:latin typeface="Arial MT"/>
                <a:cs typeface="Arial MT"/>
              </a:rPr>
              <a:t> </a:t>
            </a:r>
            <a:r>
              <a:rPr sz="1500" spc="5" dirty="0">
                <a:solidFill>
                  <a:srgbClr val="374151"/>
                </a:solidFill>
                <a:latin typeface="Arial MT"/>
                <a:cs typeface="Arial MT"/>
              </a:rPr>
              <a:t>players.</a:t>
            </a:r>
            <a:endParaRPr sz="1500">
              <a:latin typeface="Arial MT"/>
              <a:cs typeface="Arial MT"/>
            </a:endParaRPr>
          </a:p>
        </p:txBody>
      </p:sp>
      <p:sp>
        <p:nvSpPr>
          <p:cNvPr id="16" name="object 16"/>
          <p:cNvSpPr txBox="1"/>
          <p:nvPr/>
        </p:nvSpPr>
        <p:spPr>
          <a:xfrm>
            <a:off x="1252219" y="3823402"/>
            <a:ext cx="93345" cy="2571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Arial MT"/>
                <a:cs typeface="Arial MT"/>
              </a:rPr>
              <a:t>•</a:t>
            </a:r>
            <a:endParaRPr sz="1500">
              <a:latin typeface="Arial MT"/>
              <a:cs typeface="Arial MT"/>
            </a:endParaRPr>
          </a:p>
        </p:txBody>
      </p:sp>
      <p:sp>
        <p:nvSpPr>
          <p:cNvPr id="17" name="object 17"/>
          <p:cNvSpPr txBox="1"/>
          <p:nvPr/>
        </p:nvSpPr>
        <p:spPr>
          <a:xfrm>
            <a:off x="1417319" y="3844937"/>
            <a:ext cx="9382125"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SQL</a:t>
            </a:r>
            <a:r>
              <a:rPr sz="1500" spc="-130" dirty="0">
                <a:solidFill>
                  <a:srgbClr val="374151"/>
                </a:solidFill>
                <a:latin typeface="Arial MT"/>
                <a:cs typeface="Arial MT"/>
              </a:rPr>
              <a:t> </a:t>
            </a:r>
            <a:r>
              <a:rPr sz="1500" spc="5" dirty="0">
                <a:solidFill>
                  <a:srgbClr val="374151"/>
                </a:solidFill>
                <a:latin typeface="Arial MT"/>
                <a:cs typeface="Arial MT"/>
              </a:rPr>
              <a:t>Application:</a:t>
            </a:r>
            <a:r>
              <a:rPr sz="1500" spc="20" dirty="0">
                <a:solidFill>
                  <a:srgbClr val="374151"/>
                </a:solidFill>
                <a:latin typeface="Arial MT"/>
                <a:cs typeface="Arial MT"/>
              </a:rPr>
              <a:t> </a:t>
            </a:r>
            <a:r>
              <a:rPr sz="1500" spc="10" dirty="0">
                <a:solidFill>
                  <a:srgbClr val="374151"/>
                </a:solidFill>
                <a:latin typeface="Arial MT"/>
                <a:cs typeface="Arial MT"/>
              </a:rPr>
              <a:t>Develop</a:t>
            </a:r>
            <a:r>
              <a:rPr sz="1500" spc="20" dirty="0">
                <a:solidFill>
                  <a:srgbClr val="374151"/>
                </a:solidFill>
                <a:latin typeface="Arial MT"/>
                <a:cs typeface="Arial MT"/>
              </a:rPr>
              <a:t> </a:t>
            </a:r>
            <a:r>
              <a:rPr sz="1500" spc="10" dirty="0">
                <a:solidFill>
                  <a:srgbClr val="374151"/>
                </a:solidFill>
                <a:latin typeface="Arial MT"/>
                <a:cs typeface="Arial MT"/>
              </a:rPr>
              <a:t>database</a:t>
            </a:r>
            <a:r>
              <a:rPr sz="1500" spc="20" dirty="0">
                <a:solidFill>
                  <a:srgbClr val="374151"/>
                </a:solidFill>
                <a:latin typeface="Arial MT"/>
                <a:cs typeface="Arial MT"/>
              </a:rPr>
              <a:t> </a:t>
            </a:r>
            <a:r>
              <a:rPr sz="1500" spc="5" dirty="0">
                <a:solidFill>
                  <a:srgbClr val="374151"/>
                </a:solidFill>
                <a:latin typeface="Arial MT"/>
                <a:cs typeface="Arial MT"/>
              </a:rPr>
              <a:t>tables</a:t>
            </a:r>
            <a:r>
              <a:rPr sz="1500" spc="15" dirty="0">
                <a:solidFill>
                  <a:srgbClr val="374151"/>
                </a:solidFill>
                <a:latin typeface="Arial MT"/>
                <a:cs typeface="Arial MT"/>
              </a:rPr>
              <a:t> </a:t>
            </a:r>
            <a:r>
              <a:rPr sz="1500" spc="5" dirty="0">
                <a:solidFill>
                  <a:srgbClr val="374151"/>
                </a:solidFill>
                <a:latin typeface="Arial MT"/>
                <a:cs typeface="Arial MT"/>
              </a:rPr>
              <a:t>that</a:t>
            </a:r>
            <a:r>
              <a:rPr sz="1500" spc="20" dirty="0">
                <a:solidFill>
                  <a:srgbClr val="374151"/>
                </a:solidFill>
                <a:latin typeface="Arial MT"/>
                <a:cs typeface="Arial MT"/>
              </a:rPr>
              <a:t> </a:t>
            </a:r>
            <a:r>
              <a:rPr sz="1500" spc="5" dirty="0">
                <a:solidFill>
                  <a:srgbClr val="374151"/>
                </a:solidFill>
                <a:latin typeface="Arial MT"/>
                <a:cs typeface="Arial MT"/>
              </a:rPr>
              <a:t>store</a:t>
            </a:r>
            <a:r>
              <a:rPr sz="1500" spc="20" dirty="0">
                <a:solidFill>
                  <a:srgbClr val="374151"/>
                </a:solidFill>
                <a:latin typeface="Arial MT"/>
                <a:cs typeface="Arial MT"/>
              </a:rPr>
              <a:t> </a:t>
            </a:r>
            <a:r>
              <a:rPr sz="1500" spc="5" dirty="0">
                <a:solidFill>
                  <a:srgbClr val="374151"/>
                </a:solidFill>
                <a:latin typeface="Arial MT"/>
                <a:cs typeface="Arial MT"/>
              </a:rPr>
              <a:t>player</a:t>
            </a:r>
            <a:r>
              <a:rPr sz="1500" spc="20" dirty="0">
                <a:solidFill>
                  <a:srgbClr val="374151"/>
                </a:solidFill>
                <a:latin typeface="Arial MT"/>
                <a:cs typeface="Arial MT"/>
              </a:rPr>
              <a:t> </a:t>
            </a:r>
            <a:r>
              <a:rPr sz="1500" spc="5" dirty="0">
                <a:solidFill>
                  <a:srgbClr val="374151"/>
                </a:solidFill>
                <a:latin typeface="Arial MT"/>
                <a:cs typeface="Arial MT"/>
              </a:rPr>
              <a:t>data,</a:t>
            </a:r>
            <a:r>
              <a:rPr sz="1500" spc="20" dirty="0">
                <a:solidFill>
                  <a:srgbClr val="374151"/>
                </a:solidFill>
                <a:latin typeface="Arial MT"/>
                <a:cs typeface="Arial MT"/>
              </a:rPr>
              <a:t> </a:t>
            </a:r>
            <a:r>
              <a:rPr sz="1500" spc="5" dirty="0">
                <a:solidFill>
                  <a:srgbClr val="374151"/>
                </a:solidFill>
                <a:latin typeface="Arial MT"/>
                <a:cs typeface="Arial MT"/>
              </a:rPr>
              <a:t>performance</a:t>
            </a:r>
            <a:r>
              <a:rPr sz="1500" spc="15" dirty="0">
                <a:solidFill>
                  <a:srgbClr val="374151"/>
                </a:solidFill>
                <a:latin typeface="Arial MT"/>
                <a:cs typeface="Arial MT"/>
              </a:rPr>
              <a:t> </a:t>
            </a:r>
            <a:r>
              <a:rPr sz="1500" spc="5" dirty="0">
                <a:solidFill>
                  <a:srgbClr val="374151"/>
                </a:solidFill>
                <a:latin typeface="Arial MT"/>
                <a:cs typeface="Arial MT"/>
              </a:rPr>
              <a:t>metrics,</a:t>
            </a:r>
            <a:r>
              <a:rPr sz="1500" spc="20" dirty="0">
                <a:solidFill>
                  <a:srgbClr val="374151"/>
                </a:solidFill>
                <a:latin typeface="Arial MT"/>
                <a:cs typeface="Arial MT"/>
              </a:rPr>
              <a:t> </a:t>
            </a:r>
            <a:r>
              <a:rPr sz="1500" spc="5" dirty="0">
                <a:solidFill>
                  <a:srgbClr val="374151"/>
                </a:solidFill>
                <a:latin typeface="Arial MT"/>
                <a:cs typeface="Arial MT"/>
              </a:rPr>
              <a:t>historical</a:t>
            </a:r>
            <a:r>
              <a:rPr sz="1500" spc="20" dirty="0">
                <a:solidFill>
                  <a:srgbClr val="374151"/>
                </a:solidFill>
                <a:latin typeface="Arial MT"/>
                <a:cs typeface="Arial MT"/>
              </a:rPr>
              <a:t> </a:t>
            </a:r>
            <a:r>
              <a:rPr sz="1500" spc="5" dirty="0">
                <a:solidFill>
                  <a:srgbClr val="374151"/>
                </a:solidFill>
                <a:latin typeface="Arial MT"/>
                <a:cs typeface="Arial MT"/>
              </a:rPr>
              <a:t>records,</a:t>
            </a:r>
            <a:r>
              <a:rPr sz="1500" spc="20" dirty="0">
                <a:solidFill>
                  <a:srgbClr val="374151"/>
                </a:solidFill>
                <a:latin typeface="Arial MT"/>
                <a:cs typeface="Arial MT"/>
              </a:rPr>
              <a:t> </a:t>
            </a:r>
            <a:r>
              <a:rPr sz="1500" spc="10" dirty="0">
                <a:solidFill>
                  <a:srgbClr val="374151"/>
                </a:solidFill>
                <a:latin typeface="Arial MT"/>
                <a:cs typeface="Arial MT"/>
              </a:rPr>
              <a:t>and</a:t>
            </a:r>
            <a:endParaRPr sz="1500">
              <a:latin typeface="Arial MT"/>
              <a:cs typeface="Arial MT"/>
            </a:endParaRPr>
          </a:p>
        </p:txBody>
      </p:sp>
      <p:sp>
        <p:nvSpPr>
          <p:cNvPr id="18" name="object 18"/>
          <p:cNvSpPr txBox="1"/>
          <p:nvPr/>
        </p:nvSpPr>
        <p:spPr>
          <a:xfrm>
            <a:off x="1417319" y="4073537"/>
            <a:ext cx="7824470"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contract</a:t>
            </a:r>
            <a:r>
              <a:rPr sz="1500" spc="20" dirty="0">
                <a:solidFill>
                  <a:srgbClr val="374151"/>
                </a:solidFill>
                <a:latin typeface="Arial MT"/>
                <a:cs typeface="Arial MT"/>
              </a:rPr>
              <a:t> </a:t>
            </a:r>
            <a:r>
              <a:rPr sz="1500" spc="5" dirty="0">
                <a:solidFill>
                  <a:srgbClr val="374151"/>
                </a:solidFill>
                <a:latin typeface="Arial MT"/>
                <a:cs typeface="Arial MT"/>
              </a:rPr>
              <a:t>details.</a:t>
            </a:r>
            <a:r>
              <a:rPr sz="1500" spc="20" dirty="0">
                <a:solidFill>
                  <a:srgbClr val="374151"/>
                </a:solidFill>
                <a:latin typeface="Arial MT"/>
                <a:cs typeface="Arial MT"/>
              </a:rPr>
              <a:t> </a:t>
            </a:r>
            <a:r>
              <a:rPr sz="1500" spc="10" dirty="0">
                <a:solidFill>
                  <a:srgbClr val="374151"/>
                </a:solidFill>
                <a:latin typeface="Arial MT"/>
                <a:cs typeface="Arial MT"/>
              </a:rPr>
              <a:t>Design</a:t>
            </a:r>
            <a:r>
              <a:rPr sz="1500" spc="25" dirty="0">
                <a:solidFill>
                  <a:srgbClr val="374151"/>
                </a:solidFill>
                <a:latin typeface="Arial MT"/>
                <a:cs typeface="Arial MT"/>
              </a:rPr>
              <a:t> </a:t>
            </a:r>
            <a:r>
              <a:rPr sz="1500" spc="5" dirty="0">
                <a:solidFill>
                  <a:srgbClr val="374151"/>
                </a:solidFill>
                <a:latin typeface="Arial MT"/>
                <a:cs typeface="Arial MT"/>
              </a:rPr>
              <a:t>queries</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25" dirty="0">
                <a:solidFill>
                  <a:srgbClr val="374151"/>
                </a:solidFill>
                <a:latin typeface="Arial MT"/>
                <a:cs typeface="Arial MT"/>
              </a:rPr>
              <a:t> </a:t>
            </a:r>
            <a:r>
              <a:rPr sz="1500" spc="5" dirty="0">
                <a:solidFill>
                  <a:srgbClr val="374151"/>
                </a:solidFill>
                <a:latin typeface="Arial MT"/>
                <a:cs typeface="Arial MT"/>
              </a:rPr>
              <a:t>fetch</a:t>
            </a:r>
            <a:r>
              <a:rPr sz="1500" spc="20" dirty="0">
                <a:solidFill>
                  <a:srgbClr val="374151"/>
                </a:solidFill>
                <a:latin typeface="Arial MT"/>
                <a:cs typeface="Arial MT"/>
              </a:rPr>
              <a:t> </a:t>
            </a:r>
            <a:r>
              <a:rPr sz="1500" spc="5" dirty="0">
                <a:solidFill>
                  <a:srgbClr val="374151"/>
                </a:solidFill>
                <a:latin typeface="Arial MT"/>
                <a:cs typeface="Arial MT"/>
              </a:rPr>
              <a:t>player-specific</a:t>
            </a:r>
            <a:r>
              <a:rPr sz="1500" spc="25" dirty="0">
                <a:solidFill>
                  <a:srgbClr val="374151"/>
                </a:solidFill>
                <a:latin typeface="Arial MT"/>
                <a:cs typeface="Arial MT"/>
              </a:rPr>
              <a:t> </a:t>
            </a:r>
            <a:r>
              <a:rPr sz="1500" spc="5" dirty="0">
                <a:solidFill>
                  <a:srgbClr val="374151"/>
                </a:solidFill>
                <a:latin typeface="Arial MT"/>
                <a:cs typeface="Arial MT"/>
              </a:rPr>
              <a:t>information</a:t>
            </a:r>
            <a:r>
              <a:rPr sz="1500" spc="20" dirty="0">
                <a:solidFill>
                  <a:srgbClr val="374151"/>
                </a:solidFill>
                <a:latin typeface="Arial MT"/>
                <a:cs typeface="Arial MT"/>
              </a:rPr>
              <a:t> </a:t>
            </a:r>
            <a:r>
              <a:rPr sz="1500" spc="5" dirty="0">
                <a:solidFill>
                  <a:srgbClr val="374151"/>
                </a:solidFill>
                <a:latin typeface="Arial MT"/>
                <a:cs typeface="Arial MT"/>
              </a:rPr>
              <a:t>for</a:t>
            </a:r>
            <a:r>
              <a:rPr sz="1500" spc="20" dirty="0">
                <a:solidFill>
                  <a:srgbClr val="374151"/>
                </a:solidFill>
                <a:latin typeface="Arial MT"/>
                <a:cs typeface="Arial MT"/>
              </a:rPr>
              <a:t> </a:t>
            </a:r>
            <a:r>
              <a:rPr sz="1500" spc="5" dirty="0">
                <a:solidFill>
                  <a:srgbClr val="374151"/>
                </a:solidFill>
                <a:latin typeface="Arial MT"/>
                <a:cs typeface="Arial MT"/>
              </a:rPr>
              <a:t>bidding</a:t>
            </a:r>
            <a:r>
              <a:rPr sz="1500" spc="25"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5" dirty="0">
                <a:solidFill>
                  <a:srgbClr val="374151"/>
                </a:solidFill>
                <a:latin typeface="Arial MT"/>
                <a:cs typeface="Arial MT"/>
              </a:rPr>
              <a:t>analysis.</a:t>
            </a:r>
            <a:endParaRPr sz="1500">
              <a:latin typeface="Arial MT"/>
              <a:cs typeface="Arial MT"/>
            </a:endParaRPr>
          </a:p>
        </p:txBody>
      </p:sp>
      <p:sp>
        <p:nvSpPr>
          <p:cNvPr id="19" name="object 19"/>
          <p:cNvSpPr txBox="1"/>
          <p:nvPr/>
        </p:nvSpPr>
        <p:spPr>
          <a:xfrm>
            <a:off x="871219" y="4509202"/>
            <a:ext cx="186690" cy="257175"/>
          </a:xfrm>
          <a:prstGeom prst="rect">
            <a:avLst/>
          </a:prstGeom>
        </p:spPr>
        <p:txBody>
          <a:bodyPr vert="horz" wrap="square" lIns="0" tIns="15240" rIns="0" bIns="0" rtlCol="0">
            <a:spAutoFit/>
          </a:bodyPr>
          <a:lstStyle/>
          <a:p>
            <a:pPr marL="12700">
              <a:lnSpc>
                <a:spcPct val="100000"/>
              </a:lnSpc>
              <a:spcBef>
                <a:spcPts val="120"/>
              </a:spcBef>
            </a:pPr>
            <a:r>
              <a:rPr sz="1500" b="1" dirty="0">
                <a:solidFill>
                  <a:srgbClr val="374151"/>
                </a:solidFill>
                <a:latin typeface="Arial"/>
                <a:cs typeface="Arial"/>
              </a:rPr>
              <a:t>3.</a:t>
            </a:r>
            <a:endParaRPr sz="1500">
              <a:latin typeface="Arial"/>
              <a:cs typeface="Arial"/>
            </a:endParaRPr>
          </a:p>
        </p:txBody>
      </p:sp>
      <p:sp>
        <p:nvSpPr>
          <p:cNvPr id="20" name="object 20"/>
          <p:cNvSpPr txBox="1"/>
          <p:nvPr/>
        </p:nvSpPr>
        <p:spPr>
          <a:xfrm>
            <a:off x="1098545" y="4530737"/>
            <a:ext cx="2866390" cy="228600"/>
          </a:xfrm>
          <a:prstGeom prst="rect">
            <a:avLst/>
          </a:prstGeom>
          <a:solidFill>
            <a:srgbClr val="F7F7F8"/>
          </a:solidFill>
        </p:spPr>
        <p:txBody>
          <a:bodyPr vert="horz" wrap="square" lIns="0" tIns="0" rIns="0" bIns="0" rtlCol="0">
            <a:spAutoFit/>
          </a:bodyPr>
          <a:lstStyle/>
          <a:p>
            <a:pPr>
              <a:lnSpc>
                <a:spcPts val="1750"/>
              </a:lnSpc>
            </a:pPr>
            <a:r>
              <a:rPr sz="1500" b="1" spc="10" dirty="0">
                <a:solidFill>
                  <a:srgbClr val="374151"/>
                </a:solidFill>
                <a:latin typeface="Arial"/>
                <a:cs typeface="Arial"/>
              </a:rPr>
              <a:t>Match</a:t>
            </a:r>
            <a:r>
              <a:rPr sz="1500" b="1" spc="-5" dirty="0">
                <a:solidFill>
                  <a:srgbClr val="374151"/>
                </a:solidFill>
                <a:latin typeface="Arial"/>
                <a:cs typeface="Arial"/>
              </a:rPr>
              <a:t> </a:t>
            </a:r>
            <a:r>
              <a:rPr sz="1500" b="1" spc="5" dirty="0">
                <a:solidFill>
                  <a:srgbClr val="374151"/>
                </a:solidFill>
                <a:latin typeface="Arial"/>
                <a:cs typeface="Arial"/>
              </a:rPr>
              <a:t>Scheduling</a:t>
            </a:r>
            <a:r>
              <a:rPr sz="1500" b="1" spc="-5" dirty="0">
                <a:solidFill>
                  <a:srgbClr val="374151"/>
                </a:solidFill>
                <a:latin typeface="Arial"/>
                <a:cs typeface="Arial"/>
              </a:rPr>
              <a:t> </a:t>
            </a:r>
            <a:r>
              <a:rPr sz="1500" b="1" spc="10" dirty="0">
                <a:solidFill>
                  <a:srgbClr val="374151"/>
                </a:solidFill>
                <a:latin typeface="Arial"/>
                <a:cs typeface="Arial"/>
              </a:rPr>
              <a:t>and</a:t>
            </a:r>
            <a:r>
              <a:rPr sz="1500" b="1" dirty="0">
                <a:solidFill>
                  <a:srgbClr val="374151"/>
                </a:solidFill>
                <a:latin typeface="Arial"/>
                <a:cs typeface="Arial"/>
              </a:rPr>
              <a:t> </a:t>
            </a:r>
            <a:r>
              <a:rPr sz="1500" b="1" spc="5" dirty="0">
                <a:solidFill>
                  <a:srgbClr val="374151"/>
                </a:solidFill>
                <a:latin typeface="Arial"/>
                <a:cs typeface="Arial"/>
              </a:rPr>
              <a:t>Results</a:t>
            </a:r>
            <a:r>
              <a:rPr sz="1500" spc="5" dirty="0">
                <a:solidFill>
                  <a:srgbClr val="374151"/>
                </a:solidFill>
                <a:latin typeface="Arial MT"/>
                <a:cs typeface="Arial MT"/>
              </a:rPr>
              <a:t>:</a:t>
            </a:r>
            <a:endParaRPr sz="1500">
              <a:latin typeface="Arial MT"/>
              <a:cs typeface="Arial MT"/>
            </a:endParaRPr>
          </a:p>
        </p:txBody>
      </p:sp>
      <p:sp>
        <p:nvSpPr>
          <p:cNvPr id="21" name="object 21"/>
          <p:cNvSpPr txBox="1"/>
          <p:nvPr/>
        </p:nvSpPr>
        <p:spPr>
          <a:xfrm>
            <a:off x="1252219" y="4737802"/>
            <a:ext cx="93345" cy="257175"/>
          </a:xfrm>
          <a:prstGeom prst="rect">
            <a:avLst/>
          </a:prstGeom>
        </p:spPr>
        <p:txBody>
          <a:bodyPr vert="horz" wrap="square" lIns="0" tIns="15240" rIns="0" bIns="0" rtlCol="0">
            <a:spAutoFit/>
          </a:bodyPr>
          <a:lstStyle/>
          <a:p>
            <a:pPr marL="12700">
              <a:lnSpc>
                <a:spcPct val="100000"/>
              </a:lnSpc>
              <a:spcBef>
                <a:spcPts val="120"/>
              </a:spcBef>
            </a:pPr>
            <a:r>
              <a:rPr sz="1500" b="1" spc="5" dirty="0">
                <a:solidFill>
                  <a:srgbClr val="374151"/>
                </a:solidFill>
                <a:latin typeface="Arial"/>
                <a:cs typeface="Arial"/>
              </a:rPr>
              <a:t>•</a:t>
            </a:r>
            <a:endParaRPr sz="1500">
              <a:latin typeface="Arial"/>
              <a:cs typeface="Arial"/>
            </a:endParaRPr>
          </a:p>
        </p:txBody>
      </p:sp>
      <p:sp>
        <p:nvSpPr>
          <p:cNvPr id="22" name="object 22"/>
          <p:cNvSpPr txBox="1"/>
          <p:nvPr/>
        </p:nvSpPr>
        <p:spPr>
          <a:xfrm>
            <a:off x="1417319" y="4759337"/>
            <a:ext cx="989076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Domain Knowledge:</a:t>
            </a:r>
            <a:r>
              <a:rPr sz="1500" spc="15" dirty="0">
                <a:solidFill>
                  <a:srgbClr val="374151"/>
                </a:solidFill>
                <a:latin typeface="Arial MT"/>
                <a:cs typeface="Arial MT"/>
              </a:rPr>
              <a:t> </a:t>
            </a:r>
            <a:r>
              <a:rPr sz="1500" spc="5" dirty="0">
                <a:solidFill>
                  <a:srgbClr val="374151"/>
                </a:solidFill>
                <a:latin typeface="Arial MT"/>
                <a:cs typeface="Arial MT"/>
              </a:rPr>
              <a:t>Understand</a:t>
            </a:r>
            <a:r>
              <a:rPr sz="1500" spc="10" dirty="0">
                <a:solidFill>
                  <a:srgbClr val="374151"/>
                </a:solidFill>
                <a:latin typeface="Arial MT"/>
                <a:cs typeface="Arial MT"/>
              </a:rPr>
              <a:t> how</a:t>
            </a:r>
            <a:r>
              <a:rPr sz="1500" spc="15" dirty="0">
                <a:solidFill>
                  <a:srgbClr val="374151"/>
                </a:solidFill>
                <a:latin typeface="Arial MT"/>
                <a:cs typeface="Arial MT"/>
              </a:rPr>
              <a:t> </a:t>
            </a:r>
            <a:r>
              <a:rPr sz="1500" spc="10" dirty="0">
                <a:solidFill>
                  <a:srgbClr val="374151"/>
                </a:solidFill>
                <a:latin typeface="Arial MT"/>
                <a:cs typeface="Arial MT"/>
              </a:rPr>
              <a:t>match schedules</a:t>
            </a:r>
            <a:r>
              <a:rPr sz="1500" spc="15" dirty="0">
                <a:solidFill>
                  <a:srgbClr val="374151"/>
                </a:solidFill>
                <a:latin typeface="Arial MT"/>
                <a:cs typeface="Arial MT"/>
              </a:rPr>
              <a:t> </a:t>
            </a:r>
            <a:r>
              <a:rPr sz="1500" spc="5" dirty="0">
                <a:solidFill>
                  <a:srgbClr val="374151"/>
                </a:solidFill>
                <a:latin typeface="Arial MT"/>
                <a:cs typeface="Arial MT"/>
              </a:rPr>
              <a:t>are</a:t>
            </a:r>
            <a:r>
              <a:rPr sz="1500" spc="10" dirty="0">
                <a:solidFill>
                  <a:srgbClr val="374151"/>
                </a:solidFill>
                <a:latin typeface="Arial MT"/>
                <a:cs typeface="Arial MT"/>
              </a:rPr>
              <a:t> </a:t>
            </a:r>
            <a:r>
              <a:rPr sz="1500" spc="5" dirty="0">
                <a:solidFill>
                  <a:srgbClr val="374151"/>
                </a:solidFill>
                <a:latin typeface="Arial MT"/>
                <a:cs typeface="Arial MT"/>
              </a:rPr>
              <a:t>created,</a:t>
            </a:r>
            <a:r>
              <a:rPr sz="1500" spc="15" dirty="0">
                <a:solidFill>
                  <a:srgbClr val="374151"/>
                </a:solidFill>
                <a:latin typeface="Arial MT"/>
                <a:cs typeface="Arial MT"/>
              </a:rPr>
              <a:t> </a:t>
            </a:r>
            <a:r>
              <a:rPr sz="1500" spc="10" dirty="0">
                <a:solidFill>
                  <a:srgbClr val="374151"/>
                </a:solidFill>
                <a:latin typeface="Arial MT"/>
                <a:cs typeface="Arial MT"/>
              </a:rPr>
              <a:t>how match</a:t>
            </a:r>
            <a:r>
              <a:rPr sz="1500" spc="15" dirty="0">
                <a:solidFill>
                  <a:srgbClr val="374151"/>
                </a:solidFill>
                <a:latin typeface="Arial MT"/>
                <a:cs typeface="Arial MT"/>
              </a:rPr>
              <a:t> </a:t>
            </a:r>
            <a:r>
              <a:rPr sz="1500" spc="5" dirty="0">
                <a:solidFill>
                  <a:srgbClr val="374151"/>
                </a:solidFill>
                <a:latin typeface="Arial MT"/>
                <a:cs typeface="Arial MT"/>
              </a:rPr>
              <a:t>results</a:t>
            </a:r>
            <a:r>
              <a:rPr sz="1500" spc="15" dirty="0">
                <a:solidFill>
                  <a:srgbClr val="374151"/>
                </a:solidFill>
                <a:latin typeface="Arial MT"/>
                <a:cs typeface="Arial MT"/>
              </a:rPr>
              <a:t> </a:t>
            </a:r>
            <a:r>
              <a:rPr sz="1500" spc="5" dirty="0">
                <a:solidFill>
                  <a:srgbClr val="374151"/>
                </a:solidFill>
                <a:latin typeface="Arial MT"/>
                <a:cs typeface="Arial MT"/>
              </a:rPr>
              <a:t>are</a:t>
            </a:r>
            <a:r>
              <a:rPr sz="1500" spc="10" dirty="0">
                <a:solidFill>
                  <a:srgbClr val="374151"/>
                </a:solidFill>
                <a:latin typeface="Arial MT"/>
                <a:cs typeface="Arial MT"/>
              </a:rPr>
              <a:t> </a:t>
            </a:r>
            <a:r>
              <a:rPr sz="1500" spc="5" dirty="0">
                <a:solidFill>
                  <a:srgbClr val="374151"/>
                </a:solidFill>
                <a:latin typeface="Arial MT"/>
                <a:cs typeface="Arial MT"/>
              </a:rPr>
              <a:t>recorded,</a:t>
            </a:r>
            <a:r>
              <a:rPr sz="1500" spc="15" dirty="0">
                <a:solidFill>
                  <a:srgbClr val="374151"/>
                </a:solidFill>
                <a:latin typeface="Arial MT"/>
                <a:cs typeface="Arial MT"/>
              </a:rPr>
              <a:t> </a:t>
            </a:r>
            <a:r>
              <a:rPr sz="1500" spc="10" dirty="0">
                <a:solidFill>
                  <a:srgbClr val="374151"/>
                </a:solidFill>
                <a:latin typeface="Arial MT"/>
                <a:cs typeface="Arial MT"/>
              </a:rPr>
              <a:t>and how</a:t>
            </a:r>
            <a:r>
              <a:rPr sz="1500" spc="15" dirty="0">
                <a:solidFill>
                  <a:srgbClr val="374151"/>
                </a:solidFill>
                <a:latin typeface="Arial MT"/>
                <a:cs typeface="Arial MT"/>
              </a:rPr>
              <a:t> </a:t>
            </a:r>
            <a:r>
              <a:rPr sz="1500" spc="10" dirty="0">
                <a:solidFill>
                  <a:srgbClr val="374151"/>
                </a:solidFill>
                <a:latin typeface="Arial MT"/>
                <a:cs typeface="Arial MT"/>
              </a:rPr>
              <a:t>team</a:t>
            </a:r>
            <a:endParaRPr sz="1500">
              <a:latin typeface="Arial MT"/>
              <a:cs typeface="Arial MT"/>
            </a:endParaRPr>
          </a:p>
        </p:txBody>
      </p:sp>
      <p:sp>
        <p:nvSpPr>
          <p:cNvPr id="23" name="object 23"/>
          <p:cNvSpPr txBox="1"/>
          <p:nvPr/>
        </p:nvSpPr>
        <p:spPr>
          <a:xfrm>
            <a:off x="1417319" y="4987937"/>
            <a:ext cx="224472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standings</a:t>
            </a:r>
            <a:r>
              <a:rPr sz="1500" spc="10" dirty="0">
                <a:solidFill>
                  <a:srgbClr val="374151"/>
                </a:solidFill>
                <a:latin typeface="Arial MT"/>
                <a:cs typeface="Arial MT"/>
              </a:rPr>
              <a:t> </a:t>
            </a:r>
            <a:r>
              <a:rPr sz="1500" spc="5" dirty="0">
                <a:solidFill>
                  <a:srgbClr val="374151"/>
                </a:solidFill>
                <a:latin typeface="Arial MT"/>
                <a:cs typeface="Arial MT"/>
              </a:rPr>
              <a:t>are</a:t>
            </a:r>
            <a:r>
              <a:rPr sz="1500" spc="15" dirty="0">
                <a:solidFill>
                  <a:srgbClr val="374151"/>
                </a:solidFill>
                <a:latin typeface="Arial MT"/>
                <a:cs typeface="Arial MT"/>
              </a:rPr>
              <a:t> </a:t>
            </a:r>
            <a:r>
              <a:rPr sz="1500" spc="5" dirty="0">
                <a:solidFill>
                  <a:srgbClr val="374151"/>
                </a:solidFill>
                <a:latin typeface="Arial MT"/>
                <a:cs typeface="Arial MT"/>
              </a:rPr>
              <a:t>determined.</a:t>
            </a:r>
            <a:endParaRPr sz="1500">
              <a:latin typeface="Arial MT"/>
              <a:cs typeface="Arial MT"/>
            </a:endParaRPr>
          </a:p>
        </p:txBody>
      </p:sp>
      <p:sp>
        <p:nvSpPr>
          <p:cNvPr id="24" name="object 24"/>
          <p:cNvSpPr txBox="1"/>
          <p:nvPr/>
        </p:nvSpPr>
        <p:spPr>
          <a:xfrm>
            <a:off x="1252219" y="5195002"/>
            <a:ext cx="93345" cy="257175"/>
          </a:xfrm>
          <a:prstGeom prst="rect">
            <a:avLst/>
          </a:prstGeom>
        </p:spPr>
        <p:txBody>
          <a:bodyPr vert="horz" wrap="square" lIns="0" tIns="15240" rIns="0" bIns="0" rtlCol="0">
            <a:spAutoFit/>
          </a:bodyPr>
          <a:lstStyle/>
          <a:p>
            <a:pPr marL="12700">
              <a:lnSpc>
                <a:spcPct val="100000"/>
              </a:lnSpc>
              <a:spcBef>
                <a:spcPts val="120"/>
              </a:spcBef>
            </a:pPr>
            <a:r>
              <a:rPr sz="1500" spc="5" dirty="0">
                <a:solidFill>
                  <a:srgbClr val="374151"/>
                </a:solidFill>
                <a:latin typeface="Arial MT"/>
                <a:cs typeface="Arial MT"/>
              </a:rPr>
              <a:t>•</a:t>
            </a:r>
            <a:endParaRPr sz="1500">
              <a:latin typeface="Arial MT"/>
              <a:cs typeface="Arial MT"/>
            </a:endParaRPr>
          </a:p>
        </p:txBody>
      </p:sp>
      <p:sp>
        <p:nvSpPr>
          <p:cNvPr id="25" name="object 25"/>
          <p:cNvSpPr txBox="1"/>
          <p:nvPr/>
        </p:nvSpPr>
        <p:spPr>
          <a:xfrm>
            <a:off x="1417319" y="5216537"/>
            <a:ext cx="9747250" cy="228600"/>
          </a:xfrm>
          <a:prstGeom prst="rect">
            <a:avLst/>
          </a:prstGeom>
          <a:solidFill>
            <a:srgbClr val="F7F7F8"/>
          </a:solidFill>
        </p:spPr>
        <p:txBody>
          <a:bodyPr vert="horz" wrap="square" lIns="0" tIns="0" rIns="0" bIns="0" rtlCol="0">
            <a:spAutoFit/>
          </a:bodyPr>
          <a:lstStyle/>
          <a:p>
            <a:pPr>
              <a:lnSpc>
                <a:spcPts val="1750"/>
              </a:lnSpc>
            </a:pPr>
            <a:r>
              <a:rPr sz="1500" spc="10" dirty="0">
                <a:solidFill>
                  <a:srgbClr val="374151"/>
                </a:solidFill>
                <a:latin typeface="Arial MT"/>
                <a:cs typeface="Arial MT"/>
              </a:rPr>
              <a:t>SQL</a:t>
            </a:r>
            <a:r>
              <a:rPr sz="1500" spc="-130" dirty="0">
                <a:solidFill>
                  <a:srgbClr val="374151"/>
                </a:solidFill>
                <a:latin typeface="Arial MT"/>
                <a:cs typeface="Arial MT"/>
              </a:rPr>
              <a:t> </a:t>
            </a:r>
            <a:r>
              <a:rPr sz="1500" spc="5" dirty="0">
                <a:solidFill>
                  <a:srgbClr val="374151"/>
                </a:solidFill>
                <a:latin typeface="Arial MT"/>
                <a:cs typeface="Arial MT"/>
              </a:rPr>
              <a:t>Application:</a:t>
            </a:r>
            <a:r>
              <a:rPr sz="1500" spc="15" dirty="0">
                <a:solidFill>
                  <a:srgbClr val="374151"/>
                </a:solidFill>
                <a:latin typeface="Arial MT"/>
                <a:cs typeface="Arial MT"/>
              </a:rPr>
              <a:t> </a:t>
            </a:r>
            <a:r>
              <a:rPr sz="1500" spc="5" dirty="0">
                <a:solidFill>
                  <a:srgbClr val="374151"/>
                </a:solidFill>
                <a:latin typeface="Arial MT"/>
                <a:cs typeface="Arial MT"/>
              </a:rPr>
              <a:t>Build</a:t>
            </a:r>
            <a:r>
              <a:rPr sz="1500" spc="15" dirty="0">
                <a:solidFill>
                  <a:srgbClr val="374151"/>
                </a:solidFill>
                <a:latin typeface="Arial MT"/>
                <a:cs typeface="Arial MT"/>
              </a:rPr>
              <a:t> </a:t>
            </a:r>
            <a:r>
              <a:rPr sz="1500" spc="5" dirty="0">
                <a:solidFill>
                  <a:srgbClr val="374151"/>
                </a:solidFill>
                <a:latin typeface="Arial MT"/>
                <a:cs typeface="Arial MT"/>
              </a:rPr>
              <a:t>tables</a:t>
            </a:r>
            <a:r>
              <a:rPr sz="1500" spc="20" dirty="0">
                <a:solidFill>
                  <a:srgbClr val="374151"/>
                </a:solidFill>
                <a:latin typeface="Arial MT"/>
                <a:cs typeface="Arial MT"/>
              </a:rPr>
              <a:t> </a:t>
            </a:r>
            <a:r>
              <a:rPr sz="1500" spc="5" dirty="0">
                <a:solidFill>
                  <a:srgbClr val="374151"/>
                </a:solidFill>
                <a:latin typeface="Arial MT"/>
                <a:cs typeface="Arial MT"/>
              </a:rPr>
              <a:t>to</a:t>
            </a:r>
            <a:r>
              <a:rPr sz="1500" spc="15" dirty="0">
                <a:solidFill>
                  <a:srgbClr val="374151"/>
                </a:solidFill>
                <a:latin typeface="Arial MT"/>
                <a:cs typeface="Arial MT"/>
              </a:rPr>
              <a:t> </a:t>
            </a:r>
            <a:r>
              <a:rPr sz="1500" spc="5" dirty="0">
                <a:solidFill>
                  <a:srgbClr val="374151"/>
                </a:solidFill>
                <a:latin typeface="Arial MT"/>
                <a:cs typeface="Arial MT"/>
              </a:rPr>
              <a:t>store</a:t>
            </a:r>
            <a:r>
              <a:rPr sz="1500" spc="15" dirty="0">
                <a:solidFill>
                  <a:srgbClr val="374151"/>
                </a:solidFill>
                <a:latin typeface="Arial MT"/>
                <a:cs typeface="Arial MT"/>
              </a:rPr>
              <a:t> </a:t>
            </a:r>
            <a:r>
              <a:rPr sz="1500" spc="10" dirty="0">
                <a:solidFill>
                  <a:srgbClr val="374151"/>
                </a:solidFill>
                <a:latin typeface="Arial MT"/>
                <a:cs typeface="Arial MT"/>
              </a:rPr>
              <a:t>match</a:t>
            </a:r>
            <a:r>
              <a:rPr sz="1500" spc="15" dirty="0">
                <a:solidFill>
                  <a:srgbClr val="374151"/>
                </a:solidFill>
                <a:latin typeface="Arial MT"/>
                <a:cs typeface="Arial MT"/>
              </a:rPr>
              <a:t> </a:t>
            </a:r>
            <a:r>
              <a:rPr sz="1500" spc="5" dirty="0">
                <a:solidFill>
                  <a:srgbClr val="374151"/>
                </a:solidFill>
                <a:latin typeface="Arial MT"/>
                <a:cs typeface="Arial MT"/>
              </a:rPr>
              <a:t>schedules,</a:t>
            </a:r>
            <a:r>
              <a:rPr sz="1500" spc="15" dirty="0">
                <a:solidFill>
                  <a:srgbClr val="374151"/>
                </a:solidFill>
                <a:latin typeface="Arial MT"/>
                <a:cs typeface="Arial MT"/>
              </a:rPr>
              <a:t> </a:t>
            </a:r>
            <a:r>
              <a:rPr sz="1500" spc="10" dirty="0">
                <a:solidFill>
                  <a:srgbClr val="374151"/>
                </a:solidFill>
                <a:latin typeface="Arial MT"/>
                <a:cs typeface="Arial MT"/>
              </a:rPr>
              <a:t>outcomes,</a:t>
            </a:r>
            <a:r>
              <a:rPr sz="1500" spc="20" dirty="0">
                <a:solidFill>
                  <a:srgbClr val="374151"/>
                </a:solidFill>
                <a:latin typeface="Arial MT"/>
                <a:cs typeface="Arial MT"/>
              </a:rPr>
              <a:t> </a:t>
            </a:r>
            <a:r>
              <a:rPr sz="1500" spc="10" dirty="0">
                <a:solidFill>
                  <a:srgbClr val="374151"/>
                </a:solidFill>
                <a:latin typeface="Arial MT"/>
                <a:cs typeface="Arial MT"/>
              </a:rPr>
              <a:t>and</a:t>
            </a:r>
            <a:r>
              <a:rPr sz="1500" spc="15" dirty="0">
                <a:solidFill>
                  <a:srgbClr val="374151"/>
                </a:solidFill>
                <a:latin typeface="Arial MT"/>
                <a:cs typeface="Arial MT"/>
              </a:rPr>
              <a:t> </a:t>
            </a:r>
            <a:r>
              <a:rPr sz="1500" spc="10" dirty="0">
                <a:solidFill>
                  <a:srgbClr val="374151"/>
                </a:solidFill>
                <a:latin typeface="Arial MT"/>
                <a:cs typeface="Arial MT"/>
              </a:rPr>
              <a:t>team</a:t>
            </a:r>
            <a:r>
              <a:rPr sz="1500" spc="15" dirty="0">
                <a:solidFill>
                  <a:srgbClr val="374151"/>
                </a:solidFill>
                <a:latin typeface="Arial MT"/>
                <a:cs typeface="Arial MT"/>
              </a:rPr>
              <a:t> </a:t>
            </a:r>
            <a:r>
              <a:rPr sz="1500" spc="5" dirty="0">
                <a:solidFill>
                  <a:srgbClr val="374151"/>
                </a:solidFill>
                <a:latin typeface="Arial MT"/>
                <a:cs typeface="Arial MT"/>
              </a:rPr>
              <a:t>standings.</a:t>
            </a:r>
            <a:r>
              <a:rPr sz="1500" spc="15" dirty="0">
                <a:solidFill>
                  <a:srgbClr val="374151"/>
                </a:solidFill>
                <a:latin typeface="Arial MT"/>
                <a:cs typeface="Arial MT"/>
              </a:rPr>
              <a:t> </a:t>
            </a:r>
            <a:r>
              <a:rPr sz="1500" spc="10" dirty="0">
                <a:solidFill>
                  <a:srgbClr val="374151"/>
                </a:solidFill>
                <a:latin typeface="Arial MT"/>
                <a:cs typeface="Arial MT"/>
              </a:rPr>
              <a:t>Create</a:t>
            </a:r>
            <a:r>
              <a:rPr sz="1500" spc="15" dirty="0">
                <a:solidFill>
                  <a:srgbClr val="374151"/>
                </a:solidFill>
                <a:latin typeface="Arial MT"/>
                <a:cs typeface="Arial MT"/>
              </a:rPr>
              <a:t> </a:t>
            </a:r>
            <a:r>
              <a:rPr sz="1500" spc="5" dirty="0">
                <a:solidFill>
                  <a:srgbClr val="374151"/>
                </a:solidFill>
                <a:latin typeface="Arial MT"/>
                <a:cs typeface="Arial MT"/>
              </a:rPr>
              <a:t>queries</a:t>
            </a:r>
            <a:r>
              <a:rPr sz="1500" spc="15" dirty="0">
                <a:solidFill>
                  <a:srgbClr val="374151"/>
                </a:solidFill>
                <a:latin typeface="Arial MT"/>
                <a:cs typeface="Arial MT"/>
              </a:rPr>
              <a:t> </a:t>
            </a:r>
            <a:r>
              <a:rPr sz="1500" spc="5" dirty="0">
                <a:solidFill>
                  <a:srgbClr val="374151"/>
                </a:solidFill>
                <a:latin typeface="Arial MT"/>
                <a:cs typeface="Arial MT"/>
              </a:rPr>
              <a:t>to</a:t>
            </a:r>
            <a:r>
              <a:rPr sz="1500" spc="20" dirty="0">
                <a:solidFill>
                  <a:srgbClr val="374151"/>
                </a:solidFill>
                <a:latin typeface="Arial MT"/>
                <a:cs typeface="Arial MT"/>
              </a:rPr>
              <a:t> </a:t>
            </a:r>
            <a:r>
              <a:rPr sz="1500" spc="5" dirty="0">
                <a:solidFill>
                  <a:srgbClr val="374151"/>
                </a:solidFill>
                <a:latin typeface="Arial MT"/>
                <a:cs typeface="Arial MT"/>
              </a:rPr>
              <a:t>retrieve</a:t>
            </a:r>
            <a:endParaRPr sz="1500">
              <a:latin typeface="Arial MT"/>
              <a:cs typeface="Arial MT"/>
            </a:endParaRPr>
          </a:p>
        </p:txBody>
      </p:sp>
      <p:sp>
        <p:nvSpPr>
          <p:cNvPr id="26" name="object 26"/>
          <p:cNvSpPr txBox="1"/>
          <p:nvPr/>
        </p:nvSpPr>
        <p:spPr>
          <a:xfrm>
            <a:off x="1417319" y="5445137"/>
            <a:ext cx="7041515" cy="228600"/>
          </a:xfrm>
          <a:prstGeom prst="rect">
            <a:avLst/>
          </a:prstGeom>
          <a:solidFill>
            <a:srgbClr val="F7F7F8"/>
          </a:solidFill>
        </p:spPr>
        <p:txBody>
          <a:bodyPr vert="horz" wrap="square" lIns="0" tIns="0" rIns="0" bIns="0" rtlCol="0">
            <a:spAutoFit/>
          </a:bodyPr>
          <a:lstStyle/>
          <a:p>
            <a:pPr>
              <a:lnSpc>
                <a:spcPts val="1750"/>
              </a:lnSpc>
            </a:pPr>
            <a:r>
              <a:rPr sz="1500" spc="5" dirty="0">
                <a:solidFill>
                  <a:srgbClr val="374151"/>
                </a:solidFill>
                <a:latin typeface="Arial MT"/>
                <a:cs typeface="Arial MT"/>
              </a:rPr>
              <a:t>match-related</a:t>
            </a:r>
            <a:r>
              <a:rPr sz="1500" spc="15" dirty="0">
                <a:solidFill>
                  <a:srgbClr val="374151"/>
                </a:solidFill>
                <a:latin typeface="Arial MT"/>
                <a:cs typeface="Arial MT"/>
              </a:rPr>
              <a:t> </a:t>
            </a:r>
            <a:r>
              <a:rPr sz="1500" spc="5" dirty="0">
                <a:solidFill>
                  <a:srgbClr val="374151"/>
                </a:solidFill>
                <a:latin typeface="Arial MT"/>
                <a:cs typeface="Arial MT"/>
              </a:rPr>
              <a:t>data,</a:t>
            </a:r>
            <a:r>
              <a:rPr sz="1500" spc="15" dirty="0">
                <a:solidFill>
                  <a:srgbClr val="374151"/>
                </a:solidFill>
                <a:latin typeface="Arial MT"/>
                <a:cs typeface="Arial MT"/>
              </a:rPr>
              <a:t> </a:t>
            </a:r>
            <a:r>
              <a:rPr sz="1500" spc="5" dirty="0">
                <a:solidFill>
                  <a:srgbClr val="374151"/>
                </a:solidFill>
                <a:latin typeface="Arial MT"/>
                <a:cs typeface="Arial MT"/>
              </a:rPr>
              <a:t>calculate</a:t>
            </a:r>
            <a:r>
              <a:rPr sz="1500" spc="15" dirty="0">
                <a:solidFill>
                  <a:srgbClr val="374151"/>
                </a:solidFill>
                <a:latin typeface="Arial MT"/>
                <a:cs typeface="Arial MT"/>
              </a:rPr>
              <a:t> </a:t>
            </a:r>
            <a:r>
              <a:rPr sz="1500" spc="5" dirty="0">
                <a:solidFill>
                  <a:srgbClr val="374151"/>
                </a:solidFill>
                <a:latin typeface="Arial MT"/>
                <a:cs typeface="Arial MT"/>
              </a:rPr>
              <a:t>points,</a:t>
            </a:r>
            <a:r>
              <a:rPr sz="1500" spc="15" dirty="0">
                <a:solidFill>
                  <a:srgbClr val="374151"/>
                </a:solidFill>
                <a:latin typeface="Arial MT"/>
                <a:cs typeface="Arial MT"/>
              </a:rPr>
              <a:t> </a:t>
            </a:r>
            <a:r>
              <a:rPr sz="1500" spc="10" dirty="0">
                <a:solidFill>
                  <a:srgbClr val="374151"/>
                </a:solidFill>
                <a:latin typeface="Arial MT"/>
                <a:cs typeface="Arial MT"/>
              </a:rPr>
              <a:t>and</a:t>
            </a:r>
            <a:r>
              <a:rPr sz="1500" spc="20" dirty="0">
                <a:solidFill>
                  <a:srgbClr val="374151"/>
                </a:solidFill>
                <a:latin typeface="Arial MT"/>
                <a:cs typeface="Arial MT"/>
              </a:rPr>
              <a:t> </a:t>
            </a:r>
            <a:r>
              <a:rPr sz="1500" spc="10" dirty="0">
                <a:solidFill>
                  <a:srgbClr val="374151"/>
                </a:solidFill>
                <a:latin typeface="Arial MT"/>
                <a:cs typeface="Arial MT"/>
              </a:rPr>
              <a:t>update</a:t>
            </a:r>
            <a:r>
              <a:rPr sz="1500" spc="15" dirty="0">
                <a:solidFill>
                  <a:srgbClr val="374151"/>
                </a:solidFill>
                <a:latin typeface="Arial MT"/>
                <a:cs typeface="Arial MT"/>
              </a:rPr>
              <a:t> </a:t>
            </a:r>
            <a:r>
              <a:rPr sz="1500" spc="10" dirty="0">
                <a:solidFill>
                  <a:srgbClr val="374151"/>
                </a:solidFill>
                <a:latin typeface="Arial MT"/>
                <a:cs typeface="Arial MT"/>
              </a:rPr>
              <a:t>team</a:t>
            </a:r>
            <a:r>
              <a:rPr sz="1500" spc="15" dirty="0">
                <a:solidFill>
                  <a:srgbClr val="374151"/>
                </a:solidFill>
                <a:latin typeface="Arial MT"/>
                <a:cs typeface="Arial MT"/>
              </a:rPr>
              <a:t> </a:t>
            </a:r>
            <a:r>
              <a:rPr sz="1500" spc="5" dirty="0">
                <a:solidFill>
                  <a:srgbClr val="374151"/>
                </a:solidFill>
                <a:latin typeface="Arial MT"/>
                <a:cs typeface="Arial MT"/>
              </a:rPr>
              <a:t>standings</a:t>
            </a:r>
            <a:r>
              <a:rPr sz="1500" spc="15" dirty="0">
                <a:solidFill>
                  <a:srgbClr val="374151"/>
                </a:solidFill>
                <a:latin typeface="Arial MT"/>
                <a:cs typeface="Arial MT"/>
              </a:rPr>
              <a:t> </a:t>
            </a:r>
            <a:r>
              <a:rPr sz="1500" spc="5" dirty="0">
                <a:solidFill>
                  <a:srgbClr val="374151"/>
                </a:solidFill>
                <a:latin typeface="Arial MT"/>
                <a:cs typeface="Arial MT"/>
              </a:rPr>
              <a:t>after</a:t>
            </a:r>
            <a:r>
              <a:rPr sz="1500" spc="15" dirty="0">
                <a:solidFill>
                  <a:srgbClr val="374151"/>
                </a:solidFill>
                <a:latin typeface="Arial MT"/>
                <a:cs typeface="Arial MT"/>
              </a:rPr>
              <a:t> </a:t>
            </a:r>
            <a:r>
              <a:rPr sz="1500" spc="10" dirty="0">
                <a:solidFill>
                  <a:srgbClr val="374151"/>
                </a:solidFill>
                <a:latin typeface="Arial MT"/>
                <a:cs typeface="Arial MT"/>
              </a:rPr>
              <a:t>each</a:t>
            </a:r>
            <a:r>
              <a:rPr sz="1500" spc="20" dirty="0">
                <a:solidFill>
                  <a:srgbClr val="374151"/>
                </a:solidFill>
                <a:latin typeface="Arial MT"/>
                <a:cs typeface="Arial MT"/>
              </a:rPr>
              <a:t> </a:t>
            </a:r>
            <a:r>
              <a:rPr sz="1500" spc="10" dirty="0">
                <a:solidFill>
                  <a:srgbClr val="374151"/>
                </a:solidFill>
                <a:latin typeface="Arial MT"/>
                <a:cs typeface="Arial MT"/>
              </a:rPr>
              <a:t>match.</a:t>
            </a:r>
            <a:endParaRPr sz="1500">
              <a:latin typeface="Arial MT"/>
              <a:cs typeface="Arial MT"/>
            </a:endParaRPr>
          </a:p>
        </p:txBody>
      </p:sp>
      <p:pic>
        <p:nvPicPr>
          <p:cNvPr id="27" name="object 27"/>
          <p:cNvPicPr/>
          <p:nvPr/>
        </p:nvPicPr>
        <p:blipFill>
          <a:blip r:embed="rId2" cstate="print"/>
          <a:stretch>
            <a:fillRect/>
          </a:stretch>
        </p:blipFill>
        <p:spPr>
          <a:xfrm>
            <a:off x="9473038" y="320826"/>
            <a:ext cx="2410470" cy="99376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37615">
              <a:lnSpc>
                <a:spcPct val="100000"/>
              </a:lnSpc>
              <a:spcBef>
                <a:spcPts val="100"/>
              </a:spcBef>
            </a:pPr>
            <a:r>
              <a:rPr dirty="0"/>
              <a:t>Thank</a:t>
            </a:r>
            <a:r>
              <a:rPr spc="-35" dirty="0"/>
              <a:t> </a:t>
            </a:r>
            <a:r>
              <a:rPr spc="-114" dirty="0"/>
              <a:t>You</a:t>
            </a:r>
            <a:r>
              <a:rPr spc="-35" dirty="0"/>
              <a:t> </a:t>
            </a:r>
            <a:r>
              <a:rPr spc="-5" dirty="0"/>
              <a:t>!!!....</a:t>
            </a:r>
          </a:p>
        </p:txBody>
      </p:sp>
      <p:grpSp>
        <p:nvGrpSpPr>
          <p:cNvPr id="3" name="object 3"/>
          <p:cNvGrpSpPr/>
          <p:nvPr/>
        </p:nvGrpSpPr>
        <p:grpSpPr>
          <a:xfrm>
            <a:off x="124295" y="52529"/>
            <a:ext cx="219075" cy="6684009"/>
            <a:chOff x="124295" y="52529"/>
            <a:chExt cx="219075" cy="6684009"/>
          </a:xfrm>
        </p:grpSpPr>
        <p:sp>
          <p:nvSpPr>
            <p:cNvPr id="4" name="object 4"/>
            <p:cNvSpPr/>
            <p:nvPr/>
          </p:nvSpPr>
          <p:spPr>
            <a:xfrm>
              <a:off x="130645" y="58879"/>
              <a:ext cx="206375" cy="2209800"/>
            </a:xfrm>
            <a:custGeom>
              <a:avLst/>
              <a:gdLst/>
              <a:ahLst/>
              <a:cxnLst/>
              <a:rect l="l" t="t" r="r" b="b"/>
              <a:pathLst>
                <a:path w="206375" h="2209800">
                  <a:moveTo>
                    <a:pt x="206086" y="0"/>
                  </a:moveTo>
                  <a:lnTo>
                    <a:pt x="34348" y="0"/>
                  </a:lnTo>
                  <a:lnTo>
                    <a:pt x="20978" y="2699"/>
                  </a:lnTo>
                  <a:lnTo>
                    <a:pt x="10060" y="10060"/>
                  </a:lnTo>
                  <a:lnTo>
                    <a:pt x="2699" y="20979"/>
                  </a:lnTo>
                  <a:lnTo>
                    <a:pt x="0" y="34349"/>
                  </a:lnTo>
                  <a:lnTo>
                    <a:pt x="0" y="2209799"/>
                  </a:lnTo>
                  <a:lnTo>
                    <a:pt x="171738" y="2209799"/>
                  </a:lnTo>
                  <a:lnTo>
                    <a:pt x="185108" y="2207100"/>
                  </a:lnTo>
                  <a:lnTo>
                    <a:pt x="196026" y="2199739"/>
                  </a:lnTo>
                  <a:lnTo>
                    <a:pt x="203387" y="2188821"/>
                  </a:lnTo>
                  <a:lnTo>
                    <a:pt x="206086" y="2175451"/>
                  </a:lnTo>
                  <a:lnTo>
                    <a:pt x="206086" y="0"/>
                  </a:lnTo>
                  <a:close/>
                </a:path>
              </a:pathLst>
            </a:custGeom>
            <a:solidFill>
              <a:srgbClr val="0070C0"/>
            </a:solidFill>
          </p:spPr>
          <p:txBody>
            <a:bodyPr wrap="square" lIns="0" tIns="0" rIns="0" bIns="0" rtlCol="0"/>
            <a:lstStyle/>
            <a:p>
              <a:endParaRPr/>
            </a:p>
          </p:txBody>
        </p:sp>
        <p:sp>
          <p:nvSpPr>
            <p:cNvPr id="5" name="object 5"/>
            <p:cNvSpPr/>
            <p:nvPr/>
          </p:nvSpPr>
          <p:spPr>
            <a:xfrm>
              <a:off x="130645" y="58879"/>
              <a:ext cx="206375" cy="2209800"/>
            </a:xfrm>
            <a:custGeom>
              <a:avLst/>
              <a:gdLst/>
              <a:ahLst/>
              <a:cxnLst/>
              <a:rect l="l" t="t" r="r" b="b"/>
              <a:pathLst>
                <a:path w="206375" h="2209800">
                  <a:moveTo>
                    <a:pt x="34348" y="0"/>
                  </a:moveTo>
                  <a:lnTo>
                    <a:pt x="206086" y="0"/>
                  </a:lnTo>
                  <a:lnTo>
                    <a:pt x="206086" y="2175451"/>
                  </a:lnTo>
                  <a:lnTo>
                    <a:pt x="203387" y="2188821"/>
                  </a:lnTo>
                  <a:lnTo>
                    <a:pt x="196026" y="2199739"/>
                  </a:lnTo>
                  <a:lnTo>
                    <a:pt x="185108" y="2207100"/>
                  </a:lnTo>
                  <a:lnTo>
                    <a:pt x="171738" y="2209800"/>
                  </a:lnTo>
                  <a:lnTo>
                    <a:pt x="0" y="2209800"/>
                  </a:lnTo>
                  <a:lnTo>
                    <a:pt x="0" y="34349"/>
                  </a:lnTo>
                  <a:lnTo>
                    <a:pt x="2699" y="20978"/>
                  </a:lnTo>
                  <a:lnTo>
                    <a:pt x="10060" y="10060"/>
                  </a:lnTo>
                  <a:lnTo>
                    <a:pt x="20978" y="2699"/>
                  </a:lnTo>
                  <a:lnTo>
                    <a:pt x="34348" y="0"/>
                  </a:lnTo>
                  <a:close/>
                </a:path>
              </a:pathLst>
            </a:custGeom>
            <a:ln w="12700">
              <a:solidFill>
                <a:srgbClr val="0070C0"/>
              </a:solidFill>
            </a:ln>
          </p:spPr>
          <p:txBody>
            <a:bodyPr wrap="square" lIns="0" tIns="0" rIns="0" bIns="0" rtlCol="0"/>
            <a:lstStyle/>
            <a:p>
              <a:endParaRPr/>
            </a:p>
          </p:txBody>
        </p:sp>
        <p:sp>
          <p:nvSpPr>
            <p:cNvPr id="6" name="object 6"/>
            <p:cNvSpPr/>
            <p:nvPr/>
          </p:nvSpPr>
          <p:spPr>
            <a:xfrm>
              <a:off x="130645" y="2268679"/>
              <a:ext cx="206375" cy="4461510"/>
            </a:xfrm>
            <a:custGeom>
              <a:avLst/>
              <a:gdLst/>
              <a:ahLst/>
              <a:cxnLst/>
              <a:rect l="l" t="t" r="r" b="b"/>
              <a:pathLst>
                <a:path w="206375" h="4461509">
                  <a:moveTo>
                    <a:pt x="206086" y="0"/>
                  </a:moveTo>
                  <a:lnTo>
                    <a:pt x="34348" y="0"/>
                  </a:lnTo>
                  <a:lnTo>
                    <a:pt x="20978" y="2699"/>
                  </a:lnTo>
                  <a:lnTo>
                    <a:pt x="10060" y="10060"/>
                  </a:lnTo>
                  <a:lnTo>
                    <a:pt x="2699" y="20979"/>
                  </a:lnTo>
                  <a:lnTo>
                    <a:pt x="0" y="34349"/>
                  </a:lnTo>
                  <a:lnTo>
                    <a:pt x="0" y="4461170"/>
                  </a:lnTo>
                  <a:lnTo>
                    <a:pt x="171738" y="4461170"/>
                  </a:lnTo>
                  <a:lnTo>
                    <a:pt x="185108" y="4458470"/>
                  </a:lnTo>
                  <a:lnTo>
                    <a:pt x="196026" y="4451109"/>
                  </a:lnTo>
                  <a:lnTo>
                    <a:pt x="203387" y="4440191"/>
                  </a:lnTo>
                  <a:lnTo>
                    <a:pt x="206086" y="4426821"/>
                  </a:lnTo>
                  <a:lnTo>
                    <a:pt x="206086" y="0"/>
                  </a:lnTo>
                  <a:close/>
                </a:path>
              </a:pathLst>
            </a:custGeom>
            <a:solidFill>
              <a:srgbClr val="00B0F0"/>
            </a:solidFill>
          </p:spPr>
          <p:txBody>
            <a:bodyPr wrap="square" lIns="0" tIns="0" rIns="0" bIns="0" rtlCol="0"/>
            <a:lstStyle/>
            <a:p>
              <a:endParaRPr/>
            </a:p>
          </p:txBody>
        </p:sp>
        <p:sp>
          <p:nvSpPr>
            <p:cNvPr id="7" name="object 7"/>
            <p:cNvSpPr/>
            <p:nvPr/>
          </p:nvSpPr>
          <p:spPr>
            <a:xfrm>
              <a:off x="130645" y="2268679"/>
              <a:ext cx="206375" cy="4461510"/>
            </a:xfrm>
            <a:custGeom>
              <a:avLst/>
              <a:gdLst/>
              <a:ahLst/>
              <a:cxnLst/>
              <a:rect l="l" t="t" r="r" b="b"/>
              <a:pathLst>
                <a:path w="206375" h="4461509">
                  <a:moveTo>
                    <a:pt x="34348" y="0"/>
                  </a:moveTo>
                  <a:lnTo>
                    <a:pt x="206086" y="0"/>
                  </a:lnTo>
                  <a:lnTo>
                    <a:pt x="206086" y="4426821"/>
                  </a:lnTo>
                  <a:lnTo>
                    <a:pt x="203387" y="4440191"/>
                  </a:lnTo>
                  <a:lnTo>
                    <a:pt x="196026" y="4451109"/>
                  </a:lnTo>
                  <a:lnTo>
                    <a:pt x="185108" y="4458470"/>
                  </a:lnTo>
                  <a:lnTo>
                    <a:pt x="171738" y="4461169"/>
                  </a:lnTo>
                  <a:lnTo>
                    <a:pt x="0" y="4461169"/>
                  </a:lnTo>
                  <a:lnTo>
                    <a:pt x="0" y="34349"/>
                  </a:lnTo>
                  <a:lnTo>
                    <a:pt x="2699" y="20978"/>
                  </a:lnTo>
                  <a:lnTo>
                    <a:pt x="10060" y="10060"/>
                  </a:lnTo>
                  <a:lnTo>
                    <a:pt x="20978" y="2699"/>
                  </a:lnTo>
                  <a:lnTo>
                    <a:pt x="34348" y="0"/>
                  </a:lnTo>
                  <a:close/>
                </a:path>
              </a:pathLst>
            </a:custGeom>
            <a:ln w="12700">
              <a:solidFill>
                <a:srgbClr val="00B0F0"/>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9473038" y="107554"/>
            <a:ext cx="2410470" cy="9937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3273224" y="1219200"/>
            <a:ext cx="4727776" cy="4267200"/>
          </a:xfrm>
          <a:prstGeom prst="rect">
            <a:avLst/>
          </a:prstGeom>
        </p:spPr>
      </p:pic>
      <p:pic>
        <p:nvPicPr>
          <p:cNvPr id="3" name="object 3"/>
          <p:cNvPicPr/>
          <p:nvPr/>
        </p:nvPicPr>
        <p:blipFill>
          <a:blip r:embed="rId3">
            <a:extLst>
              <a:ext uri="{28A0092B-C50C-407E-A947-70E740481C1C}">
                <a14:useLocalDpi xmlns:a14="http://schemas.microsoft.com/office/drawing/2010/main" val="0"/>
              </a:ext>
            </a:extLst>
          </a:blip>
          <a:srcRect/>
          <a:stretch/>
        </p:blipFill>
        <p:spPr>
          <a:xfrm>
            <a:off x="1231591" y="6160250"/>
            <a:ext cx="9334500" cy="235667"/>
          </a:xfrm>
          <a:prstGeom prst="rect">
            <a:avLst/>
          </a:prstGeom>
        </p:spPr>
      </p:pic>
      <p:pic>
        <p:nvPicPr>
          <p:cNvPr id="4" name="object 4"/>
          <p:cNvPicPr/>
          <p:nvPr/>
        </p:nvPicPr>
        <p:blipFill>
          <a:blip r:embed="rId4" cstate="print"/>
          <a:stretch>
            <a:fillRect/>
          </a:stretch>
        </p:blipFill>
        <p:spPr>
          <a:xfrm>
            <a:off x="9552737" y="322847"/>
            <a:ext cx="2410470" cy="993763"/>
          </a:xfrm>
          <a:prstGeom prst="rect">
            <a:avLst/>
          </a:prstGeom>
        </p:spPr>
      </p:pic>
      <p:sp>
        <p:nvSpPr>
          <p:cNvPr id="5" name="object 5"/>
          <p:cNvSpPr txBox="1">
            <a:spLocks noGrp="1"/>
          </p:cNvSpPr>
          <p:nvPr>
            <p:ph type="title"/>
          </p:nvPr>
        </p:nvSpPr>
        <p:spPr>
          <a:xfrm>
            <a:off x="1034516" y="491623"/>
            <a:ext cx="1316355" cy="513080"/>
          </a:xfrm>
          <a:prstGeom prst="rect">
            <a:avLst/>
          </a:prstGeom>
        </p:spPr>
        <p:txBody>
          <a:bodyPr vert="horz" wrap="square" lIns="0" tIns="12700" rIns="0" bIns="0" rtlCol="0">
            <a:spAutoFit/>
          </a:bodyPr>
          <a:lstStyle/>
          <a:p>
            <a:pPr marL="12700">
              <a:lnSpc>
                <a:spcPct val="100000"/>
              </a:lnSpc>
              <a:spcBef>
                <a:spcPts val="100"/>
              </a:spcBef>
            </a:pPr>
            <a:r>
              <a:rPr sz="3200" dirty="0"/>
              <a:t>Output:</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393" y="1417492"/>
            <a:ext cx="10375900" cy="848994"/>
          </a:xfrm>
          <a:prstGeom prst="rect">
            <a:avLst/>
          </a:prstGeom>
        </p:spPr>
        <p:txBody>
          <a:bodyPr vert="horz" wrap="square" lIns="0" tIns="51435" rIns="0" bIns="0" rtlCol="0">
            <a:spAutoFit/>
          </a:bodyPr>
          <a:lstStyle/>
          <a:p>
            <a:pPr marL="12700" marR="5080">
              <a:lnSpc>
                <a:spcPts val="3120"/>
              </a:lnSpc>
              <a:spcBef>
                <a:spcPts val="405"/>
              </a:spcBef>
            </a:pPr>
            <a:r>
              <a:rPr sz="2800" spc="-5" dirty="0"/>
              <a:t>Q2.</a:t>
            </a:r>
            <a:r>
              <a:rPr sz="2800" dirty="0"/>
              <a:t> </a:t>
            </a:r>
            <a:r>
              <a:rPr sz="2800" spc="-10" dirty="0"/>
              <a:t>Display</a:t>
            </a:r>
            <a:r>
              <a:rPr sz="2800" dirty="0"/>
              <a:t> the </a:t>
            </a:r>
            <a:r>
              <a:rPr sz="2800" spc="-5" dirty="0"/>
              <a:t>number</a:t>
            </a:r>
            <a:r>
              <a:rPr sz="2800" dirty="0"/>
              <a:t> </a:t>
            </a:r>
            <a:r>
              <a:rPr sz="2800" spc="-5" dirty="0"/>
              <a:t>of</a:t>
            </a:r>
            <a:r>
              <a:rPr sz="2800" dirty="0"/>
              <a:t> </a:t>
            </a:r>
            <a:r>
              <a:rPr sz="2800" spc="-10" dirty="0"/>
              <a:t>matches</a:t>
            </a:r>
            <a:r>
              <a:rPr sz="2800" dirty="0"/>
              <a:t> </a:t>
            </a:r>
            <a:r>
              <a:rPr sz="2800" spc="-10" dirty="0"/>
              <a:t>conducted</a:t>
            </a:r>
            <a:r>
              <a:rPr sz="2800" dirty="0"/>
              <a:t> </a:t>
            </a:r>
            <a:r>
              <a:rPr sz="2800" spc="-15" dirty="0"/>
              <a:t>at</a:t>
            </a:r>
            <a:r>
              <a:rPr sz="2800" dirty="0"/>
              <a:t> </a:t>
            </a:r>
            <a:r>
              <a:rPr sz="2800" spc="-5" dirty="0"/>
              <a:t>each</a:t>
            </a:r>
            <a:r>
              <a:rPr sz="2800" dirty="0"/>
              <a:t> </a:t>
            </a:r>
            <a:r>
              <a:rPr sz="2800" spc="-10" dirty="0"/>
              <a:t>stadium</a:t>
            </a:r>
            <a:r>
              <a:rPr sz="2800" dirty="0"/>
              <a:t> </a:t>
            </a:r>
            <a:r>
              <a:rPr sz="2800" spc="-5" dirty="0"/>
              <a:t>with</a:t>
            </a:r>
            <a:r>
              <a:rPr sz="2800" dirty="0"/>
              <a:t> the </a:t>
            </a:r>
            <a:r>
              <a:rPr sz="2800" spc="-615" dirty="0"/>
              <a:t> </a:t>
            </a:r>
            <a:r>
              <a:rPr sz="2800" spc="-10" dirty="0"/>
              <a:t>stadium</a:t>
            </a:r>
            <a:r>
              <a:rPr sz="2800" spc="-5" dirty="0"/>
              <a:t> name</a:t>
            </a:r>
            <a:r>
              <a:rPr sz="2800" dirty="0"/>
              <a:t> and </a:t>
            </a:r>
            <a:r>
              <a:rPr sz="2800" spc="-40" dirty="0"/>
              <a:t>city.</a:t>
            </a:r>
            <a:endParaRPr sz="2800"/>
          </a:p>
        </p:txBody>
      </p:sp>
      <p:sp>
        <p:nvSpPr>
          <p:cNvPr id="3" name="object 3"/>
          <p:cNvSpPr txBox="1"/>
          <p:nvPr/>
        </p:nvSpPr>
        <p:spPr>
          <a:xfrm>
            <a:off x="372093" y="3139810"/>
            <a:ext cx="9495790" cy="342900"/>
          </a:xfrm>
          <a:prstGeom prst="rect">
            <a:avLst/>
          </a:prstGeom>
          <a:solidFill>
            <a:srgbClr val="F7F7F8"/>
          </a:solidFill>
        </p:spPr>
        <p:txBody>
          <a:bodyPr vert="horz" wrap="square" lIns="0" tIns="0" rIns="0" bIns="0" rtlCol="0">
            <a:spAutoFit/>
          </a:bodyPr>
          <a:lstStyle/>
          <a:p>
            <a:pPr marL="803275">
              <a:lnSpc>
                <a:spcPts val="2585"/>
              </a:lnSpc>
            </a:pPr>
            <a:r>
              <a:rPr sz="2300" spc="55" dirty="0">
                <a:solidFill>
                  <a:srgbClr val="374151"/>
                </a:solidFill>
                <a:latin typeface="Times New Roman"/>
                <a:cs typeface="Times New Roman"/>
              </a:rPr>
              <a:t>The</a:t>
            </a:r>
            <a:r>
              <a:rPr sz="2300" dirty="0">
                <a:solidFill>
                  <a:srgbClr val="374151"/>
                </a:solidFill>
                <a:latin typeface="Times New Roman"/>
                <a:cs typeface="Times New Roman"/>
              </a:rPr>
              <a:t> </a:t>
            </a:r>
            <a:r>
              <a:rPr sz="2300" spc="35" dirty="0">
                <a:solidFill>
                  <a:srgbClr val="374151"/>
                </a:solidFill>
                <a:latin typeface="Times New Roman"/>
                <a:cs typeface="Times New Roman"/>
              </a:rPr>
              <a:t>question</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is</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asking</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you</a:t>
            </a:r>
            <a:r>
              <a:rPr sz="2300" dirty="0">
                <a:solidFill>
                  <a:srgbClr val="374151"/>
                </a:solidFill>
                <a:latin typeface="Times New Roman"/>
                <a:cs typeface="Times New Roman"/>
              </a:rPr>
              <a:t> </a:t>
            </a:r>
            <a:r>
              <a:rPr sz="2300" spc="40" dirty="0">
                <a:solidFill>
                  <a:srgbClr val="374151"/>
                </a:solidFill>
                <a:latin typeface="Times New Roman"/>
                <a:cs typeface="Times New Roman"/>
              </a:rPr>
              <a:t>to</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create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a</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display</a:t>
            </a:r>
            <a:r>
              <a:rPr sz="2300" dirty="0">
                <a:solidFill>
                  <a:srgbClr val="374151"/>
                </a:solidFill>
                <a:latin typeface="Times New Roman"/>
                <a:cs typeface="Times New Roman"/>
              </a:rPr>
              <a:t> </a:t>
            </a:r>
            <a:r>
              <a:rPr sz="2300" spc="75" dirty="0">
                <a:solidFill>
                  <a:srgbClr val="374151"/>
                </a:solidFill>
                <a:latin typeface="Times New Roman"/>
                <a:cs typeface="Times New Roman"/>
              </a:rPr>
              <a:t>that</a:t>
            </a:r>
            <a:r>
              <a:rPr sz="2300" spc="5" dirty="0">
                <a:solidFill>
                  <a:srgbClr val="374151"/>
                </a:solidFill>
                <a:latin typeface="Times New Roman"/>
                <a:cs typeface="Times New Roman"/>
              </a:rPr>
              <a:t> </a:t>
            </a:r>
            <a:r>
              <a:rPr sz="2300" spc="25" dirty="0">
                <a:solidFill>
                  <a:srgbClr val="374151"/>
                </a:solidFill>
                <a:latin typeface="Times New Roman"/>
                <a:cs typeface="Times New Roman"/>
              </a:rPr>
              <a:t>shows</a:t>
            </a:r>
            <a:r>
              <a:rPr sz="2300" spc="5"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60" dirty="0">
                <a:solidFill>
                  <a:srgbClr val="374151"/>
                </a:solidFill>
                <a:latin typeface="Times New Roman"/>
                <a:cs typeface="Times New Roman"/>
              </a:rPr>
              <a:t>number</a:t>
            </a:r>
            <a:r>
              <a:rPr sz="2300" dirty="0">
                <a:solidFill>
                  <a:srgbClr val="374151"/>
                </a:solidFill>
                <a:latin typeface="Times New Roman"/>
                <a:cs typeface="Times New Roman"/>
              </a:rPr>
              <a:t> </a:t>
            </a:r>
            <a:r>
              <a:rPr sz="2300" spc="-25" dirty="0">
                <a:solidFill>
                  <a:srgbClr val="374151"/>
                </a:solidFill>
                <a:latin typeface="Times New Roman"/>
                <a:cs typeface="Times New Roman"/>
              </a:rPr>
              <a:t>of</a:t>
            </a:r>
            <a:endParaRPr sz="2300">
              <a:latin typeface="Times New Roman"/>
              <a:cs typeface="Times New Roman"/>
            </a:endParaRPr>
          </a:p>
        </p:txBody>
      </p:sp>
      <p:sp>
        <p:nvSpPr>
          <p:cNvPr id="4" name="object 4"/>
          <p:cNvSpPr txBox="1"/>
          <p:nvPr/>
        </p:nvSpPr>
        <p:spPr>
          <a:xfrm>
            <a:off x="372093" y="3482710"/>
            <a:ext cx="10300970" cy="342900"/>
          </a:xfrm>
          <a:prstGeom prst="rect">
            <a:avLst/>
          </a:prstGeom>
          <a:solidFill>
            <a:srgbClr val="F7F7F8"/>
          </a:solidFill>
        </p:spPr>
        <p:txBody>
          <a:bodyPr vert="horz" wrap="square" lIns="0" tIns="0" rIns="0" bIns="0" rtlCol="0">
            <a:spAutoFit/>
          </a:bodyPr>
          <a:lstStyle/>
          <a:p>
            <a:pPr>
              <a:lnSpc>
                <a:spcPts val="2585"/>
              </a:lnSpc>
            </a:pPr>
            <a:r>
              <a:rPr sz="2300" spc="30" dirty="0">
                <a:solidFill>
                  <a:srgbClr val="374151"/>
                </a:solidFill>
                <a:latin typeface="Times New Roman"/>
                <a:cs typeface="Times New Roman"/>
              </a:rPr>
              <a:t>matches</a:t>
            </a:r>
            <a:r>
              <a:rPr sz="2300" dirty="0">
                <a:solidFill>
                  <a:srgbClr val="374151"/>
                </a:solidFill>
                <a:latin typeface="Times New Roman"/>
                <a:cs typeface="Times New Roman"/>
              </a:rPr>
              <a:t> </a:t>
            </a:r>
            <a:r>
              <a:rPr sz="2300" spc="45" dirty="0">
                <a:solidFill>
                  <a:srgbClr val="374151"/>
                </a:solidFill>
                <a:latin typeface="Times New Roman"/>
                <a:cs typeface="Times New Roman"/>
              </a:rPr>
              <a:t>conducted</a:t>
            </a:r>
            <a:r>
              <a:rPr sz="2300" spc="5" dirty="0">
                <a:solidFill>
                  <a:srgbClr val="374151"/>
                </a:solidFill>
                <a:latin typeface="Times New Roman"/>
                <a:cs typeface="Times New Roman"/>
              </a:rPr>
              <a:t> </a:t>
            </a:r>
            <a:r>
              <a:rPr sz="2300" spc="60" dirty="0">
                <a:solidFill>
                  <a:srgbClr val="374151"/>
                </a:solidFill>
                <a:latin typeface="Times New Roman"/>
                <a:cs typeface="Times New Roman"/>
              </a:rPr>
              <a:t>at</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each</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stadium,</a:t>
            </a:r>
            <a:r>
              <a:rPr sz="2300" spc="5" dirty="0">
                <a:solidFill>
                  <a:srgbClr val="374151"/>
                </a:solidFill>
                <a:latin typeface="Times New Roman"/>
                <a:cs typeface="Times New Roman"/>
              </a:rPr>
              <a:t> </a:t>
            </a:r>
            <a:r>
              <a:rPr sz="2300" spc="15" dirty="0">
                <a:solidFill>
                  <a:srgbClr val="374151"/>
                </a:solidFill>
                <a:latin typeface="Times New Roman"/>
                <a:cs typeface="Times New Roman"/>
              </a:rPr>
              <a:t>along</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with</a:t>
            </a:r>
            <a:r>
              <a:rPr sz="2300" dirty="0">
                <a:solidFill>
                  <a:srgbClr val="374151"/>
                </a:solidFill>
                <a:latin typeface="Times New Roman"/>
                <a:cs typeface="Times New Roman"/>
              </a:rPr>
              <a:t> </a:t>
            </a:r>
            <a:r>
              <a:rPr sz="2300" spc="55" dirty="0">
                <a:solidFill>
                  <a:srgbClr val="374151"/>
                </a:solidFill>
                <a:latin typeface="Times New Roman"/>
                <a:cs typeface="Times New Roman"/>
              </a:rPr>
              <a:t>the</a:t>
            </a:r>
            <a:r>
              <a:rPr sz="2300" spc="5" dirty="0">
                <a:solidFill>
                  <a:srgbClr val="374151"/>
                </a:solidFill>
                <a:latin typeface="Times New Roman"/>
                <a:cs typeface="Times New Roman"/>
              </a:rPr>
              <a:t> </a:t>
            </a:r>
            <a:r>
              <a:rPr sz="2300" spc="40" dirty="0">
                <a:solidFill>
                  <a:srgbClr val="374151"/>
                </a:solidFill>
                <a:latin typeface="Times New Roman"/>
                <a:cs typeface="Times New Roman"/>
              </a:rPr>
              <a:t>corresponding</a:t>
            </a:r>
            <a:r>
              <a:rPr sz="2300" spc="5" dirty="0">
                <a:solidFill>
                  <a:srgbClr val="374151"/>
                </a:solidFill>
                <a:latin typeface="Times New Roman"/>
                <a:cs typeface="Times New Roman"/>
              </a:rPr>
              <a:t> </a:t>
            </a:r>
            <a:r>
              <a:rPr sz="2300" spc="35" dirty="0">
                <a:solidFill>
                  <a:srgbClr val="374151"/>
                </a:solidFill>
                <a:latin typeface="Times New Roman"/>
                <a:cs typeface="Times New Roman"/>
              </a:rPr>
              <a:t>stadium</a:t>
            </a:r>
            <a:r>
              <a:rPr sz="2300" spc="5" dirty="0">
                <a:solidFill>
                  <a:srgbClr val="374151"/>
                </a:solidFill>
                <a:latin typeface="Times New Roman"/>
                <a:cs typeface="Times New Roman"/>
              </a:rPr>
              <a:t> </a:t>
            </a:r>
            <a:r>
              <a:rPr sz="2300" spc="30" dirty="0">
                <a:solidFill>
                  <a:srgbClr val="374151"/>
                </a:solidFill>
                <a:latin typeface="Times New Roman"/>
                <a:cs typeface="Times New Roman"/>
              </a:rPr>
              <a:t>name</a:t>
            </a:r>
            <a:r>
              <a:rPr sz="2300" spc="5" dirty="0">
                <a:solidFill>
                  <a:srgbClr val="374151"/>
                </a:solidFill>
                <a:latin typeface="Times New Roman"/>
                <a:cs typeface="Times New Roman"/>
              </a:rPr>
              <a:t> </a:t>
            </a:r>
            <a:r>
              <a:rPr sz="2300" spc="70" dirty="0">
                <a:solidFill>
                  <a:srgbClr val="374151"/>
                </a:solidFill>
                <a:latin typeface="Times New Roman"/>
                <a:cs typeface="Times New Roman"/>
              </a:rPr>
              <a:t>and</a:t>
            </a:r>
            <a:endParaRPr sz="2300">
              <a:latin typeface="Times New Roman"/>
              <a:cs typeface="Times New Roman"/>
            </a:endParaRPr>
          </a:p>
        </p:txBody>
      </p:sp>
      <p:sp>
        <p:nvSpPr>
          <p:cNvPr id="5" name="object 5"/>
          <p:cNvSpPr txBox="1"/>
          <p:nvPr/>
        </p:nvSpPr>
        <p:spPr>
          <a:xfrm>
            <a:off x="372093" y="3825610"/>
            <a:ext cx="513080" cy="342900"/>
          </a:xfrm>
          <a:prstGeom prst="rect">
            <a:avLst/>
          </a:prstGeom>
          <a:solidFill>
            <a:srgbClr val="F7F7F8"/>
          </a:solidFill>
        </p:spPr>
        <p:txBody>
          <a:bodyPr vert="horz" wrap="square" lIns="0" tIns="0" rIns="0" bIns="0" rtlCol="0">
            <a:spAutoFit/>
          </a:bodyPr>
          <a:lstStyle/>
          <a:p>
            <a:pPr>
              <a:lnSpc>
                <a:spcPts val="2585"/>
              </a:lnSpc>
            </a:pPr>
            <a:r>
              <a:rPr sz="2300" spc="10" dirty="0">
                <a:solidFill>
                  <a:srgbClr val="374151"/>
                </a:solidFill>
                <a:latin typeface="Times New Roman"/>
                <a:cs typeface="Times New Roman"/>
              </a:rPr>
              <a:t>cit</a:t>
            </a:r>
            <a:r>
              <a:rPr sz="2300" spc="-130" dirty="0">
                <a:solidFill>
                  <a:srgbClr val="374151"/>
                </a:solidFill>
                <a:latin typeface="Times New Roman"/>
                <a:cs typeface="Times New Roman"/>
              </a:rPr>
              <a:t>y</a:t>
            </a:r>
            <a:r>
              <a:rPr sz="2300" dirty="0">
                <a:solidFill>
                  <a:srgbClr val="374151"/>
                </a:solidFill>
                <a:latin typeface="Times New Roman"/>
                <a:cs typeface="Times New Roman"/>
              </a:rPr>
              <a:t>.</a:t>
            </a:r>
            <a:endParaRPr sz="2300">
              <a:latin typeface="Times New Roman"/>
              <a:cs typeface="Times New Roman"/>
            </a:endParaRPr>
          </a:p>
        </p:txBody>
      </p:sp>
      <p:sp>
        <p:nvSpPr>
          <p:cNvPr id="6" name="object 6"/>
          <p:cNvSpPr txBox="1"/>
          <p:nvPr/>
        </p:nvSpPr>
        <p:spPr>
          <a:xfrm>
            <a:off x="679566" y="4168510"/>
            <a:ext cx="1541145" cy="342900"/>
          </a:xfrm>
          <a:prstGeom prst="rect">
            <a:avLst/>
          </a:prstGeom>
          <a:solidFill>
            <a:srgbClr val="F7F7F8"/>
          </a:solidFill>
        </p:spPr>
        <p:txBody>
          <a:bodyPr vert="horz" wrap="square" lIns="0" tIns="0" rIns="0" bIns="0" rtlCol="0">
            <a:spAutoFit/>
          </a:bodyPr>
          <a:lstStyle/>
          <a:p>
            <a:pPr>
              <a:lnSpc>
                <a:spcPts val="2585"/>
              </a:lnSpc>
            </a:pPr>
            <a:r>
              <a:rPr sz="2300" spc="105" dirty="0">
                <a:latin typeface="Times New Roman"/>
                <a:cs typeface="Times New Roman"/>
              </a:rPr>
              <a:t>Data</a:t>
            </a:r>
            <a:r>
              <a:rPr sz="2300" spc="-45" dirty="0">
                <a:latin typeface="Times New Roman"/>
                <a:cs typeface="Times New Roman"/>
              </a:rPr>
              <a:t> </a:t>
            </a:r>
            <a:r>
              <a:rPr sz="2300" spc="45" dirty="0">
                <a:latin typeface="Times New Roman"/>
                <a:cs typeface="Times New Roman"/>
              </a:rPr>
              <a:t>Source</a:t>
            </a:r>
            <a:endParaRPr sz="2300">
              <a:latin typeface="Times New Roman"/>
              <a:cs typeface="Times New Roman"/>
            </a:endParaRPr>
          </a:p>
        </p:txBody>
      </p:sp>
      <p:sp>
        <p:nvSpPr>
          <p:cNvPr id="7" name="object 7"/>
          <p:cNvSpPr txBox="1"/>
          <p:nvPr/>
        </p:nvSpPr>
        <p:spPr>
          <a:xfrm>
            <a:off x="679566" y="4511410"/>
            <a:ext cx="2130425" cy="342900"/>
          </a:xfrm>
          <a:prstGeom prst="rect">
            <a:avLst/>
          </a:prstGeom>
          <a:solidFill>
            <a:srgbClr val="F7F7F8"/>
          </a:solidFill>
        </p:spPr>
        <p:txBody>
          <a:bodyPr vert="horz" wrap="square" lIns="0" tIns="0" rIns="0" bIns="0" rtlCol="0">
            <a:spAutoFit/>
          </a:bodyPr>
          <a:lstStyle/>
          <a:p>
            <a:pPr>
              <a:lnSpc>
                <a:spcPts val="2585"/>
              </a:lnSpc>
            </a:pPr>
            <a:r>
              <a:rPr sz="2300" spc="105" dirty="0">
                <a:latin typeface="Times New Roman"/>
                <a:cs typeface="Times New Roman"/>
              </a:rPr>
              <a:t>Data</a:t>
            </a:r>
            <a:r>
              <a:rPr sz="2300" spc="-55" dirty="0">
                <a:latin typeface="Times New Roman"/>
                <a:cs typeface="Times New Roman"/>
              </a:rPr>
              <a:t> </a:t>
            </a:r>
            <a:r>
              <a:rPr sz="2300" spc="65" dirty="0">
                <a:latin typeface="Times New Roman"/>
                <a:cs typeface="Times New Roman"/>
              </a:rPr>
              <a:t>Preparation</a:t>
            </a:r>
            <a:endParaRPr sz="2300">
              <a:latin typeface="Times New Roman"/>
              <a:cs typeface="Times New Roman"/>
            </a:endParaRPr>
          </a:p>
        </p:txBody>
      </p:sp>
      <p:sp>
        <p:nvSpPr>
          <p:cNvPr id="8" name="object 8"/>
          <p:cNvSpPr txBox="1"/>
          <p:nvPr/>
        </p:nvSpPr>
        <p:spPr>
          <a:xfrm>
            <a:off x="679566" y="4854310"/>
            <a:ext cx="1714500" cy="342900"/>
          </a:xfrm>
          <a:prstGeom prst="rect">
            <a:avLst/>
          </a:prstGeom>
          <a:solidFill>
            <a:srgbClr val="F7F7F8"/>
          </a:solidFill>
        </p:spPr>
        <p:txBody>
          <a:bodyPr vert="horz" wrap="square" lIns="0" tIns="0" rIns="0" bIns="0" rtlCol="0">
            <a:spAutoFit/>
          </a:bodyPr>
          <a:lstStyle/>
          <a:p>
            <a:pPr>
              <a:lnSpc>
                <a:spcPts val="2585"/>
              </a:lnSpc>
            </a:pPr>
            <a:r>
              <a:rPr sz="2300" spc="105" dirty="0">
                <a:latin typeface="Times New Roman"/>
                <a:cs typeface="Times New Roman"/>
              </a:rPr>
              <a:t>Data</a:t>
            </a:r>
            <a:r>
              <a:rPr sz="2300" spc="-75" dirty="0">
                <a:latin typeface="Times New Roman"/>
                <a:cs typeface="Times New Roman"/>
              </a:rPr>
              <a:t> </a:t>
            </a:r>
            <a:r>
              <a:rPr sz="2300" dirty="0">
                <a:latin typeface="Times New Roman"/>
                <a:cs typeface="Times New Roman"/>
              </a:rPr>
              <a:t>Analysis</a:t>
            </a:r>
            <a:endParaRPr sz="2300">
              <a:latin typeface="Times New Roman"/>
              <a:cs typeface="Times New Roman"/>
            </a:endParaRPr>
          </a:p>
        </p:txBody>
      </p:sp>
      <p:sp>
        <p:nvSpPr>
          <p:cNvPr id="9" name="object 9"/>
          <p:cNvSpPr txBox="1"/>
          <p:nvPr/>
        </p:nvSpPr>
        <p:spPr>
          <a:xfrm>
            <a:off x="359393" y="4133585"/>
            <a:ext cx="244475" cy="1404620"/>
          </a:xfrm>
          <a:prstGeom prst="rect">
            <a:avLst/>
          </a:prstGeom>
        </p:spPr>
        <p:txBody>
          <a:bodyPr vert="horz" wrap="square" lIns="0" tIns="12700" rIns="0" bIns="0" rtlCol="0">
            <a:spAutoFit/>
          </a:bodyPr>
          <a:lstStyle/>
          <a:p>
            <a:pPr marL="12700">
              <a:lnSpc>
                <a:spcPts val="2730"/>
              </a:lnSpc>
              <a:spcBef>
                <a:spcPts val="100"/>
              </a:spcBef>
            </a:pPr>
            <a:r>
              <a:rPr sz="2300" dirty="0">
                <a:latin typeface="Times New Roman"/>
                <a:cs typeface="Times New Roman"/>
              </a:rPr>
              <a:t>1.</a:t>
            </a:r>
            <a:endParaRPr sz="2300">
              <a:latin typeface="Times New Roman"/>
              <a:cs typeface="Times New Roman"/>
            </a:endParaRPr>
          </a:p>
          <a:p>
            <a:pPr marL="12700">
              <a:lnSpc>
                <a:spcPts val="2700"/>
              </a:lnSpc>
            </a:pPr>
            <a:r>
              <a:rPr sz="2300" dirty="0">
                <a:latin typeface="Times New Roman"/>
                <a:cs typeface="Times New Roman"/>
              </a:rPr>
              <a:t>2.</a:t>
            </a:r>
            <a:endParaRPr sz="2300">
              <a:latin typeface="Times New Roman"/>
              <a:cs typeface="Times New Roman"/>
            </a:endParaRPr>
          </a:p>
          <a:p>
            <a:pPr marL="12700">
              <a:lnSpc>
                <a:spcPts val="2700"/>
              </a:lnSpc>
            </a:pPr>
            <a:r>
              <a:rPr sz="2300" dirty="0">
                <a:latin typeface="Times New Roman"/>
                <a:cs typeface="Times New Roman"/>
              </a:rPr>
              <a:t>3.</a:t>
            </a:r>
            <a:endParaRPr sz="2300">
              <a:latin typeface="Times New Roman"/>
              <a:cs typeface="Times New Roman"/>
            </a:endParaRPr>
          </a:p>
          <a:p>
            <a:pPr marL="12700">
              <a:lnSpc>
                <a:spcPts val="2730"/>
              </a:lnSpc>
            </a:pPr>
            <a:r>
              <a:rPr sz="2300" dirty="0">
                <a:latin typeface="Times New Roman"/>
                <a:cs typeface="Times New Roman"/>
              </a:rPr>
              <a:t>4.</a:t>
            </a:r>
            <a:endParaRPr sz="2300">
              <a:latin typeface="Times New Roman"/>
              <a:cs typeface="Times New Roman"/>
            </a:endParaRPr>
          </a:p>
        </p:txBody>
      </p:sp>
      <p:sp>
        <p:nvSpPr>
          <p:cNvPr id="10" name="object 10"/>
          <p:cNvSpPr txBox="1"/>
          <p:nvPr/>
        </p:nvSpPr>
        <p:spPr>
          <a:xfrm>
            <a:off x="679566" y="5197210"/>
            <a:ext cx="911225" cy="342900"/>
          </a:xfrm>
          <a:prstGeom prst="rect">
            <a:avLst/>
          </a:prstGeom>
          <a:solidFill>
            <a:srgbClr val="F7F7F8"/>
          </a:solidFill>
        </p:spPr>
        <p:txBody>
          <a:bodyPr vert="horz" wrap="square" lIns="0" tIns="0" rIns="0" bIns="0" rtlCol="0">
            <a:spAutoFit/>
          </a:bodyPr>
          <a:lstStyle/>
          <a:p>
            <a:pPr>
              <a:lnSpc>
                <a:spcPts val="2585"/>
              </a:lnSpc>
            </a:pPr>
            <a:r>
              <a:rPr sz="2300" spc="110" dirty="0">
                <a:latin typeface="Times New Roman"/>
                <a:cs typeface="Times New Roman"/>
              </a:rPr>
              <a:t>Output</a:t>
            </a:r>
            <a:endParaRPr sz="2300">
              <a:latin typeface="Times New Roman"/>
              <a:cs typeface="Times New Roman"/>
            </a:endParaRPr>
          </a:p>
        </p:txBody>
      </p:sp>
      <p:pic>
        <p:nvPicPr>
          <p:cNvPr id="11" name="object 11"/>
          <p:cNvPicPr/>
          <p:nvPr/>
        </p:nvPicPr>
        <p:blipFill>
          <a:blip r:embed="rId2" cstate="print"/>
          <a:stretch>
            <a:fillRect/>
          </a:stretch>
        </p:blipFill>
        <p:spPr>
          <a:xfrm>
            <a:off x="9268651" y="305093"/>
            <a:ext cx="2410470" cy="9937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789336" y="2470379"/>
            <a:ext cx="7558725" cy="2422535"/>
          </a:xfrm>
          <a:prstGeom prst="rect">
            <a:avLst/>
          </a:prstGeom>
        </p:spPr>
      </p:pic>
      <p:sp>
        <p:nvSpPr>
          <p:cNvPr id="3" name="object 3"/>
          <p:cNvSpPr txBox="1">
            <a:spLocks noGrp="1"/>
          </p:cNvSpPr>
          <p:nvPr>
            <p:ph type="title"/>
          </p:nvPr>
        </p:nvSpPr>
        <p:spPr>
          <a:xfrm>
            <a:off x="1111762" y="1070828"/>
            <a:ext cx="981075" cy="513080"/>
          </a:xfrm>
          <a:prstGeom prst="rect">
            <a:avLst/>
          </a:prstGeom>
        </p:spPr>
        <p:txBody>
          <a:bodyPr vert="horz" wrap="square" lIns="0" tIns="12700" rIns="0" bIns="0" rtlCol="0">
            <a:spAutoFit/>
          </a:bodyPr>
          <a:lstStyle/>
          <a:p>
            <a:pPr marL="12700">
              <a:lnSpc>
                <a:spcPct val="100000"/>
              </a:lnSpc>
              <a:spcBef>
                <a:spcPts val="100"/>
              </a:spcBef>
            </a:pPr>
            <a:r>
              <a:rPr sz="3200" dirty="0"/>
              <a:t>Cod</a:t>
            </a:r>
            <a:r>
              <a:rPr sz="3200" spc="-5" dirty="0"/>
              <a:t>e</a:t>
            </a:r>
            <a:r>
              <a:rPr sz="3200" dirty="0"/>
              <a:t>:</a:t>
            </a:r>
            <a:endParaRPr sz="3200"/>
          </a:p>
        </p:txBody>
      </p:sp>
      <p:pic>
        <p:nvPicPr>
          <p:cNvPr id="4" name="object 4"/>
          <p:cNvPicPr/>
          <p:nvPr/>
        </p:nvPicPr>
        <p:blipFill>
          <a:blip r:embed="rId3" cstate="print"/>
          <a:stretch>
            <a:fillRect/>
          </a:stretch>
        </p:blipFill>
        <p:spPr>
          <a:xfrm>
            <a:off x="9387447" y="450382"/>
            <a:ext cx="2410470" cy="9937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2764</Words>
  <Application>Microsoft Office PowerPoint</Application>
  <PresentationFormat>Widescreen</PresentationFormat>
  <Paragraphs>264</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Arial MT</vt:lpstr>
      <vt:lpstr>Calibri</vt:lpstr>
      <vt:lpstr>Comic Sans MS</vt:lpstr>
      <vt:lpstr>Times New Roman</vt:lpstr>
      <vt:lpstr>Trebuchet MS</vt:lpstr>
      <vt:lpstr>Wingdings</vt:lpstr>
      <vt:lpstr>Office Theme</vt:lpstr>
      <vt:lpstr>Mini-Project [DBMS]</vt:lpstr>
      <vt:lpstr>Problem Definition</vt:lpstr>
      <vt:lpstr>PowerPoint Presentation</vt:lpstr>
      <vt:lpstr>Business Importance of Problem</vt:lpstr>
      <vt:lpstr>Q1. Show the percentage of wins of each bidder in the order of highest to  lowest percentage.</vt:lpstr>
      <vt:lpstr>Code:</vt:lpstr>
      <vt:lpstr>Output:</vt:lpstr>
      <vt:lpstr>Q2. Display the number of matches conducted at each stadium with the  stadium name and city.</vt:lpstr>
      <vt:lpstr>Code:</vt:lpstr>
      <vt:lpstr>Output:</vt:lpstr>
      <vt:lpstr>Q3. In a given stadium, what is the percentage of wins by a team which  has won the toss?</vt:lpstr>
      <vt:lpstr>Code:</vt:lpstr>
      <vt:lpstr>Output:</vt:lpstr>
      <vt:lpstr>Q 4. Show the total bids along with the bid team and team name.</vt:lpstr>
      <vt:lpstr>Code:</vt:lpstr>
      <vt:lpstr>Output:</vt:lpstr>
      <vt:lpstr>Q 5. Show the team id who won the match as per the win details.</vt:lpstr>
      <vt:lpstr>Output:</vt:lpstr>
      <vt:lpstr>Q6. Display total matches played, total matches won and total matches  lost by the team along with its team name.</vt:lpstr>
      <vt:lpstr>Code:</vt:lpstr>
      <vt:lpstr>Output:</vt:lpstr>
      <vt:lpstr>Q 7. Display the bowlers for the Mumbai Indians team.</vt:lpstr>
      <vt:lpstr>Output:</vt:lpstr>
      <vt:lpstr>Q 8. How many all-rounders are there in each team, Display the teams  with more than 4 all-rounders in descending order.</vt:lpstr>
      <vt:lpstr>Code:</vt:lpstr>
      <vt:lpstr>Output:</vt:lpstr>
      <vt:lpstr>Q 9.Write a query to get the total bidders points for each bidding status of those bidders  who bid on CSK when it won the match in M. Chinnaswamy Stadium bidding year-  wise.Note the total bidders’ points in descending order and the year is bidding  year.Display columns: bidding status, bid date as year, total bidder’s points</vt:lpstr>
      <vt:lpstr>Code:</vt:lpstr>
      <vt:lpstr>Output:</vt:lpstr>
      <vt:lpstr>PowerPoint Presentation</vt:lpstr>
      <vt:lpstr>PowerPoint Presentation</vt:lpstr>
      <vt:lpstr>Code:</vt:lpstr>
      <vt:lpstr>Output:</vt:lpstr>
      <vt:lpstr>Q11. show the percentage of toss wins of each bidder and display the  results in descending order based on the percentage</vt:lpstr>
      <vt:lpstr>Code:</vt:lpstr>
      <vt:lpstr>Output:</vt:lpstr>
      <vt:lpstr>Q12. find the IPL season which has min duration and max duration. -- Output columns should be like the below:--  Tournment_ID, Tourment_name, Duration column, Duration</vt:lpstr>
      <vt:lpstr>Code:</vt:lpstr>
      <vt:lpstr>Output:</vt:lpstr>
      <vt:lpstr>Q 13. Write a query to display to calculate the total points month-wise  for the 2017 bid year. sort the results based on total points in descending  order and month-wise in ascending order.</vt:lpstr>
      <vt:lpstr>Code:</vt:lpstr>
      <vt:lpstr>Output:</vt:lpstr>
      <vt:lpstr>Q14. Write a query to display to calculate the total points month-wise for  the 2017 bid year. sort the results based on total points in descending  order and month-wise in ascending order.</vt:lpstr>
      <vt:lpstr>Code:</vt:lpstr>
      <vt:lpstr>Output:</vt:lpstr>
      <vt:lpstr>Q 15. Write a query to get the top 3 and bottom 3 bidders based on the total  bidding points for the 2018 bidding year.</vt:lpstr>
      <vt:lpstr>Code:</vt:lpstr>
      <vt:lpstr>Output:</vt:lpstr>
      <vt:lpstr>Question16:Create two tables called Student details and Student_details_backup. Create a trigger in such a way that It should insert the details into the Student back table when you inserted the student details into the student table automatically.</vt:lpstr>
      <vt:lpstr># 17 . List of RCB Batsmen in the season </vt:lpstr>
      <vt:lpstr>#18 Arrange no of matches played at stadium in 2018 and 2017 in descending order</vt:lpstr>
      <vt:lpstr>PowerPoint Presentation</vt:lpstr>
      <vt:lpstr>#19 Display best bidders on a per bid basis</vt:lpstr>
      <vt:lpstr>PowerPoint Presentation</vt:lpstr>
      <vt:lpstr>#20 Display ipl team squad strength and strength of player role per team_id in descending order </vt:lpstr>
      <vt:lpstr>PowerPoint Presentation</vt:lpstr>
      <vt:lpstr>Major Challenge</vt:lpstr>
      <vt:lpstr>Conclusions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dst</dc:title>
  <cp:lastModifiedBy>Manjunath Kunte</cp:lastModifiedBy>
  <cp:revision>39</cp:revision>
  <dcterms:created xsi:type="dcterms:W3CDTF">2023-09-03T14:07:06Z</dcterms:created>
  <dcterms:modified xsi:type="dcterms:W3CDTF">2023-10-26T07:12:56Z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2023-09-03T00:00:00Z</vt:filetime>
  </property>
  <property fmtid="{D5CDD505-2E9C-101B-9397-08002B2CF9AE}" pid="3" name="Creator">
    <vt:lpwstr>Keynote</vt:lpwstr>
  </property>
  <property fmtid="{D5CDD505-2E9C-101B-9397-08002B2CF9AE}" pid="4" name="LastSaved">
    <vt:filetime>2023-09-03T00:00:00Z</vt:filetime>
  </property>
</Properties>
</file>