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2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667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njunathM202/steganography-mm202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43450" y="3725236"/>
            <a:ext cx="798018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 : Manjunath Mattam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Manjunath Mattam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Sri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krishnadevaraya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university college of engineering and technology,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Electronics and Communication Engineering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74954"/>
            <a:ext cx="11029615" cy="521245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b="1" dirty="0"/>
              <a:t>1. Advanced Cryptographic Steganography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Combining steganography with encryption algorithms (AES, RSA, etc.) to enhance security.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Quantum steganography for ultra-secure data transmission in a post-quantum world.</a:t>
            </a:r>
          </a:p>
          <a:p>
            <a:pPr marL="0" indent="0">
              <a:buNone/>
            </a:pPr>
            <a:r>
              <a:rPr lang="en-IN" b="1" dirty="0"/>
              <a:t>2. AI &amp; Machine Learning-Driven Steganography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AI-powered adaptive steganography to dynamically adjust embedding techniques based on cover media properties.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Deep learning models to create more robust, undetectable steganographic methods.</a:t>
            </a:r>
          </a:p>
          <a:p>
            <a:pPr marL="0" indent="0">
              <a:buNone/>
            </a:pPr>
            <a:r>
              <a:rPr lang="en-IN" b="1" dirty="0"/>
              <a:t>3. Steganography in Secure Communications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Used for government, military, and intelligence operations to transmit confidential messages undetectably.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Stealth networking for organizations to prevent cyber espionage and secure sensitive business data.</a:t>
            </a:r>
          </a:p>
          <a:p>
            <a:pPr marL="0" indent="0">
              <a:buNone/>
            </a:pPr>
            <a:r>
              <a:rPr lang="en-IN" b="1" dirty="0"/>
              <a:t>4. Steganography for Malware Detection &amp; Prevention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Reverse steganography to detect hidden threats inside images, videos, and network packets.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dirty="0"/>
              <a:t>Defensive steganography to create fake hidden data that misleads cybercriminals.</a:t>
            </a:r>
          </a:p>
          <a:p>
            <a:pPr marL="0" indent="0">
              <a:buNone/>
            </a:pPr>
            <a:r>
              <a:rPr lang="en-IN" b="1" dirty="0"/>
              <a:t>5. Blockchain &amp; Steganography Integration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Embedding blockchain transaction data in images to create tamper-proof records.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Watermarking NFTs with hidden ownership details to prevent counterfeiting.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318FBB4-5142-4227-DC5B-C5824F2D21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244" y="1556295"/>
            <a:ext cx="12103511" cy="4715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 Vulnerabilities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Steganographic methods can be detected by steganalysis, compromising confidentiality.</a:t>
            </a:r>
          </a:p>
          <a:p>
            <a:pPr algn="just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Limited Payload Capacity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Most techniques allow only small data embedding without noticeable distortion.</a:t>
            </a:r>
          </a:p>
          <a:p>
            <a:pPr algn="just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Trade-off Between Imperceptibility and Robustness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Higher invisibility often reduces resistance to attacks like compression and noise.</a:t>
            </a:r>
          </a:p>
          <a:p>
            <a:pPr algn="just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Detection by Machine Learning Algorithms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AI-based steganalysis can accurately identify hidden data, reducing effectiveness.</a:t>
            </a:r>
          </a:p>
          <a:p>
            <a:pPr algn="just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Embedding and Extraction Complexity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Some methods require high computational resources, limiting real-time use.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A0F89B6-C6B5-FD68-C281-87B7E0D243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1325" y="2481331"/>
            <a:ext cx="9584675" cy="2776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program uses the following technologies and libraries: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 (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cv2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Used for image processing, reading, modifying, and saving images.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OS Module (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os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Used to execute system commands (e.g., opening the encrypted image).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 Manipulation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Basic Python operations for encoding and decoding messages.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C657B87-E24F-7C60-032B-F63CF69809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8155" y="1576796"/>
            <a:ext cx="11975690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Hidden in Plain Sight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Unlike encryption, where data looks scrambled, steganography hides information inside ordinary files like images, audio, or videos, making it invisible to the naked eye.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Dual Security Layer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Some techniques combine steganography with encryption, making it harder for attackers to detect and decode the hidden message.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Difficult to Detect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Since the hidden data is embedded within pixels or sound waves, it blends naturally with the original file, making detection challenging without advanced tools.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Versatile Cover Media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Can be applied to various media types such as images, audio, video, or even text, making it highly adaptable.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Survives Some Modifications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Advanced techniques allow hidden messages to remain intact even after resizing, cropping, or compressing the media.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807" y="1482520"/>
            <a:ext cx="11365001" cy="4673324"/>
          </a:xfrm>
        </p:spPr>
        <p:txBody>
          <a:bodyPr/>
          <a:lstStyle/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Cybersecurity Professionals</a:t>
            </a:r>
            <a:r>
              <a:rPr lang="en-US" dirty="0"/>
              <a:t> – Use steganography to securely transmit sensitive data without detection.</a:t>
            </a:r>
          </a:p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Journalists &amp; Whistleblowers</a:t>
            </a:r>
            <a:r>
              <a:rPr lang="en-US" dirty="0"/>
              <a:t> – Hide confidential information or messages to protect sources and avoid censorship.</a:t>
            </a:r>
          </a:p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Law Enforcement &amp; Intelligence Agencies</a:t>
            </a:r>
            <a:r>
              <a:rPr lang="en-US" dirty="0"/>
              <a:t> – Utilize steganography for covert communication and digital forensics.</a:t>
            </a:r>
          </a:p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Hackers &amp; Cybercriminals</a:t>
            </a:r>
            <a:r>
              <a:rPr lang="en-US" dirty="0"/>
              <a:t> – Malicious actors use it to hide malware, sensitive data, or secret communications.</a:t>
            </a:r>
          </a:p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Government &amp; Military</a:t>
            </a:r>
            <a:r>
              <a:rPr lang="en-US" dirty="0"/>
              <a:t> – Securely exchange classified information and covert messages without raising suspicion.</a:t>
            </a:r>
          </a:p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Researchers &amp; Academicians</a:t>
            </a:r>
            <a:r>
              <a:rPr lang="en-US" dirty="0"/>
              <a:t> – Study steganography techniques for digital security, AI, and cryptography advancements.</a:t>
            </a:r>
          </a:p>
          <a:p>
            <a:pPr marL="0" indent="0" algn="just">
              <a:lnSpc>
                <a:spcPct val="20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9" name="Content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A8BE06B-6D07-20E1-1F97-A73F8BA40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59231"/>
          <a:stretch/>
        </p:blipFill>
        <p:spPr>
          <a:xfrm>
            <a:off x="256728" y="1341079"/>
            <a:ext cx="3387395" cy="4673600"/>
          </a:xfrm>
        </p:spPr>
      </p:pic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96DED04-2D31-F54A-C980-F195402353B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963" t="8709" r="23248" b="11114"/>
          <a:stretch/>
        </p:blipFill>
        <p:spPr>
          <a:xfrm>
            <a:off x="3795253" y="1341079"/>
            <a:ext cx="3972231" cy="4673600"/>
          </a:xfrm>
          <a:prstGeom prst="rect">
            <a:avLst/>
          </a:prstGeom>
        </p:spPr>
      </p:pic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519238B-175A-702F-1885-04242DB76AD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1855" r="45000"/>
          <a:stretch/>
        </p:blipFill>
        <p:spPr>
          <a:xfrm>
            <a:off x="7918615" y="1341079"/>
            <a:ext cx="3972231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Steganography is a powerful technique for covert communication and data security, offering advantages like hidden-in-plain-sight messaging and dual-layer security. However, its effectiveness is challenged by </a:t>
            </a:r>
            <a:r>
              <a:rPr lang="en-US" b="1" dirty="0"/>
              <a:t>security vulnerabilities</a:t>
            </a:r>
            <a:r>
              <a:rPr lang="en-US" dirty="0"/>
              <a:t>, </a:t>
            </a:r>
            <a:r>
              <a:rPr lang="en-US" b="1" dirty="0"/>
              <a:t>limited payload capacity</a:t>
            </a:r>
            <a:r>
              <a:rPr lang="en-US" dirty="0"/>
              <a:t>, and the </a:t>
            </a:r>
            <a:r>
              <a:rPr lang="en-US" b="1" dirty="0"/>
              <a:t>trade-off between imperceptibility and robustness</a:t>
            </a:r>
            <a:r>
              <a:rPr lang="en-US" dirty="0"/>
              <a:t>. The rise of </a:t>
            </a:r>
            <a:r>
              <a:rPr lang="en-US" b="1" dirty="0"/>
              <a:t>AI-driven steganalysis</a:t>
            </a:r>
            <a:r>
              <a:rPr lang="en-US" dirty="0"/>
              <a:t> makes detection easier, while </a:t>
            </a:r>
            <a:r>
              <a:rPr lang="en-US" b="1" dirty="0"/>
              <a:t>high computational complexity</a:t>
            </a:r>
            <a:r>
              <a:rPr lang="en-US" dirty="0"/>
              <a:t> and </a:t>
            </a:r>
            <a:r>
              <a:rPr lang="en-US" b="1" dirty="0"/>
              <a:t>cover media dependency</a:t>
            </a:r>
            <a:r>
              <a:rPr lang="en-US" dirty="0"/>
              <a:t> limit its widespread use. Additionally, </a:t>
            </a:r>
            <a:r>
              <a:rPr lang="en-US" b="1" dirty="0"/>
              <a:t>legal and ethical concerns</a:t>
            </a:r>
            <a:r>
              <a:rPr lang="en-US" dirty="0"/>
              <a:t> arise due to its potential misuse in cybercrimes.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Despite these challenges, continuous advancements in steganographic techniques, such as deep learning-based methods and adaptive embedding, are improving its security and efficiency. When combined with encryption and strong authentication mechanisms, steganography remains a valuable tool for secure communication, digital watermarking, and data protection.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596" y="1330017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GITHUB LINK </a:t>
            </a:r>
            <a:r>
              <a:rPr lang="en-IN" sz="2400" dirty="0"/>
              <a:t>:  </a:t>
            </a:r>
            <a:r>
              <a:rPr lang="en-IN" sz="24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https://github.com/ManjunathM202/steganography-mm202.git</a:t>
            </a:r>
            <a:endParaRPr lang="en-IN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189</TotalTime>
  <Words>754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Arial Unicode MS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Srinath Yadav</cp:lastModifiedBy>
  <cp:revision>27</cp:revision>
  <dcterms:created xsi:type="dcterms:W3CDTF">2021-05-26T16:50:10Z</dcterms:created>
  <dcterms:modified xsi:type="dcterms:W3CDTF">2025-02-26T08:00:47Z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