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9"/>
    <p:restoredTop sz="94624"/>
  </p:normalViewPr>
  <p:slideViewPr>
    <p:cSldViewPr snapToGrid="0" snapToObjects="1">
      <p:cViewPr varScale="1">
        <p:scale>
          <a:sx n="99" d="100"/>
          <a:sy n="99" d="100"/>
        </p:scale>
        <p:origin x="16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hyperlink" Target="https://arxiv.org/abs/2307.14453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hyperlink" Target="https://arxiv.org/abs/2307.14453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14453" TargetMode="External"/><Relationship Id="rId7" Type="http://schemas.openxmlformats.org/officeDocument/2006/relationships/image" Target="../media/image19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14453" TargetMode="External"/><Relationship Id="rId7" Type="http://schemas.openxmlformats.org/officeDocument/2006/relationships/image" Target="../media/image19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6F352-026C-48DA-AC1E-0E1DE1B9D6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32C7C78-CF1B-4127-8FEE-4967602F5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Predict Remaining Useful Life (RUL) of military aircraft engines or aircraft engines to enable timely maintenance.</a:t>
          </a:r>
        </a:p>
      </dgm:t>
    </dgm:pt>
    <dgm:pt modelId="{2E1CEA65-6175-48D0-A64B-7DCF3436CA83}" type="parTrans" cxnId="{65B61B5C-665D-4144-8DB2-3E52B5E084C8}">
      <dgm:prSet/>
      <dgm:spPr/>
      <dgm:t>
        <a:bodyPr/>
        <a:lstStyle/>
        <a:p>
          <a:endParaRPr lang="en-US"/>
        </a:p>
      </dgm:t>
    </dgm:pt>
    <dgm:pt modelId="{057E4AFD-536E-48CC-9EA9-8448A9B497FD}" type="sibTrans" cxnId="{65B61B5C-665D-4144-8DB2-3E52B5E084C8}">
      <dgm:prSet/>
      <dgm:spPr/>
      <dgm:t>
        <a:bodyPr/>
        <a:lstStyle/>
        <a:p>
          <a:endParaRPr lang="en-US"/>
        </a:p>
      </dgm:t>
    </dgm:pt>
    <dgm:pt modelId="{0E008869-CD1C-44A5-ADA8-9019BBF8C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Dataset: NASA C-MAPSS (Commercial Modular Aero-Propulsion System Simulation).</a:t>
          </a:r>
        </a:p>
      </dgm:t>
    </dgm:pt>
    <dgm:pt modelId="{AD352B99-4329-452C-8E9E-34C05138ADA0}" type="parTrans" cxnId="{878E279B-E4E9-43F2-9DB5-84EC0700F7B6}">
      <dgm:prSet/>
      <dgm:spPr/>
      <dgm:t>
        <a:bodyPr/>
        <a:lstStyle/>
        <a:p>
          <a:endParaRPr lang="en-US"/>
        </a:p>
      </dgm:t>
    </dgm:pt>
    <dgm:pt modelId="{DEB5E7F1-12AD-45E5-92E9-F6CE79E2D580}" type="sibTrans" cxnId="{878E279B-E4E9-43F2-9DB5-84EC0700F7B6}">
      <dgm:prSet/>
      <dgm:spPr/>
      <dgm:t>
        <a:bodyPr/>
        <a:lstStyle/>
        <a:p>
          <a:endParaRPr lang="en-US"/>
        </a:p>
      </dgm:t>
    </dgm:pt>
    <dgm:pt modelId="{F85D2C43-5ECC-48D9-B005-A7BD08548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Simulated sensor data for turbofan engines.</a:t>
          </a:r>
        </a:p>
      </dgm:t>
    </dgm:pt>
    <dgm:pt modelId="{BA2EA888-FEAC-40AD-A4FF-979FE74CD01E}" type="parTrans" cxnId="{F05EA881-A883-4596-8817-B6B4A3536A07}">
      <dgm:prSet/>
      <dgm:spPr/>
      <dgm:t>
        <a:bodyPr/>
        <a:lstStyle/>
        <a:p>
          <a:endParaRPr lang="en-US"/>
        </a:p>
      </dgm:t>
    </dgm:pt>
    <dgm:pt modelId="{5AC8782A-756F-4086-9A6E-3B6556ED1086}" type="sibTrans" cxnId="{F05EA881-A883-4596-8817-B6B4A3536A07}">
      <dgm:prSet/>
      <dgm:spPr/>
      <dgm:t>
        <a:bodyPr/>
        <a:lstStyle/>
        <a:p>
          <a:endParaRPr lang="en-US"/>
        </a:p>
      </dgm:t>
    </dgm:pt>
    <dgm:pt modelId="{CE1AC93D-9E78-4814-9B16-F17272680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Four subsets: FD001 to FD004 with varying complexities.</a:t>
          </a:r>
        </a:p>
      </dgm:t>
    </dgm:pt>
    <dgm:pt modelId="{EA70A683-AC3F-4174-A53C-1F1BD9E317BC}" type="parTrans" cxnId="{111849E5-F98C-4409-898F-DDC512600970}">
      <dgm:prSet/>
      <dgm:spPr/>
      <dgm:t>
        <a:bodyPr/>
        <a:lstStyle/>
        <a:p>
          <a:endParaRPr lang="en-US"/>
        </a:p>
      </dgm:t>
    </dgm:pt>
    <dgm:pt modelId="{AB4A4A76-88F1-4091-A28F-758BA9F3C1AF}" type="sibTrans" cxnId="{111849E5-F98C-4409-898F-DDC512600970}">
      <dgm:prSet/>
      <dgm:spPr/>
      <dgm:t>
        <a:bodyPr/>
        <a:lstStyle/>
        <a:p>
          <a:endParaRPr lang="en-US"/>
        </a:p>
      </dgm:t>
    </dgm:pt>
    <dgm:pt modelId="{99DFD0C1-0DDA-4D84-9656-D064658E7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 operational settings + 21 sensor measurements.</a:t>
          </a:r>
        </a:p>
      </dgm:t>
    </dgm:pt>
    <dgm:pt modelId="{441C110F-DB8F-42B3-9629-505B55B57F9B}" type="parTrans" cxnId="{0B3D647F-8698-4816-B287-77BCDEABE0B5}">
      <dgm:prSet/>
      <dgm:spPr/>
      <dgm:t>
        <a:bodyPr/>
        <a:lstStyle/>
        <a:p>
          <a:endParaRPr lang="en-US"/>
        </a:p>
      </dgm:t>
    </dgm:pt>
    <dgm:pt modelId="{3AC03DDB-4E9C-4E56-90B3-80A021B0FEB3}" type="sibTrans" cxnId="{0B3D647F-8698-4816-B287-77BCDEABE0B5}">
      <dgm:prSet/>
      <dgm:spPr/>
      <dgm:t>
        <a:bodyPr/>
        <a:lstStyle/>
        <a:p>
          <a:endParaRPr lang="en-US"/>
        </a:p>
      </dgm:t>
    </dgm:pt>
    <dgm:pt modelId="{124F9D2B-65E3-4782-9670-28F88783A1B5}" type="pres">
      <dgm:prSet presAssocID="{F1F6F352-026C-48DA-AC1E-0E1DE1B9D6D5}" presName="root" presStyleCnt="0">
        <dgm:presLayoutVars>
          <dgm:dir/>
          <dgm:resizeHandles val="exact"/>
        </dgm:presLayoutVars>
      </dgm:prSet>
      <dgm:spPr/>
    </dgm:pt>
    <dgm:pt modelId="{D99FDA8B-E70B-451E-BD9F-CB2364798A07}" type="pres">
      <dgm:prSet presAssocID="{E32C7C78-CF1B-4127-8FEE-4967602F5046}" presName="compNode" presStyleCnt="0"/>
      <dgm:spPr/>
    </dgm:pt>
    <dgm:pt modelId="{8343E6ED-1390-4BFC-AB9F-AD4E9FA1BD66}" type="pres">
      <dgm:prSet presAssocID="{E32C7C78-CF1B-4127-8FEE-4967602F5046}" presName="bgRect" presStyleLbl="bgShp" presStyleIdx="0" presStyleCnt="5"/>
      <dgm:spPr/>
    </dgm:pt>
    <dgm:pt modelId="{D0389FFC-EB73-4C39-9F4E-DE6BCB156014}" type="pres">
      <dgm:prSet presAssocID="{E32C7C78-CF1B-4127-8FEE-4967602F50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574323E0-71A8-4108-84A5-5A58AD656A18}" type="pres">
      <dgm:prSet presAssocID="{E32C7C78-CF1B-4127-8FEE-4967602F5046}" presName="spaceRect" presStyleCnt="0"/>
      <dgm:spPr/>
    </dgm:pt>
    <dgm:pt modelId="{0DD88422-BEF9-40D6-946B-89BA2B103C9B}" type="pres">
      <dgm:prSet presAssocID="{E32C7C78-CF1B-4127-8FEE-4967602F5046}" presName="parTx" presStyleLbl="revTx" presStyleIdx="0" presStyleCnt="5">
        <dgm:presLayoutVars>
          <dgm:chMax val="0"/>
          <dgm:chPref val="0"/>
        </dgm:presLayoutVars>
      </dgm:prSet>
      <dgm:spPr/>
    </dgm:pt>
    <dgm:pt modelId="{DB45F58B-060D-47DC-AB8E-61A15D8A3989}" type="pres">
      <dgm:prSet presAssocID="{057E4AFD-536E-48CC-9EA9-8448A9B497FD}" presName="sibTrans" presStyleCnt="0"/>
      <dgm:spPr/>
    </dgm:pt>
    <dgm:pt modelId="{7F62D0DF-ECB2-44E4-A86F-4CA88A17D9AD}" type="pres">
      <dgm:prSet presAssocID="{0E008869-CD1C-44A5-ADA8-9019BBF8C559}" presName="compNode" presStyleCnt="0"/>
      <dgm:spPr/>
    </dgm:pt>
    <dgm:pt modelId="{BE827E59-57D8-4E56-98A2-1EFFEB9CF604}" type="pres">
      <dgm:prSet presAssocID="{0E008869-CD1C-44A5-ADA8-9019BBF8C559}" presName="bgRect" presStyleLbl="bgShp" presStyleIdx="1" presStyleCnt="5"/>
      <dgm:spPr/>
    </dgm:pt>
    <dgm:pt modelId="{1929BEA4-F1DD-4FE1-8A0A-1103BEE73D92}" type="pres">
      <dgm:prSet presAssocID="{0E008869-CD1C-44A5-ADA8-9019BBF8C5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9E12178D-34CD-48E6-8FC3-C088836D156F}" type="pres">
      <dgm:prSet presAssocID="{0E008869-CD1C-44A5-ADA8-9019BBF8C559}" presName="spaceRect" presStyleCnt="0"/>
      <dgm:spPr/>
    </dgm:pt>
    <dgm:pt modelId="{06449413-5B31-4DB5-A23A-24AA82147DA1}" type="pres">
      <dgm:prSet presAssocID="{0E008869-CD1C-44A5-ADA8-9019BBF8C559}" presName="parTx" presStyleLbl="revTx" presStyleIdx="1" presStyleCnt="5">
        <dgm:presLayoutVars>
          <dgm:chMax val="0"/>
          <dgm:chPref val="0"/>
        </dgm:presLayoutVars>
      </dgm:prSet>
      <dgm:spPr/>
    </dgm:pt>
    <dgm:pt modelId="{FBD76D22-6051-4025-93E7-08C0ED43DA2B}" type="pres">
      <dgm:prSet presAssocID="{DEB5E7F1-12AD-45E5-92E9-F6CE79E2D580}" presName="sibTrans" presStyleCnt="0"/>
      <dgm:spPr/>
    </dgm:pt>
    <dgm:pt modelId="{78BCC385-DEA4-48B5-8B85-D2406A627184}" type="pres">
      <dgm:prSet presAssocID="{F85D2C43-5ECC-48D9-B005-A7BD08548128}" presName="compNode" presStyleCnt="0"/>
      <dgm:spPr/>
    </dgm:pt>
    <dgm:pt modelId="{1C04ECC3-9DAE-42A5-B1F8-84A628EC193C}" type="pres">
      <dgm:prSet presAssocID="{F85D2C43-5ECC-48D9-B005-A7BD08548128}" presName="bgRect" presStyleLbl="bgShp" presStyleIdx="2" presStyleCnt="5"/>
      <dgm:spPr/>
    </dgm:pt>
    <dgm:pt modelId="{EBEFD296-3DEB-4153-9082-DF26D4A2BBC0}" type="pres">
      <dgm:prSet presAssocID="{F85D2C43-5ECC-48D9-B005-A7BD085481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49458A44-9E82-4BB7-A68F-D50A24F65961}" type="pres">
      <dgm:prSet presAssocID="{F85D2C43-5ECC-48D9-B005-A7BD08548128}" presName="spaceRect" presStyleCnt="0"/>
      <dgm:spPr/>
    </dgm:pt>
    <dgm:pt modelId="{2549BB4F-AAAC-44E2-B865-574D06EBF170}" type="pres">
      <dgm:prSet presAssocID="{F85D2C43-5ECC-48D9-B005-A7BD08548128}" presName="parTx" presStyleLbl="revTx" presStyleIdx="2" presStyleCnt="5">
        <dgm:presLayoutVars>
          <dgm:chMax val="0"/>
          <dgm:chPref val="0"/>
        </dgm:presLayoutVars>
      </dgm:prSet>
      <dgm:spPr/>
    </dgm:pt>
    <dgm:pt modelId="{214FD6BB-2C45-4BD3-AF48-3753136B93D5}" type="pres">
      <dgm:prSet presAssocID="{5AC8782A-756F-4086-9A6E-3B6556ED1086}" presName="sibTrans" presStyleCnt="0"/>
      <dgm:spPr/>
    </dgm:pt>
    <dgm:pt modelId="{B5566E24-8577-44EC-B1A3-B987FE5C56D4}" type="pres">
      <dgm:prSet presAssocID="{CE1AC93D-9E78-4814-9B16-F172726801AF}" presName="compNode" presStyleCnt="0"/>
      <dgm:spPr/>
    </dgm:pt>
    <dgm:pt modelId="{DF79FA40-9618-4D2C-B320-F06CD01E617B}" type="pres">
      <dgm:prSet presAssocID="{CE1AC93D-9E78-4814-9B16-F172726801AF}" presName="bgRect" presStyleLbl="bgShp" presStyleIdx="3" presStyleCnt="5"/>
      <dgm:spPr/>
    </dgm:pt>
    <dgm:pt modelId="{1FCAC393-4AA8-4466-83E2-CFCEF0E89140}" type="pres">
      <dgm:prSet presAssocID="{CE1AC93D-9E78-4814-9B16-F172726801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911709B5-D586-475A-964F-E75DB031B430}" type="pres">
      <dgm:prSet presAssocID="{CE1AC93D-9E78-4814-9B16-F172726801AF}" presName="spaceRect" presStyleCnt="0"/>
      <dgm:spPr/>
    </dgm:pt>
    <dgm:pt modelId="{55532325-37F6-4BC7-A6FF-E44859F1D0A0}" type="pres">
      <dgm:prSet presAssocID="{CE1AC93D-9E78-4814-9B16-F172726801AF}" presName="parTx" presStyleLbl="revTx" presStyleIdx="3" presStyleCnt="5">
        <dgm:presLayoutVars>
          <dgm:chMax val="0"/>
          <dgm:chPref val="0"/>
        </dgm:presLayoutVars>
      </dgm:prSet>
      <dgm:spPr/>
    </dgm:pt>
    <dgm:pt modelId="{71A83802-BDEA-447C-B570-753C44EC5E9C}" type="pres">
      <dgm:prSet presAssocID="{AB4A4A76-88F1-4091-A28F-758BA9F3C1AF}" presName="sibTrans" presStyleCnt="0"/>
      <dgm:spPr/>
    </dgm:pt>
    <dgm:pt modelId="{BBE47715-8E16-4ADF-A0DA-63D1369F145F}" type="pres">
      <dgm:prSet presAssocID="{99DFD0C1-0DDA-4D84-9656-D064658E7345}" presName="compNode" presStyleCnt="0"/>
      <dgm:spPr/>
    </dgm:pt>
    <dgm:pt modelId="{4041118F-84B1-4F36-A340-B3ED9B1AAF35}" type="pres">
      <dgm:prSet presAssocID="{99DFD0C1-0DDA-4D84-9656-D064658E7345}" presName="bgRect" presStyleLbl="bgShp" presStyleIdx="4" presStyleCnt="5"/>
      <dgm:spPr/>
    </dgm:pt>
    <dgm:pt modelId="{898DB6C5-9602-4AB9-9837-F3560CF6A3BC}" type="pres">
      <dgm:prSet presAssocID="{99DFD0C1-0DDA-4D84-9656-D064658E73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F148F23-B9C0-46F8-8A7F-9288615D3087}" type="pres">
      <dgm:prSet presAssocID="{99DFD0C1-0DDA-4D84-9656-D064658E7345}" presName="spaceRect" presStyleCnt="0"/>
      <dgm:spPr/>
    </dgm:pt>
    <dgm:pt modelId="{5D431CAB-FC9A-4438-9C30-3B4110C71BA6}" type="pres">
      <dgm:prSet presAssocID="{99DFD0C1-0DDA-4D84-9656-D064658E73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1F2612-76A9-6545-922D-E0EDFA000A01}" type="presOf" srcId="{0E008869-CD1C-44A5-ADA8-9019BBF8C559}" destId="{06449413-5B31-4DB5-A23A-24AA82147DA1}" srcOrd="0" destOrd="0" presId="urn:microsoft.com/office/officeart/2018/2/layout/IconVerticalSolidList"/>
    <dgm:cxn modelId="{A96EEF18-C872-1347-A023-A6A96D43D2B7}" type="presOf" srcId="{CE1AC93D-9E78-4814-9B16-F172726801AF}" destId="{55532325-37F6-4BC7-A6FF-E44859F1D0A0}" srcOrd="0" destOrd="0" presId="urn:microsoft.com/office/officeart/2018/2/layout/IconVerticalSolidList"/>
    <dgm:cxn modelId="{9DCF6524-5AF0-1649-ABF6-7067FAC64842}" type="presOf" srcId="{99DFD0C1-0DDA-4D84-9656-D064658E7345}" destId="{5D431CAB-FC9A-4438-9C30-3B4110C71BA6}" srcOrd="0" destOrd="0" presId="urn:microsoft.com/office/officeart/2018/2/layout/IconVerticalSolidList"/>
    <dgm:cxn modelId="{8F3FF32E-A236-8B41-B7B1-DEF2E7834D1B}" type="presOf" srcId="{F85D2C43-5ECC-48D9-B005-A7BD08548128}" destId="{2549BB4F-AAAC-44E2-B865-574D06EBF170}" srcOrd="0" destOrd="0" presId="urn:microsoft.com/office/officeart/2018/2/layout/IconVerticalSolidList"/>
    <dgm:cxn modelId="{65B61B5C-665D-4144-8DB2-3E52B5E084C8}" srcId="{F1F6F352-026C-48DA-AC1E-0E1DE1B9D6D5}" destId="{E32C7C78-CF1B-4127-8FEE-4967602F5046}" srcOrd="0" destOrd="0" parTransId="{2E1CEA65-6175-48D0-A64B-7DCF3436CA83}" sibTransId="{057E4AFD-536E-48CC-9EA9-8448A9B497FD}"/>
    <dgm:cxn modelId="{CA3F696D-EA60-8047-B27E-56C38D320321}" type="presOf" srcId="{E32C7C78-CF1B-4127-8FEE-4967602F5046}" destId="{0DD88422-BEF9-40D6-946B-89BA2B103C9B}" srcOrd="0" destOrd="0" presId="urn:microsoft.com/office/officeart/2018/2/layout/IconVerticalSolidList"/>
    <dgm:cxn modelId="{0B3D647F-8698-4816-B287-77BCDEABE0B5}" srcId="{F1F6F352-026C-48DA-AC1E-0E1DE1B9D6D5}" destId="{99DFD0C1-0DDA-4D84-9656-D064658E7345}" srcOrd="4" destOrd="0" parTransId="{441C110F-DB8F-42B3-9629-505B55B57F9B}" sibTransId="{3AC03DDB-4E9C-4E56-90B3-80A021B0FEB3}"/>
    <dgm:cxn modelId="{F05EA881-A883-4596-8817-B6B4A3536A07}" srcId="{F1F6F352-026C-48DA-AC1E-0E1DE1B9D6D5}" destId="{F85D2C43-5ECC-48D9-B005-A7BD08548128}" srcOrd="2" destOrd="0" parTransId="{BA2EA888-FEAC-40AD-A4FF-979FE74CD01E}" sibTransId="{5AC8782A-756F-4086-9A6E-3B6556ED1086}"/>
    <dgm:cxn modelId="{878E279B-E4E9-43F2-9DB5-84EC0700F7B6}" srcId="{F1F6F352-026C-48DA-AC1E-0E1DE1B9D6D5}" destId="{0E008869-CD1C-44A5-ADA8-9019BBF8C559}" srcOrd="1" destOrd="0" parTransId="{AD352B99-4329-452C-8E9E-34C05138ADA0}" sibTransId="{DEB5E7F1-12AD-45E5-92E9-F6CE79E2D580}"/>
    <dgm:cxn modelId="{AD9690C3-0531-B641-9212-3D1DE3057FFA}" type="presOf" srcId="{F1F6F352-026C-48DA-AC1E-0E1DE1B9D6D5}" destId="{124F9D2B-65E3-4782-9670-28F88783A1B5}" srcOrd="0" destOrd="0" presId="urn:microsoft.com/office/officeart/2018/2/layout/IconVerticalSolidList"/>
    <dgm:cxn modelId="{111849E5-F98C-4409-898F-DDC512600970}" srcId="{F1F6F352-026C-48DA-AC1E-0E1DE1B9D6D5}" destId="{CE1AC93D-9E78-4814-9B16-F172726801AF}" srcOrd="3" destOrd="0" parTransId="{EA70A683-AC3F-4174-A53C-1F1BD9E317BC}" sibTransId="{AB4A4A76-88F1-4091-A28F-758BA9F3C1AF}"/>
    <dgm:cxn modelId="{9B787391-CEC1-1845-B195-ECC5257A2785}" type="presParOf" srcId="{124F9D2B-65E3-4782-9670-28F88783A1B5}" destId="{D99FDA8B-E70B-451E-BD9F-CB2364798A07}" srcOrd="0" destOrd="0" presId="urn:microsoft.com/office/officeart/2018/2/layout/IconVerticalSolidList"/>
    <dgm:cxn modelId="{0E854CA7-FBE9-EC42-B92D-34F2B504F7BD}" type="presParOf" srcId="{D99FDA8B-E70B-451E-BD9F-CB2364798A07}" destId="{8343E6ED-1390-4BFC-AB9F-AD4E9FA1BD66}" srcOrd="0" destOrd="0" presId="urn:microsoft.com/office/officeart/2018/2/layout/IconVerticalSolidList"/>
    <dgm:cxn modelId="{3A72CF54-4829-D84E-95EC-F0A4EF18C33A}" type="presParOf" srcId="{D99FDA8B-E70B-451E-BD9F-CB2364798A07}" destId="{D0389FFC-EB73-4C39-9F4E-DE6BCB156014}" srcOrd="1" destOrd="0" presId="urn:microsoft.com/office/officeart/2018/2/layout/IconVerticalSolidList"/>
    <dgm:cxn modelId="{ADEBB5ED-45EF-054B-8209-8DD56191C04D}" type="presParOf" srcId="{D99FDA8B-E70B-451E-BD9F-CB2364798A07}" destId="{574323E0-71A8-4108-84A5-5A58AD656A18}" srcOrd="2" destOrd="0" presId="urn:microsoft.com/office/officeart/2018/2/layout/IconVerticalSolidList"/>
    <dgm:cxn modelId="{6EA7DB5A-270F-AE4E-B4C9-A3029F3279B6}" type="presParOf" srcId="{D99FDA8B-E70B-451E-BD9F-CB2364798A07}" destId="{0DD88422-BEF9-40D6-946B-89BA2B103C9B}" srcOrd="3" destOrd="0" presId="urn:microsoft.com/office/officeart/2018/2/layout/IconVerticalSolidList"/>
    <dgm:cxn modelId="{41510343-A71A-7D45-82D7-5174E28D4C6F}" type="presParOf" srcId="{124F9D2B-65E3-4782-9670-28F88783A1B5}" destId="{DB45F58B-060D-47DC-AB8E-61A15D8A3989}" srcOrd="1" destOrd="0" presId="urn:microsoft.com/office/officeart/2018/2/layout/IconVerticalSolidList"/>
    <dgm:cxn modelId="{C0932285-FE59-F943-AC43-D990973679D2}" type="presParOf" srcId="{124F9D2B-65E3-4782-9670-28F88783A1B5}" destId="{7F62D0DF-ECB2-44E4-A86F-4CA88A17D9AD}" srcOrd="2" destOrd="0" presId="urn:microsoft.com/office/officeart/2018/2/layout/IconVerticalSolidList"/>
    <dgm:cxn modelId="{41BD1FBD-E944-DD4D-AD18-CD084A7957B1}" type="presParOf" srcId="{7F62D0DF-ECB2-44E4-A86F-4CA88A17D9AD}" destId="{BE827E59-57D8-4E56-98A2-1EFFEB9CF604}" srcOrd="0" destOrd="0" presId="urn:microsoft.com/office/officeart/2018/2/layout/IconVerticalSolidList"/>
    <dgm:cxn modelId="{6F70CC68-9524-5946-AFBF-94A18E176C16}" type="presParOf" srcId="{7F62D0DF-ECB2-44E4-A86F-4CA88A17D9AD}" destId="{1929BEA4-F1DD-4FE1-8A0A-1103BEE73D92}" srcOrd="1" destOrd="0" presId="urn:microsoft.com/office/officeart/2018/2/layout/IconVerticalSolidList"/>
    <dgm:cxn modelId="{CAEBEDE0-A3DD-6D4A-86A4-D791619F14C7}" type="presParOf" srcId="{7F62D0DF-ECB2-44E4-A86F-4CA88A17D9AD}" destId="{9E12178D-34CD-48E6-8FC3-C088836D156F}" srcOrd="2" destOrd="0" presId="urn:microsoft.com/office/officeart/2018/2/layout/IconVerticalSolidList"/>
    <dgm:cxn modelId="{55BDB1B9-F7F7-9D4C-A014-CB66804EFAE0}" type="presParOf" srcId="{7F62D0DF-ECB2-44E4-A86F-4CA88A17D9AD}" destId="{06449413-5B31-4DB5-A23A-24AA82147DA1}" srcOrd="3" destOrd="0" presId="urn:microsoft.com/office/officeart/2018/2/layout/IconVerticalSolidList"/>
    <dgm:cxn modelId="{B4104ED2-2209-AD4C-AD04-9FA0A3980125}" type="presParOf" srcId="{124F9D2B-65E3-4782-9670-28F88783A1B5}" destId="{FBD76D22-6051-4025-93E7-08C0ED43DA2B}" srcOrd="3" destOrd="0" presId="urn:microsoft.com/office/officeart/2018/2/layout/IconVerticalSolidList"/>
    <dgm:cxn modelId="{C387F09D-63D1-D44B-A8D8-6ACDE921B9D8}" type="presParOf" srcId="{124F9D2B-65E3-4782-9670-28F88783A1B5}" destId="{78BCC385-DEA4-48B5-8B85-D2406A627184}" srcOrd="4" destOrd="0" presId="urn:microsoft.com/office/officeart/2018/2/layout/IconVerticalSolidList"/>
    <dgm:cxn modelId="{76774D72-6835-C04F-BA98-4030B6D16CB4}" type="presParOf" srcId="{78BCC385-DEA4-48B5-8B85-D2406A627184}" destId="{1C04ECC3-9DAE-42A5-B1F8-84A628EC193C}" srcOrd="0" destOrd="0" presId="urn:microsoft.com/office/officeart/2018/2/layout/IconVerticalSolidList"/>
    <dgm:cxn modelId="{D5D323DA-E220-674C-80BC-4C9CA9AE6082}" type="presParOf" srcId="{78BCC385-DEA4-48B5-8B85-D2406A627184}" destId="{EBEFD296-3DEB-4153-9082-DF26D4A2BBC0}" srcOrd="1" destOrd="0" presId="urn:microsoft.com/office/officeart/2018/2/layout/IconVerticalSolidList"/>
    <dgm:cxn modelId="{0FAB2FFF-1573-8743-9CD6-3299C71EC33A}" type="presParOf" srcId="{78BCC385-DEA4-48B5-8B85-D2406A627184}" destId="{49458A44-9E82-4BB7-A68F-D50A24F65961}" srcOrd="2" destOrd="0" presId="urn:microsoft.com/office/officeart/2018/2/layout/IconVerticalSolidList"/>
    <dgm:cxn modelId="{7E4B36DD-3B4D-ED4F-AE1D-1213831EC292}" type="presParOf" srcId="{78BCC385-DEA4-48B5-8B85-D2406A627184}" destId="{2549BB4F-AAAC-44E2-B865-574D06EBF170}" srcOrd="3" destOrd="0" presId="urn:microsoft.com/office/officeart/2018/2/layout/IconVerticalSolidList"/>
    <dgm:cxn modelId="{A61E77CB-2CD5-3741-8413-74762AD730B7}" type="presParOf" srcId="{124F9D2B-65E3-4782-9670-28F88783A1B5}" destId="{214FD6BB-2C45-4BD3-AF48-3753136B93D5}" srcOrd="5" destOrd="0" presId="urn:microsoft.com/office/officeart/2018/2/layout/IconVerticalSolidList"/>
    <dgm:cxn modelId="{B0AC0F73-9B63-0B44-A1DC-F04CAFB5D72D}" type="presParOf" srcId="{124F9D2B-65E3-4782-9670-28F88783A1B5}" destId="{B5566E24-8577-44EC-B1A3-B987FE5C56D4}" srcOrd="6" destOrd="0" presId="urn:microsoft.com/office/officeart/2018/2/layout/IconVerticalSolidList"/>
    <dgm:cxn modelId="{F05E597F-35FE-2949-A50B-2905B817BC23}" type="presParOf" srcId="{B5566E24-8577-44EC-B1A3-B987FE5C56D4}" destId="{DF79FA40-9618-4D2C-B320-F06CD01E617B}" srcOrd="0" destOrd="0" presId="urn:microsoft.com/office/officeart/2018/2/layout/IconVerticalSolidList"/>
    <dgm:cxn modelId="{F348D3BA-1E14-5240-987F-EC9D73C3A9E2}" type="presParOf" srcId="{B5566E24-8577-44EC-B1A3-B987FE5C56D4}" destId="{1FCAC393-4AA8-4466-83E2-CFCEF0E89140}" srcOrd="1" destOrd="0" presId="urn:microsoft.com/office/officeart/2018/2/layout/IconVerticalSolidList"/>
    <dgm:cxn modelId="{FE7902E9-FE41-144D-8EF8-0F337EEEB767}" type="presParOf" srcId="{B5566E24-8577-44EC-B1A3-B987FE5C56D4}" destId="{911709B5-D586-475A-964F-E75DB031B430}" srcOrd="2" destOrd="0" presId="urn:microsoft.com/office/officeart/2018/2/layout/IconVerticalSolidList"/>
    <dgm:cxn modelId="{BAC5EDC2-D459-EF41-B171-EBC2CADBB958}" type="presParOf" srcId="{B5566E24-8577-44EC-B1A3-B987FE5C56D4}" destId="{55532325-37F6-4BC7-A6FF-E44859F1D0A0}" srcOrd="3" destOrd="0" presId="urn:microsoft.com/office/officeart/2018/2/layout/IconVerticalSolidList"/>
    <dgm:cxn modelId="{8589A90E-C598-BF49-8C1E-41335D9D602F}" type="presParOf" srcId="{124F9D2B-65E3-4782-9670-28F88783A1B5}" destId="{71A83802-BDEA-447C-B570-753C44EC5E9C}" srcOrd="7" destOrd="0" presId="urn:microsoft.com/office/officeart/2018/2/layout/IconVerticalSolidList"/>
    <dgm:cxn modelId="{57534BAD-0457-BC44-A4C8-F292F26786D6}" type="presParOf" srcId="{124F9D2B-65E3-4782-9670-28F88783A1B5}" destId="{BBE47715-8E16-4ADF-A0DA-63D1369F145F}" srcOrd="8" destOrd="0" presId="urn:microsoft.com/office/officeart/2018/2/layout/IconVerticalSolidList"/>
    <dgm:cxn modelId="{41ECAC62-69F0-C144-81F4-DA662FC9DCBF}" type="presParOf" srcId="{BBE47715-8E16-4ADF-A0DA-63D1369F145F}" destId="{4041118F-84B1-4F36-A340-B3ED9B1AAF35}" srcOrd="0" destOrd="0" presId="urn:microsoft.com/office/officeart/2018/2/layout/IconVerticalSolidList"/>
    <dgm:cxn modelId="{FEEA46F8-4BD2-774A-9B83-2FE698D7AACA}" type="presParOf" srcId="{BBE47715-8E16-4ADF-A0DA-63D1369F145F}" destId="{898DB6C5-9602-4AB9-9837-F3560CF6A3BC}" srcOrd="1" destOrd="0" presId="urn:microsoft.com/office/officeart/2018/2/layout/IconVerticalSolidList"/>
    <dgm:cxn modelId="{03F843A6-BB2D-214D-8617-6C8B330BDAFB}" type="presParOf" srcId="{BBE47715-8E16-4ADF-A0DA-63D1369F145F}" destId="{1F148F23-B9C0-46F8-8A7F-9288615D3087}" srcOrd="2" destOrd="0" presId="urn:microsoft.com/office/officeart/2018/2/layout/IconVerticalSolidList"/>
    <dgm:cxn modelId="{86ACB880-DBCA-DA4C-9AB3-E0E2DD415BF4}" type="presParOf" srcId="{BBE47715-8E16-4ADF-A0DA-63D1369F145F}" destId="{5D431CAB-FC9A-4438-9C30-3B4110C71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75111-2B31-44EE-A816-F82EC0D831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86AB1-7557-4F89-9D9C-576D87ECAA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Predictive Maintenance of Armoured Vehicles using Machine Learning Approaches</a:t>
          </a:r>
          <a:endParaRPr lang="en-US"/>
        </a:p>
      </dgm:t>
    </dgm:pt>
    <dgm:pt modelId="{2A061D3D-2231-4649-82AA-A420F1FA8F2D}" type="parTrans" cxnId="{D665FBE1-C96E-43F3-B7EC-EA40D0FD35CE}">
      <dgm:prSet/>
      <dgm:spPr/>
      <dgm:t>
        <a:bodyPr/>
        <a:lstStyle/>
        <a:p>
          <a:endParaRPr lang="en-US"/>
        </a:p>
      </dgm:t>
    </dgm:pt>
    <dgm:pt modelId="{9060FB92-732F-4C0F-9943-3CFD6FD4760E}" type="sibTrans" cxnId="{D665FBE1-C96E-43F3-B7EC-EA40D0FD35CE}">
      <dgm:prSet/>
      <dgm:spPr/>
      <dgm:t>
        <a:bodyPr/>
        <a:lstStyle/>
        <a:p>
          <a:endParaRPr lang="en-US"/>
        </a:p>
      </dgm:t>
    </dgm:pt>
    <dgm:pt modelId="{923B9E63-5BA2-4C87-97B6-50B0B315E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https://arxiv.org/abs/2307.14453</a:t>
          </a:r>
          <a:endParaRPr lang="en-US"/>
        </a:p>
      </dgm:t>
    </dgm:pt>
    <dgm:pt modelId="{A71A4C13-4E77-49F0-AD25-821316FB273D}" type="parTrans" cxnId="{5CC61960-C665-4A24-9CFF-636DB3E5B360}">
      <dgm:prSet/>
      <dgm:spPr/>
      <dgm:t>
        <a:bodyPr/>
        <a:lstStyle/>
        <a:p>
          <a:endParaRPr lang="en-US"/>
        </a:p>
      </dgm:t>
    </dgm:pt>
    <dgm:pt modelId="{BD649B0A-89A3-4DC0-9A5C-4331957FE44A}" type="sibTrans" cxnId="{5CC61960-C665-4A24-9CFF-636DB3E5B360}">
      <dgm:prSet/>
      <dgm:spPr/>
      <dgm:t>
        <a:bodyPr/>
        <a:lstStyle/>
        <a:p>
          <a:endParaRPr lang="en-US"/>
        </a:p>
      </dgm:t>
    </dgm:pt>
    <dgm:pt modelId="{1125FECB-45BF-465C-AFF6-D970312A23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Predicting Breakdown Risk Based on Historical Maintenance Data for Air Force Ground Vehicles</a:t>
          </a:r>
          <a:endParaRPr lang="en-US"/>
        </a:p>
      </dgm:t>
    </dgm:pt>
    <dgm:pt modelId="{B8CA480F-DB22-4982-8F65-6C31C08E0830}" type="parTrans" cxnId="{FE4F9D02-8D8F-41DF-9FDE-436A0DCB19E7}">
      <dgm:prSet/>
      <dgm:spPr/>
      <dgm:t>
        <a:bodyPr/>
        <a:lstStyle/>
        <a:p>
          <a:endParaRPr lang="en-US"/>
        </a:p>
      </dgm:t>
    </dgm:pt>
    <dgm:pt modelId="{18D1A501-F4FA-4BE9-8AA9-95F489CF4028}" type="sibTrans" cxnId="{FE4F9D02-8D8F-41DF-9FDE-436A0DCB19E7}">
      <dgm:prSet/>
      <dgm:spPr/>
      <dgm:t>
        <a:bodyPr/>
        <a:lstStyle/>
        <a:p>
          <a:endParaRPr lang="en-US"/>
        </a:p>
      </dgm:t>
    </dgm:pt>
    <dgm:pt modelId="{8E0E8856-280B-438A-B3D0-B9E5E09B1D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https://arxiv.org/abs/2112.13922</a:t>
          </a:r>
          <a:endParaRPr lang="en-US"/>
        </a:p>
      </dgm:t>
    </dgm:pt>
    <dgm:pt modelId="{BE7138CE-772F-4B45-BC31-4D04C151781F}" type="parTrans" cxnId="{924BA3BD-E0FE-42C4-92E2-E03AA40B181F}">
      <dgm:prSet/>
      <dgm:spPr/>
      <dgm:t>
        <a:bodyPr/>
        <a:lstStyle/>
        <a:p>
          <a:endParaRPr lang="en-US"/>
        </a:p>
      </dgm:t>
    </dgm:pt>
    <dgm:pt modelId="{6C598E49-3706-4E0C-9E21-FB983E3AC6A3}" type="sibTrans" cxnId="{924BA3BD-E0FE-42C4-92E2-E03AA40B181F}">
      <dgm:prSet/>
      <dgm:spPr/>
      <dgm:t>
        <a:bodyPr/>
        <a:lstStyle/>
        <a:p>
          <a:endParaRPr lang="en-US"/>
        </a:p>
      </dgm:t>
    </dgm:pt>
    <dgm:pt modelId="{41F60B97-996A-4D49-8A9B-E8AE5501E0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Generative Learning for Simulation of Vehicle faults</a:t>
          </a:r>
          <a:endParaRPr lang="en-US" b="1" dirty="0"/>
        </a:p>
      </dgm:t>
    </dgm:pt>
    <dgm:pt modelId="{253A9232-4B66-4D03-84AC-881C2F44F3A6}" type="parTrans" cxnId="{98014B11-AE86-49BE-845E-50E9E2EC9118}">
      <dgm:prSet/>
      <dgm:spPr/>
      <dgm:t>
        <a:bodyPr/>
        <a:lstStyle/>
        <a:p>
          <a:endParaRPr lang="en-US"/>
        </a:p>
      </dgm:t>
    </dgm:pt>
    <dgm:pt modelId="{E69B0027-6C04-4094-A161-3386342B16D7}" type="sibTrans" cxnId="{98014B11-AE86-49BE-845E-50E9E2EC9118}">
      <dgm:prSet/>
      <dgm:spPr/>
      <dgm:t>
        <a:bodyPr/>
        <a:lstStyle/>
        <a:p>
          <a:endParaRPr lang="en-US"/>
        </a:p>
      </dgm:t>
    </dgm:pt>
    <dgm:pt modelId="{38D274DE-01EC-4A39-8746-E1B4B542C7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https://arxiv.org/abs/2407.17654</a:t>
          </a:r>
          <a:endParaRPr lang="en-US"/>
        </a:p>
      </dgm:t>
    </dgm:pt>
    <dgm:pt modelId="{7676B1D6-1908-4393-BE45-5DF0038A88D3}" type="parTrans" cxnId="{2B59DEEB-3B3C-4217-A9A3-A10F83FF7641}">
      <dgm:prSet/>
      <dgm:spPr/>
      <dgm:t>
        <a:bodyPr/>
        <a:lstStyle/>
        <a:p>
          <a:endParaRPr lang="en-US"/>
        </a:p>
      </dgm:t>
    </dgm:pt>
    <dgm:pt modelId="{1EB9814C-2D08-474E-B706-DED0E6166A4F}" type="sibTrans" cxnId="{2B59DEEB-3B3C-4217-A9A3-A10F83FF7641}">
      <dgm:prSet/>
      <dgm:spPr/>
      <dgm:t>
        <a:bodyPr/>
        <a:lstStyle/>
        <a:p>
          <a:endParaRPr lang="en-US"/>
        </a:p>
      </dgm:t>
    </dgm:pt>
    <dgm:pt modelId="{41E0B558-7866-416A-AF44-EABF11D31173}" type="pres">
      <dgm:prSet presAssocID="{1B375111-2B31-44EE-A816-F82EC0D83145}" presName="root" presStyleCnt="0">
        <dgm:presLayoutVars>
          <dgm:dir/>
          <dgm:resizeHandles val="exact"/>
        </dgm:presLayoutVars>
      </dgm:prSet>
      <dgm:spPr/>
    </dgm:pt>
    <dgm:pt modelId="{A3FF7349-B400-4AA1-B590-3DAD32A03639}" type="pres">
      <dgm:prSet presAssocID="{BD586AB1-7557-4F89-9D9C-576D87ECAA4B}" presName="compNode" presStyleCnt="0"/>
      <dgm:spPr/>
    </dgm:pt>
    <dgm:pt modelId="{DAE420A7-CC40-48E3-84FD-94989916E84D}" type="pres">
      <dgm:prSet presAssocID="{BD586AB1-7557-4F89-9D9C-576D87ECAA4B}" presName="bgRect" presStyleLbl="bgShp" presStyleIdx="0" presStyleCnt="3"/>
      <dgm:spPr/>
    </dgm:pt>
    <dgm:pt modelId="{A6E704EC-B647-4193-A001-192612B51B97}" type="pres">
      <dgm:prSet presAssocID="{BD586AB1-7557-4F89-9D9C-576D87ECAA4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C6E107C-31D4-4560-B6E1-46CA8428E89F}" type="pres">
      <dgm:prSet presAssocID="{BD586AB1-7557-4F89-9D9C-576D87ECAA4B}" presName="spaceRect" presStyleCnt="0"/>
      <dgm:spPr/>
    </dgm:pt>
    <dgm:pt modelId="{68D18A6F-4025-456C-8BD1-BF73F4868C69}" type="pres">
      <dgm:prSet presAssocID="{BD586AB1-7557-4F89-9D9C-576D87ECAA4B}" presName="parTx" presStyleLbl="revTx" presStyleIdx="0" presStyleCnt="6">
        <dgm:presLayoutVars>
          <dgm:chMax val="0"/>
          <dgm:chPref val="0"/>
        </dgm:presLayoutVars>
      </dgm:prSet>
      <dgm:spPr/>
    </dgm:pt>
    <dgm:pt modelId="{EC82B68A-F5E3-4DD2-8DFD-E4FB8ECDCEF0}" type="pres">
      <dgm:prSet presAssocID="{BD586AB1-7557-4F89-9D9C-576D87ECAA4B}" presName="desTx" presStyleLbl="revTx" presStyleIdx="1" presStyleCnt="6">
        <dgm:presLayoutVars/>
      </dgm:prSet>
      <dgm:spPr/>
    </dgm:pt>
    <dgm:pt modelId="{6609A36A-4795-4A06-96AD-03283A7B2DF0}" type="pres">
      <dgm:prSet presAssocID="{9060FB92-732F-4C0F-9943-3CFD6FD4760E}" presName="sibTrans" presStyleCnt="0"/>
      <dgm:spPr/>
    </dgm:pt>
    <dgm:pt modelId="{70FB3540-147C-4557-B279-D16D0052447F}" type="pres">
      <dgm:prSet presAssocID="{1125FECB-45BF-465C-AFF6-D970312A236D}" presName="compNode" presStyleCnt="0"/>
      <dgm:spPr/>
    </dgm:pt>
    <dgm:pt modelId="{5F3D7EE4-EEA6-4231-B12F-9D93402C5BD2}" type="pres">
      <dgm:prSet presAssocID="{1125FECB-45BF-465C-AFF6-D970312A236D}" presName="bgRect" presStyleLbl="bgShp" presStyleIdx="1" presStyleCnt="3"/>
      <dgm:spPr/>
    </dgm:pt>
    <dgm:pt modelId="{EE427EB4-C5CC-4DC8-AD54-C92F87B12B96}" type="pres">
      <dgm:prSet presAssocID="{1125FECB-45BF-465C-AFF6-D970312A236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8C68F08-B72B-4D32-822B-7DDF63063A15}" type="pres">
      <dgm:prSet presAssocID="{1125FECB-45BF-465C-AFF6-D970312A236D}" presName="spaceRect" presStyleCnt="0"/>
      <dgm:spPr/>
    </dgm:pt>
    <dgm:pt modelId="{046DEE16-D911-4CBF-BCD6-3B736FD6E033}" type="pres">
      <dgm:prSet presAssocID="{1125FECB-45BF-465C-AFF6-D970312A236D}" presName="parTx" presStyleLbl="revTx" presStyleIdx="2" presStyleCnt="6">
        <dgm:presLayoutVars>
          <dgm:chMax val="0"/>
          <dgm:chPref val="0"/>
        </dgm:presLayoutVars>
      </dgm:prSet>
      <dgm:spPr/>
    </dgm:pt>
    <dgm:pt modelId="{6A208743-9E20-4090-B065-BFB14260A17B}" type="pres">
      <dgm:prSet presAssocID="{1125FECB-45BF-465C-AFF6-D970312A236D}" presName="desTx" presStyleLbl="revTx" presStyleIdx="3" presStyleCnt="6">
        <dgm:presLayoutVars/>
      </dgm:prSet>
      <dgm:spPr/>
    </dgm:pt>
    <dgm:pt modelId="{2383258C-A230-442E-ADDB-6FBC8BE82D76}" type="pres">
      <dgm:prSet presAssocID="{18D1A501-F4FA-4BE9-8AA9-95F489CF4028}" presName="sibTrans" presStyleCnt="0"/>
      <dgm:spPr/>
    </dgm:pt>
    <dgm:pt modelId="{A621A53C-18EB-431F-BBF7-8E4D329665E6}" type="pres">
      <dgm:prSet presAssocID="{41F60B97-996A-4D49-8A9B-E8AE5501E078}" presName="compNode" presStyleCnt="0"/>
      <dgm:spPr/>
    </dgm:pt>
    <dgm:pt modelId="{732ACB61-9B18-4767-A1A0-1FE446D2C66A}" type="pres">
      <dgm:prSet presAssocID="{41F60B97-996A-4D49-8A9B-E8AE5501E078}" presName="bgRect" presStyleLbl="bgShp" presStyleIdx="2" presStyleCnt="3"/>
      <dgm:spPr/>
    </dgm:pt>
    <dgm:pt modelId="{968A0951-B3FA-46AA-A400-48BC8AFE3CA6}" type="pres">
      <dgm:prSet presAssocID="{41F60B97-996A-4D49-8A9B-E8AE5501E07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E9A2016-03B6-42C3-998E-CAFE13EBEA45}" type="pres">
      <dgm:prSet presAssocID="{41F60B97-996A-4D49-8A9B-E8AE5501E078}" presName="spaceRect" presStyleCnt="0"/>
      <dgm:spPr/>
    </dgm:pt>
    <dgm:pt modelId="{A47AE489-5BBF-4A53-9646-DA5A4F047DAF}" type="pres">
      <dgm:prSet presAssocID="{41F60B97-996A-4D49-8A9B-E8AE5501E078}" presName="parTx" presStyleLbl="revTx" presStyleIdx="4" presStyleCnt="6">
        <dgm:presLayoutVars>
          <dgm:chMax val="0"/>
          <dgm:chPref val="0"/>
        </dgm:presLayoutVars>
      </dgm:prSet>
      <dgm:spPr/>
    </dgm:pt>
    <dgm:pt modelId="{C91CBAFE-5D3A-404A-AD8A-9C6CE9A3FB7B}" type="pres">
      <dgm:prSet presAssocID="{41F60B97-996A-4D49-8A9B-E8AE5501E078}" presName="desTx" presStyleLbl="revTx" presStyleIdx="5" presStyleCnt="6">
        <dgm:presLayoutVars/>
      </dgm:prSet>
      <dgm:spPr/>
    </dgm:pt>
  </dgm:ptLst>
  <dgm:cxnLst>
    <dgm:cxn modelId="{FE4F9D02-8D8F-41DF-9FDE-436A0DCB19E7}" srcId="{1B375111-2B31-44EE-A816-F82EC0D83145}" destId="{1125FECB-45BF-465C-AFF6-D970312A236D}" srcOrd="1" destOrd="0" parTransId="{B8CA480F-DB22-4982-8F65-6C31C08E0830}" sibTransId="{18D1A501-F4FA-4BE9-8AA9-95F489CF4028}"/>
    <dgm:cxn modelId="{3F32B103-D57F-4A0A-8689-5F93B9D7DC47}" type="presOf" srcId="{1125FECB-45BF-465C-AFF6-D970312A236D}" destId="{046DEE16-D911-4CBF-BCD6-3B736FD6E033}" srcOrd="0" destOrd="0" presId="urn:microsoft.com/office/officeart/2018/2/layout/IconVerticalSolidList"/>
    <dgm:cxn modelId="{327F6E06-AB5F-43E5-846A-9602E2711628}" type="presOf" srcId="{41F60B97-996A-4D49-8A9B-E8AE5501E078}" destId="{A47AE489-5BBF-4A53-9646-DA5A4F047DAF}" srcOrd="0" destOrd="0" presId="urn:microsoft.com/office/officeart/2018/2/layout/IconVerticalSolidList"/>
    <dgm:cxn modelId="{98014B11-AE86-49BE-845E-50E9E2EC9118}" srcId="{1B375111-2B31-44EE-A816-F82EC0D83145}" destId="{41F60B97-996A-4D49-8A9B-E8AE5501E078}" srcOrd="2" destOrd="0" parTransId="{253A9232-4B66-4D03-84AC-881C2F44F3A6}" sibTransId="{E69B0027-6C04-4094-A161-3386342B16D7}"/>
    <dgm:cxn modelId="{0AB6AB1E-DC01-4ADB-9C44-94A7263D6ACF}" type="presOf" srcId="{1B375111-2B31-44EE-A816-F82EC0D83145}" destId="{41E0B558-7866-416A-AF44-EABF11D31173}" srcOrd="0" destOrd="0" presId="urn:microsoft.com/office/officeart/2018/2/layout/IconVerticalSolidList"/>
    <dgm:cxn modelId="{30723F3C-D0ED-463B-A388-7670AEEA866C}" type="presOf" srcId="{8E0E8856-280B-438A-B3D0-B9E5E09B1D66}" destId="{6A208743-9E20-4090-B065-BFB14260A17B}" srcOrd="0" destOrd="0" presId="urn:microsoft.com/office/officeart/2018/2/layout/IconVerticalSolidList"/>
    <dgm:cxn modelId="{5CC61960-C665-4A24-9CFF-636DB3E5B360}" srcId="{BD586AB1-7557-4F89-9D9C-576D87ECAA4B}" destId="{923B9E63-5BA2-4C87-97B6-50B0B315E7A0}" srcOrd="0" destOrd="0" parTransId="{A71A4C13-4E77-49F0-AD25-821316FB273D}" sibTransId="{BD649B0A-89A3-4DC0-9A5C-4331957FE44A}"/>
    <dgm:cxn modelId="{96BCBF79-94DF-44EF-B1BF-E234C1ED2887}" type="presOf" srcId="{BD586AB1-7557-4F89-9D9C-576D87ECAA4B}" destId="{68D18A6F-4025-456C-8BD1-BF73F4868C69}" srcOrd="0" destOrd="0" presId="urn:microsoft.com/office/officeart/2018/2/layout/IconVerticalSolidList"/>
    <dgm:cxn modelId="{7B2F5BB4-362C-4BEF-919A-C868A100B1D5}" type="presOf" srcId="{38D274DE-01EC-4A39-8746-E1B4B542C71C}" destId="{C91CBAFE-5D3A-404A-AD8A-9C6CE9A3FB7B}" srcOrd="0" destOrd="0" presId="urn:microsoft.com/office/officeart/2018/2/layout/IconVerticalSolidList"/>
    <dgm:cxn modelId="{924BA3BD-E0FE-42C4-92E2-E03AA40B181F}" srcId="{1125FECB-45BF-465C-AFF6-D970312A236D}" destId="{8E0E8856-280B-438A-B3D0-B9E5E09B1D66}" srcOrd="0" destOrd="0" parTransId="{BE7138CE-772F-4B45-BC31-4D04C151781F}" sibTransId="{6C598E49-3706-4E0C-9E21-FB983E3AC6A3}"/>
    <dgm:cxn modelId="{B6B566D0-AE75-41B1-BC8C-21B002EE3D12}" type="presOf" srcId="{923B9E63-5BA2-4C87-97B6-50B0B315E7A0}" destId="{EC82B68A-F5E3-4DD2-8DFD-E4FB8ECDCEF0}" srcOrd="0" destOrd="0" presId="urn:microsoft.com/office/officeart/2018/2/layout/IconVerticalSolidList"/>
    <dgm:cxn modelId="{D665FBE1-C96E-43F3-B7EC-EA40D0FD35CE}" srcId="{1B375111-2B31-44EE-A816-F82EC0D83145}" destId="{BD586AB1-7557-4F89-9D9C-576D87ECAA4B}" srcOrd="0" destOrd="0" parTransId="{2A061D3D-2231-4649-82AA-A420F1FA8F2D}" sibTransId="{9060FB92-732F-4C0F-9943-3CFD6FD4760E}"/>
    <dgm:cxn modelId="{2B59DEEB-3B3C-4217-A9A3-A10F83FF7641}" srcId="{41F60B97-996A-4D49-8A9B-E8AE5501E078}" destId="{38D274DE-01EC-4A39-8746-E1B4B542C71C}" srcOrd="0" destOrd="0" parTransId="{7676B1D6-1908-4393-BE45-5DF0038A88D3}" sibTransId="{1EB9814C-2D08-474E-B706-DED0E6166A4F}"/>
    <dgm:cxn modelId="{3EE0BC14-48D3-44F9-86FB-E64E9FCF3051}" type="presParOf" srcId="{41E0B558-7866-416A-AF44-EABF11D31173}" destId="{A3FF7349-B400-4AA1-B590-3DAD32A03639}" srcOrd="0" destOrd="0" presId="urn:microsoft.com/office/officeart/2018/2/layout/IconVerticalSolidList"/>
    <dgm:cxn modelId="{2EC848CE-3630-4BB6-8B9C-AE6631C275C4}" type="presParOf" srcId="{A3FF7349-B400-4AA1-B590-3DAD32A03639}" destId="{DAE420A7-CC40-48E3-84FD-94989916E84D}" srcOrd="0" destOrd="0" presId="urn:microsoft.com/office/officeart/2018/2/layout/IconVerticalSolidList"/>
    <dgm:cxn modelId="{7661CC4E-6B35-4B4A-BB58-74FA03AC5E63}" type="presParOf" srcId="{A3FF7349-B400-4AA1-B590-3DAD32A03639}" destId="{A6E704EC-B647-4193-A001-192612B51B97}" srcOrd="1" destOrd="0" presId="urn:microsoft.com/office/officeart/2018/2/layout/IconVerticalSolidList"/>
    <dgm:cxn modelId="{CB1FA9A2-52D0-44B5-8BEA-FD5BC88E570B}" type="presParOf" srcId="{A3FF7349-B400-4AA1-B590-3DAD32A03639}" destId="{CC6E107C-31D4-4560-B6E1-46CA8428E89F}" srcOrd="2" destOrd="0" presId="urn:microsoft.com/office/officeart/2018/2/layout/IconVerticalSolidList"/>
    <dgm:cxn modelId="{94B127D9-C52E-4D11-93D1-2AF21DC9BD7B}" type="presParOf" srcId="{A3FF7349-B400-4AA1-B590-3DAD32A03639}" destId="{68D18A6F-4025-456C-8BD1-BF73F4868C69}" srcOrd="3" destOrd="0" presId="urn:microsoft.com/office/officeart/2018/2/layout/IconVerticalSolidList"/>
    <dgm:cxn modelId="{6B91F02D-C323-4B74-BF00-A51E03AC5A50}" type="presParOf" srcId="{A3FF7349-B400-4AA1-B590-3DAD32A03639}" destId="{EC82B68A-F5E3-4DD2-8DFD-E4FB8ECDCEF0}" srcOrd="4" destOrd="0" presId="urn:microsoft.com/office/officeart/2018/2/layout/IconVerticalSolidList"/>
    <dgm:cxn modelId="{9570A66F-A63E-408A-B6B9-57A136C5F39B}" type="presParOf" srcId="{41E0B558-7866-416A-AF44-EABF11D31173}" destId="{6609A36A-4795-4A06-96AD-03283A7B2DF0}" srcOrd="1" destOrd="0" presId="urn:microsoft.com/office/officeart/2018/2/layout/IconVerticalSolidList"/>
    <dgm:cxn modelId="{551BD76E-E68D-4390-8F95-B2DF8D50B5B8}" type="presParOf" srcId="{41E0B558-7866-416A-AF44-EABF11D31173}" destId="{70FB3540-147C-4557-B279-D16D0052447F}" srcOrd="2" destOrd="0" presId="urn:microsoft.com/office/officeart/2018/2/layout/IconVerticalSolidList"/>
    <dgm:cxn modelId="{F300CAD9-8F27-468C-BDB3-B08A37A6D2F2}" type="presParOf" srcId="{70FB3540-147C-4557-B279-D16D0052447F}" destId="{5F3D7EE4-EEA6-4231-B12F-9D93402C5BD2}" srcOrd="0" destOrd="0" presId="urn:microsoft.com/office/officeart/2018/2/layout/IconVerticalSolidList"/>
    <dgm:cxn modelId="{00D56668-0C86-4380-B436-6A27D04B2CF3}" type="presParOf" srcId="{70FB3540-147C-4557-B279-D16D0052447F}" destId="{EE427EB4-C5CC-4DC8-AD54-C92F87B12B96}" srcOrd="1" destOrd="0" presId="urn:microsoft.com/office/officeart/2018/2/layout/IconVerticalSolidList"/>
    <dgm:cxn modelId="{8909934D-B643-4001-A1EC-07820D41EC73}" type="presParOf" srcId="{70FB3540-147C-4557-B279-D16D0052447F}" destId="{D8C68F08-B72B-4D32-822B-7DDF63063A15}" srcOrd="2" destOrd="0" presId="urn:microsoft.com/office/officeart/2018/2/layout/IconVerticalSolidList"/>
    <dgm:cxn modelId="{6336D762-B1E3-409C-BF78-F8655B8ED4E9}" type="presParOf" srcId="{70FB3540-147C-4557-B279-D16D0052447F}" destId="{046DEE16-D911-4CBF-BCD6-3B736FD6E033}" srcOrd="3" destOrd="0" presId="urn:microsoft.com/office/officeart/2018/2/layout/IconVerticalSolidList"/>
    <dgm:cxn modelId="{F83452A1-1442-46CE-8319-8931AB74B40C}" type="presParOf" srcId="{70FB3540-147C-4557-B279-D16D0052447F}" destId="{6A208743-9E20-4090-B065-BFB14260A17B}" srcOrd="4" destOrd="0" presId="urn:microsoft.com/office/officeart/2018/2/layout/IconVerticalSolidList"/>
    <dgm:cxn modelId="{8B973A0A-68C7-4365-8B17-64FC2FA496FC}" type="presParOf" srcId="{41E0B558-7866-416A-AF44-EABF11D31173}" destId="{2383258C-A230-442E-ADDB-6FBC8BE82D76}" srcOrd="3" destOrd="0" presId="urn:microsoft.com/office/officeart/2018/2/layout/IconVerticalSolidList"/>
    <dgm:cxn modelId="{D20A5102-E8B8-44C3-AF7C-8CF628B00C22}" type="presParOf" srcId="{41E0B558-7866-416A-AF44-EABF11D31173}" destId="{A621A53C-18EB-431F-BBF7-8E4D329665E6}" srcOrd="4" destOrd="0" presId="urn:microsoft.com/office/officeart/2018/2/layout/IconVerticalSolidList"/>
    <dgm:cxn modelId="{25E25EBD-9E61-491A-A6B6-9A515D62B5A9}" type="presParOf" srcId="{A621A53C-18EB-431F-BBF7-8E4D329665E6}" destId="{732ACB61-9B18-4767-A1A0-1FE446D2C66A}" srcOrd="0" destOrd="0" presId="urn:microsoft.com/office/officeart/2018/2/layout/IconVerticalSolidList"/>
    <dgm:cxn modelId="{D9B9483B-375A-43A7-8C27-130FC2F0ECBE}" type="presParOf" srcId="{A621A53C-18EB-431F-BBF7-8E4D329665E6}" destId="{968A0951-B3FA-46AA-A400-48BC8AFE3CA6}" srcOrd="1" destOrd="0" presId="urn:microsoft.com/office/officeart/2018/2/layout/IconVerticalSolidList"/>
    <dgm:cxn modelId="{6AC861DF-17F4-41E7-8EDA-20C1BA701AB7}" type="presParOf" srcId="{A621A53C-18EB-431F-BBF7-8E4D329665E6}" destId="{1E9A2016-03B6-42C3-998E-CAFE13EBEA45}" srcOrd="2" destOrd="0" presId="urn:microsoft.com/office/officeart/2018/2/layout/IconVerticalSolidList"/>
    <dgm:cxn modelId="{A2755081-F423-4F92-BEBB-86934545128D}" type="presParOf" srcId="{A621A53C-18EB-431F-BBF7-8E4D329665E6}" destId="{A47AE489-5BBF-4A53-9646-DA5A4F047DAF}" srcOrd="3" destOrd="0" presId="urn:microsoft.com/office/officeart/2018/2/layout/IconVerticalSolidList"/>
    <dgm:cxn modelId="{26790E4D-7232-49F3-9FF4-6105AB78F23B}" type="presParOf" srcId="{A621A53C-18EB-431F-BBF7-8E4D329665E6}" destId="{C91CBAFE-5D3A-404A-AD8A-9C6CE9A3FB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5111-2B31-44EE-A816-F82EC0D831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86AB1-7557-4F89-9D9C-576D87ECAA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u="none" dirty="0"/>
            <a:t>Bayesian Weapon System Reliability </a:t>
          </a:r>
          <a:r>
            <a:rPr lang="en-IN" b="1" i="0" u="none" dirty="0" err="1"/>
            <a:t>Modeling</a:t>
          </a:r>
          <a:r>
            <a:rPr lang="en-IN" b="1" i="0" u="none" dirty="0"/>
            <a:t> with Cox-Weibull Neural Network</a:t>
          </a:r>
          <a:endParaRPr lang="en-US" dirty="0"/>
        </a:p>
      </dgm:t>
    </dgm:pt>
    <dgm:pt modelId="{2A061D3D-2231-4649-82AA-A420F1FA8F2D}" type="parTrans" cxnId="{D665FBE1-C96E-43F3-B7EC-EA40D0FD35CE}">
      <dgm:prSet/>
      <dgm:spPr/>
      <dgm:t>
        <a:bodyPr/>
        <a:lstStyle/>
        <a:p>
          <a:endParaRPr lang="en-US"/>
        </a:p>
      </dgm:t>
    </dgm:pt>
    <dgm:pt modelId="{9060FB92-732F-4C0F-9943-3CFD6FD4760E}" type="sibTrans" cxnId="{D665FBE1-C96E-43F3-B7EC-EA40D0FD35CE}">
      <dgm:prSet/>
      <dgm:spPr/>
      <dgm:t>
        <a:bodyPr/>
        <a:lstStyle/>
        <a:p>
          <a:endParaRPr lang="en-US"/>
        </a:p>
      </dgm:t>
    </dgm:pt>
    <dgm:pt modelId="{923B9E63-5BA2-4C87-97B6-50B0B315E7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hlinkClick xmlns:r="http://schemas.openxmlformats.org/officeDocument/2006/relationships" r:id="rId1"/>
            </a:rPr>
            <a:t>https://arxiv.org/abs/2301.01850</a:t>
          </a:r>
          <a:endParaRPr lang="en-US" dirty="0"/>
        </a:p>
      </dgm:t>
    </dgm:pt>
    <dgm:pt modelId="{A71A4C13-4E77-49F0-AD25-821316FB273D}" type="parTrans" cxnId="{5CC61960-C665-4A24-9CFF-636DB3E5B360}">
      <dgm:prSet/>
      <dgm:spPr/>
      <dgm:t>
        <a:bodyPr/>
        <a:lstStyle/>
        <a:p>
          <a:endParaRPr lang="en-US"/>
        </a:p>
      </dgm:t>
    </dgm:pt>
    <dgm:pt modelId="{BD649B0A-89A3-4DC0-9A5C-4331957FE44A}" type="sibTrans" cxnId="{5CC61960-C665-4A24-9CFF-636DB3E5B360}">
      <dgm:prSet/>
      <dgm:spPr/>
      <dgm:t>
        <a:bodyPr/>
        <a:lstStyle/>
        <a:p>
          <a:endParaRPr lang="en-US"/>
        </a:p>
      </dgm:t>
    </dgm:pt>
    <dgm:pt modelId="{1125FECB-45BF-465C-AFF6-D970312A23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u="none" dirty="0"/>
            <a:t>Smart Support for Mission Success</a:t>
          </a:r>
          <a:endParaRPr lang="en-US" dirty="0"/>
        </a:p>
      </dgm:t>
    </dgm:pt>
    <dgm:pt modelId="{B8CA480F-DB22-4982-8F65-6C31C08E0830}" type="parTrans" cxnId="{FE4F9D02-8D8F-41DF-9FDE-436A0DCB19E7}">
      <dgm:prSet/>
      <dgm:spPr/>
      <dgm:t>
        <a:bodyPr/>
        <a:lstStyle/>
        <a:p>
          <a:endParaRPr lang="en-US"/>
        </a:p>
      </dgm:t>
    </dgm:pt>
    <dgm:pt modelId="{18D1A501-F4FA-4BE9-8AA9-95F489CF4028}" type="sibTrans" cxnId="{FE4F9D02-8D8F-41DF-9FDE-436A0DCB19E7}">
      <dgm:prSet/>
      <dgm:spPr/>
      <dgm:t>
        <a:bodyPr/>
        <a:lstStyle/>
        <a:p>
          <a:endParaRPr lang="en-US"/>
        </a:p>
      </dgm:t>
    </dgm:pt>
    <dgm:pt modelId="{8E0E8856-280B-438A-B3D0-B9E5E09B1D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https://</a:t>
          </a:r>
          <a:r>
            <a:rPr lang="en-GB" b="1" i="0" dirty="0" err="1"/>
            <a:t>arxiv.org</a:t>
          </a:r>
          <a:r>
            <a:rPr lang="en-GB" b="1" i="0" dirty="0"/>
            <a:t>/abs/2112.04957</a:t>
          </a:r>
          <a:endParaRPr lang="en-US" dirty="0"/>
        </a:p>
      </dgm:t>
    </dgm:pt>
    <dgm:pt modelId="{BE7138CE-772F-4B45-BC31-4D04C151781F}" type="parTrans" cxnId="{924BA3BD-E0FE-42C4-92E2-E03AA40B181F}">
      <dgm:prSet/>
      <dgm:spPr/>
      <dgm:t>
        <a:bodyPr/>
        <a:lstStyle/>
        <a:p>
          <a:endParaRPr lang="en-US"/>
        </a:p>
      </dgm:t>
    </dgm:pt>
    <dgm:pt modelId="{6C598E49-3706-4E0C-9E21-FB983E3AC6A3}" type="sibTrans" cxnId="{924BA3BD-E0FE-42C4-92E2-E03AA40B181F}">
      <dgm:prSet/>
      <dgm:spPr/>
      <dgm:t>
        <a:bodyPr/>
        <a:lstStyle/>
        <a:p>
          <a:endParaRPr lang="en-US"/>
        </a:p>
      </dgm:t>
    </dgm:pt>
    <dgm:pt modelId="{41F60B97-996A-4D49-8A9B-E8AE5501E0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u="none" dirty="0"/>
            <a:t>Digital Twins for Internet of Battlespace Things (</a:t>
          </a:r>
          <a:r>
            <a:rPr lang="en-IN" b="1" i="0" u="none" dirty="0" err="1"/>
            <a:t>IoBT</a:t>
          </a:r>
          <a:r>
            <a:rPr lang="en-IN" b="1" i="0" u="none" dirty="0"/>
            <a:t>) Coalitions</a:t>
          </a:r>
          <a:endParaRPr lang="en-US" b="1" dirty="0"/>
        </a:p>
      </dgm:t>
    </dgm:pt>
    <dgm:pt modelId="{253A9232-4B66-4D03-84AC-881C2F44F3A6}" type="parTrans" cxnId="{98014B11-AE86-49BE-845E-50E9E2EC9118}">
      <dgm:prSet/>
      <dgm:spPr/>
      <dgm:t>
        <a:bodyPr/>
        <a:lstStyle/>
        <a:p>
          <a:endParaRPr lang="en-US"/>
        </a:p>
      </dgm:t>
    </dgm:pt>
    <dgm:pt modelId="{E69B0027-6C04-4094-A161-3386342B16D7}" type="sibTrans" cxnId="{98014B11-AE86-49BE-845E-50E9E2EC9118}">
      <dgm:prSet/>
      <dgm:spPr/>
      <dgm:t>
        <a:bodyPr/>
        <a:lstStyle/>
        <a:p>
          <a:endParaRPr lang="en-US"/>
        </a:p>
      </dgm:t>
    </dgm:pt>
    <dgm:pt modelId="{38D274DE-01EC-4A39-8746-E1B4B542C7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https://</a:t>
          </a:r>
          <a:r>
            <a:rPr lang="en-GB" dirty="0" err="1"/>
            <a:t>arxiv.org</a:t>
          </a:r>
          <a:r>
            <a:rPr lang="en-GB" dirty="0"/>
            <a:t>/html/2504.02561v1</a:t>
          </a:r>
          <a:endParaRPr lang="en-US" dirty="0"/>
        </a:p>
      </dgm:t>
    </dgm:pt>
    <dgm:pt modelId="{7676B1D6-1908-4393-BE45-5DF0038A88D3}" type="parTrans" cxnId="{2B59DEEB-3B3C-4217-A9A3-A10F83FF7641}">
      <dgm:prSet/>
      <dgm:spPr/>
      <dgm:t>
        <a:bodyPr/>
        <a:lstStyle/>
        <a:p>
          <a:endParaRPr lang="en-US"/>
        </a:p>
      </dgm:t>
    </dgm:pt>
    <dgm:pt modelId="{1EB9814C-2D08-474E-B706-DED0E6166A4F}" type="sibTrans" cxnId="{2B59DEEB-3B3C-4217-A9A3-A10F83FF7641}">
      <dgm:prSet/>
      <dgm:spPr/>
      <dgm:t>
        <a:bodyPr/>
        <a:lstStyle/>
        <a:p>
          <a:endParaRPr lang="en-US"/>
        </a:p>
      </dgm:t>
    </dgm:pt>
    <dgm:pt modelId="{41E0B558-7866-416A-AF44-EABF11D31173}" type="pres">
      <dgm:prSet presAssocID="{1B375111-2B31-44EE-A816-F82EC0D83145}" presName="root" presStyleCnt="0">
        <dgm:presLayoutVars>
          <dgm:dir/>
          <dgm:resizeHandles val="exact"/>
        </dgm:presLayoutVars>
      </dgm:prSet>
      <dgm:spPr/>
    </dgm:pt>
    <dgm:pt modelId="{A3FF7349-B400-4AA1-B590-3DAD32A03639}" type="pres">
      <dgm:prSet presAssocID="{BD586AB1-7557-4F89-9D9C-576D87ECAA4B}" presName="compNode" presStyleCnt="0"/>
      <dgm:spPr/>
    </dgm:pt>
    <dgm:pt modelId="{DAE420A7-CC40-48E3-84FD-94989916E84D}" type="pres">
      <dgm:prSet presAssocID="{BD586AB1-7557-4F89-9D9C-576D87ECAA4B}" presName="bgRect" presStyleLbl="bgShp" presStyleIdx="0" presStyleCnt="3"/>
      <dgm:spPr/>
    </dgm:pt>
    <dgm:pt modelId="{A6E704EC-B647-4193-A001-192612B51B97}" type="pres">
      <dgm:prSet presAssocID="{BD586AB1-7557-4F89-9D9C-576D87ECAA4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C6E107C-31D4-4560-B6E1-46CA8428E89F}" type="pres">
      <dgm:prSet presAssocID="{BD586AB1-7557-4F89-9D9C-576D87ECAA4B}" presName="spaceRect" presStyleCnt="0"/>
      <dgm:spPr/>
    </dgm:pt>
    <dgm:pt modelId="{68D18A6F-4025-456C-8BD1-BF73F4868C69}" type="pres">
      <dgm:prSet presAssocID="{BD586AB1-7557-4F89-9D9C-576D87ECAA4B}" presName="parTx" presStyleLbl="revTx" presStyleIdx="0" presStyleCnt="6">
        <dgm:presLayoutVars>
          <dgm:chMax val="0"/>
          <dgm:chPref val="0"/>
        </dgm:presLayoutVars>
      </dgm:prSet>
      <dgm:spPr/>
    </dgm:pt>
    <dgm:pt modelId="{EC82B68A-F5E3-4DD2-8DFD-E4FB8ECDCEF0}" type="pres">
      <dgm:prSet presAssocID="{BD586AB1-7557-4F89-9D9C-576D87ECAA4B}" presName="desTx" presStyleLbl="revTx" presStyleIdx="1" presStyleCnt="6">
        <dgm:presLayoutVars/>
      </dgm:prSet>
      <dgm:spPr/>
    </dgm:pt>
    <dgm:pt modelId="{6609A36A-4795-4A06-96AD-03283A7B2DF0}" type="pres">
      <dgm:prSet presAssocID="{9060FB92-732F-4C0F-9943-3CFD6FD4760E}" presName="sibTrans" presStyleCnt="0"/>
      <dgm:spPr/>
    </dgm:pt>
    <dgm:pt modelId="{70FB3540-147C-4557-B279-D16D0052447F}" type="pres">
      <dgm:prSet presAssocID="{1125FECB-45BF-465C-AFF6-D970312A236D}" presName="compNode" presStyleCnt="0"/>
      <dgm:spPr/>
    </dgm:pt>
    <dgm:pt modelId="{5F3D7EE4-EEA6-4231-B12F-9D93402C5BD2}" type="pres">
      <dgm:prSet presAssocID="{1125FECB-45BF-465C-AFF6-D970312A236D}" presName="bgRect" presStyleLbl="bgShp" presStyleIdx="1" presStyleCnt="3"/>
      <dgm:spPr/>
    </dgm:pt>
    <dgm:pt modelId="{EE427EB4-C5CC-4DC8-AD54-C92F87B12B96}" type="pres">
      <dgm:prSet presAssocID="{1125FECB-45BF-465C-AFF6-D970312A236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8C68F08-B72B-4D32-822B-7DDF63063A15}" type="pres">
      <dgm:prSet presAssocID="{1125FECB-45BF-465C-AFF6-D970312A236D}" presName="spaceRect" presStyleCnt="0"/>
      <dgm:spPr/>
    </dgm:pt>
    <dgm:pt modelId="{046DEE16-D911-4CBF-BCD6-3B736FD6E033}" type="pres">
      <dgm:prSet presAssocID="{1125FECB-45BF-465C-AFF6-D970312A236D}" presName="parTx" presStyleLbl="revTx" presStyleIdx="2" presStyleCnt="6">
        <dgm:presLayoutVars>
          <dgm:chMax val="0"/>
          <dgm:chPref val="0"/>
        </dgm:presLayoutVars>
      </dgm:prSet>
      <dgm:spPr/>
    </dgm:pt>
    <dgm:pt modelId="{6A208743-9E20-4090-B065-BFB14260A17B}" type="pres">
      <dgm:prSet presAssocID="{1125FECB-45BF-465C-AFF6-D970312A236D}" presName="desTx" presStyleLbl="revTx" presStyleIdx="3" presStyleCnt="6">
        <dgm:presLayoutVars/>
      </dgm:prSet>
      <dgm:spPr/>
    </dgm:pt>
    <dgm:pt modelId="{2383258C-A230-442E-ADDB-6FBC8BE82D76}" type="pres">
      <dgm:prSet presAssocID="{18D1A501-F4FA-4BE9-8AA9-95F489CF4028}" presName="sibTrans" presStyleCnt="0"/>
      <dgm:spPr/>
    </dgm:pt>
    <dgm:pt modelId="{A621A53C-18EB-431F-BBF7-8E4D329665E6}" type="pres">
      <dgm:prSet presAssocID="{41F60B97-996A-4D49-8A9B-E8AE5501E078}" presName="compNode" presStyleCnt="0"/>
      <dgm:spPr/>
    </dgm:pt>
    <dgm:pt modelId="{732ACB61-9B18-4767-A1A0-1FE446D2C66A}" type="pres">
      <dgm:prSet presAssocID="{41F60B97-996A-4D49-8A9B-E8AE5501E078}" presName="bgRect" presStyleLbl="bgShp" presStyleIdx="2" presStyleCnt="3"/>
      <dgm:spPr/>
    </dgm:pt>
    <dgm:pt modelId="{968A0951-B3FA-46AA-A400-48BC8AFE3CA6}" type="pres">
      <dgm:prSet presAssocID="{41F60B97-996A-4D49-8A9B-E8AE5501E07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E9A2016-03B6-42C3-998E-CAFE13EBEA45}" type="pres">
      <dgm:prSet presAssocID="{41F60B97-996A-4D49-8A9B-E8AE5501E078}" presName="spaceRect" presStyleCnt="0"/>
      <dgm:spPr/>
    </dgm:pt>
    <dgm:pt modelId="{A47AE489-5BBF-4A53-9646-DA5A4F047DAF}" type="pres">
      <dgm:prSet presAssocID="{41F60B97-996A-4D49-8A9B-E8AE5501E078}" presName="parTx" presStyleLbl="revTx" presStyleIdx="4" presStyleCnt="6">
        <dgm:presLayoutVars>
          <dgm:chMax val="0"/>
          <dgm:chPref val="0"/>
        </dgm:presLayoutVars>
      </dgm:prSet>
      <dgm:spPr/>
    </dgm:pt>
    <dgm:pt modelId="{C91CBAFE-5D3A-404A-AD8A-9C6CE9A3FB7B}" type="pres">
      <dgm:prSet presAssocID="{41F60B97-996A-4D49-8A9B-E8AE5501E078}" presName="desTx" presStyleLbl="revTx" presStyleIdx="5" presStyleCnt="6">
        <dgm:presLayoutVars/>
      </dgm:prSet>
      <dgm:spPr/>
    </dgm:pt>
  </dgm:ptLst>
  <dgm:cxnLst>
    <dgm:cxn modelId="{FE4F9D02-8D8F-41DF-9FDE-436A0DCB19E7}" srcId="{1B375111-2B31-44EE-A816-F82EC0D83145}" destId="{1125FECB-45BF-465C-AFF6-D970312A236D}" srcOrd="1" destOrd="0" parTransId="{B8CA480F-DB22-4982-8F65-6C31C08E0830}" sibTransId="{18D1A501-F4FA-4BE9-8AA9-95F489CF4028}"/>
    <dgm:cxn modelId="{3F32B103-D57F-4A0A-8689-5F93B9D7DC47}" type="presOf" srcId="{1125FECB-45BF-465C-AFF6-D970312A236D}" destId="{046DEE16-D911-4CBF-BCD6-3B736FD6E033}" srcOrd="0" destOrd="0" presId="urn:microsoft.com/office/officeart/2018/2/layout/IconVerticalSolidList"/>
    <dgm:cxn modelId="{327F6E06-AB5F-43E5-846A-9602E2711628}" type="presOf" srcId="{41F60B97-996A-4D49-8A9B-E8AE5501E078}" destId="{A47AE489-5BBF-4A53-9646-DA5A4F047DAF}" srcOrd="0" destOrd="0" presId="urn:microsoft.com/office/officeart/2018/2/layout/IconVerticalSolidList"/>
    <dgm:cxn modelId="{98014B11-AE86-49BE-845E-50E9E2EC9118}" srcId="{1B375111-2B31-44EE-A816-F82EC0D83145}" destId="{41F60B97-996A-4D49-8A9B-E8AE5501E078}" srcOrd="2" destOrd="0" parTransId="{253A9232-4B66-4D03-84AC-881C2F44F3A6}" sibTransId="{E69B0027-6C04-4094-A161-3386342B16D7}"/>
    <dgm:cxn modelId="{0AB6AB1E-DC01-4ADB-9C44-94A7263D6ACF}" type="presOf" srcId="{1B375111-2B31-44EE-A816-F82EC0D83145}" destId="{41E0B558-7866-416A-AF44-EABF11D31173}" srcOrd="0" destOrd="0" presId="urn:microsoft.com/office/officeart/2018/2/layout/IconVerticalSolidList"/>
    <dgm:cxn modelId="{30723F3C-D0ED-463B-A388-7670AEEA866C}" type="presOf" srcId="{8E0E8856-280B-438A-B3D0-B9E5E09B1D66}" destId="{6A208743-9E20-4090-B065-BFB14260A17B}" srcOrd="0" destOrd="0" presId="urn:microsoft.com/office/officeart/2018/2/layout/IconVerticalSolidList"/>
    <dgm:cxn modelId="{5CC61960-C665-4A24-9CFF-636DB3E5B360}" srcId="{BD586AB1-7557-4F89-9D9C-576D87ECAA4B}" destId="{923B9E63-5BA2-4C87-97B6-50B0B315E7A0}" srcOrd="0" destOrd="0" parTransId="{A71A4C13-4E77-49F0-AD25-821316FB273D}" sibTransId="{BD649B0A-89A3-4DC0-9A5C-4331957FE44A}"/>
    <dgm:cxn modelId="{96BCBF79-94DF-44EF-B1BF-E234C1ED2887}" type="presOf" srcId="{BD586AB1-7557-4F89-9D9C-576D87ECAA4B}" destId="{68D18A6F-4025-456C-8BD1-BF73F4868C69}" srcOrd="0" destOrd="0" presId="urn:microsoft.com/office/officeart/2018/2/layout/IconVerticalSolidList"/>
    <dgm:cxn modelId="{7B2F5BB4-362C-4BEF-919A-C868A100B1D5}" type="presOf" srcId="{38D274DE-01EC-4A39-8746-E1B4B542C71C}" destId="{C91CBAFE-5D3A-404A-AD8A-9C6CE9A3FB7B}" srcOrd="0" destOrd="0" presId="urn:microsoft.com/office/officeart/2018/2/layout/IconVerticalSolidList"/>
    <dgm:cxn modelId="{924BA3BD-E0FE-42C4-92E2-E03AA40B181F}" srcId="{1125FECB-45BF-465C-AFF6-D970312A236D}" destId="{8E0E8856-280B-438A-B3D0-B9E5E09B1D66}" srcOrd="0" destOrd="0" parTransId="{BE7138CE-772F-4B45-BC31-4D04C151781F}" sibTransId="{6C598E49-3706-4E0C-9E21-FB983E3AC6A3}"/>
    <dgm:cxn modelId="{B6B566D0-AE75-41B1-BC8C-21B002EE3D12}" type="presOf" srcId="{923B9E63-5BA2-4C87-97B6-50B0B315E7A0}" destId="{EC82B68A-F5E3-4DD2-8DFD-E4FB8ECDCEF0}" srcOrd="0" destOrd="0" presId="urn:microsoft.com/office/officeart/2018/2/layout/IconVerticalSolidList"/>
    <dgm:cxn modelId="{D665FBE1-C96E-43F3-B7EC-EA40D0FD35CE}" srcId="{1B375111-2B31-44EE-A816-F82EC0D83145}" destId="{BD586AB1-7557-4F89-9D9C-576D87ECAA4B}" srcOrd="0" destOrd="0" parTransId="{2A061D3D-2231-4649-82AA-A420F1FA8F2D}" sibTransId="{9060FB92-732F-4C0F-9943-3CFD6FD4760E}"/>
    <dgm:cxn modelId="{2B59DEEB-3B3C-4217-A9A3-A10F83FF7641}" srcId="{41F60B97-996A-4D49-8A9B-E8AE5501E078}" destId="{38D274DE-01EC-4A39-8746-E1B4B542C71C}" srcOrd="0" destOrd="0" parTransId="{7676B1D6-1908-4393-BE45-5DF0038A88D3}" sibTransId="{1EB9814C-2D08-474E-B706-DED0E6166A4F}"/>
    <dgm:cxn modelId="{3EE0BC14-48D3-44F9-86FB-E64E9FCF3051}" type="presParOf" srcId="{41E0B558-7866-416A-AF44-EABF11D31173}" destId="{A3FF7349-B400-4AA1-B590-3DAD32A03639}" srcOrd="0" destOrd="0" presId="urn:microsoft.com/office/officeart/2018/2/layout/IconVerticalSolidList"/>
    <dgm:cxn modelId="{2EC848CE-3630-4BB6-8B9C-AE6631C275C4}" type="presParOf" srcId="{A3FF7349-B400-4AA1-B590-3DAD32A03639}" destId="{DAE420A7-CC40-48E3-84FD-94989916E84D}" srcOrd="0" destOrd="0" presId="urn:microsoft.com/office/officeart/2018/2/layout/IconVerticalSolidList"/>
    <dgm:cxn modelId="{7661CC4E-6B35-4B4A-BB58-74FA03AC5E63}" type="presParOf" srcId="{A3FF7349-B400-4AA1-B590-3DAD32A03639}" destId="{A6E704EC-B647-4193-A001-192612B51B97}" srcOrd="1" destOrd="0" presId="urn:microsoft.com/office/officeart/2018/2/layout/IconVerticalSolidList"/>
    <dgm:cxn modelId="{CB1FA9A2-52D0-44B5-8BEA-FD5BC88E570B}" type="presParOf" srcId="{A3FF7349-B400-4AA1-B590-3DAD32A03639}" destId="{CC6E107C-31D4-4560-B6E1-46CA8428E89F}" srcOrd="2" destOrd="0" presId="urn:microsoft.com/office/officeart/2018/2/layout/IconVerticalSolidList"/>
    <dgm:cxn modelId="{94B127D9-C52E-4D11-93D1-2AF21DC9BD7B}" type="presParOf" srcId="{A3FF7349-B400-4AA1-B590-3DAD32A03639}" destId="{68D18A6F-4025-456C-8BD1-BF73F4868C69}" srcOrd="3" destOrd="0" presId="urn:microsoft.com/office/officeart/2018/2/layout/IconVerticalSolidList"/>
    <dgm:cxn modelId="{6B91F02D-C323-4B74-BF00-A51E03AC5A50}" type="presParOf" srcId="{A3FF7349-B400-4AA1-B590-3DAD32A03639}" destId="{EC82B68A-F5E3-4DD2-8DFD-E4FB8ECDCEF0}" srcOrd="4" destOrd="0" presId="urn:microsoft.com/office/officeart/2018/2/layout/IconVerticalSolidList"/>
    <dgm:cxn modelId="{9570A66F-A63E-408A-B6B9-57A136C5F39B}" type="presParOf" srcId="{41E0B558-7866-416A-AF44-EABF11D31173}" destId="{6609A36A-4795-4A06-96AD-03283A7B2DF0}" srcOrd="1" destOrd="0" presId="urn:microsoft.com/office/officeart/2018/2/layout/IconVerticalSolidList"/>
    <dgm:cxn modelId="{551BD76E-E68D-4390-8F95-B2DF8D50B5B8}" type="presParOf" srcId="{41E0B558-7866-416A-AF44-EABF11D31173}" destId="{70FB3540-147C-4557-B279-D16D0052447F}" srcOrd="2" destOrd="0" presId="urn:microsoft.com/office/officeart/2018/2/layout/IconVerticalSolidList"/>
    <dgm:cxn modelId="{F300CAD9-8F27-468C-BDB3-B08A37A6D2F2}" type="presParOf" srcId="{70FB3540-147C-4557-B279-D16D0052447F}" destId="{5F3D7EE4-EEA6-4231-B12F-9D93402C5BD2}" srcOrd="0" destOrd="0" presId="urn:microsoft.com/office/officeart/2018/2/layout/IconVerticalSolidList"/>
    <dgm:cxn modelId="{00D56668-0C86-4380-B436-6A27D04B2CF3}" type="presParOf" srcId="{70FB3540-147C-4557-B279-D16D0052447F}" destId="{EE427EB4-C5CC-4DC8-AD54-C92F87B12B96}" srcOrd="1" destOrd="0" presId="urn:microsoft.com/office/officeart/2018/2/layout/IconVerticalSolidList"/>
    <dgm:cxn modelId="{8909934D-B643-4001-A1EC-07820D41EC73}" type="presParOf" srcId="{70FB3540-147C-4557-B279-D16D0052447F}" destId="{D8C68F08-B72B-4D32-822B-7DDF63063A15}" srcOrd="2" destOrd="0" presId="urn:microsoft.com/office/officeart/2018/2/layout/IconVerticalSolidList"/>
    <dgm:cxn modelId="{6336D762-B1E3-409C-BF78-F8655B8ED4E9}" type="presParOf" srcId="{70FB3540-147C-4557-B279-D16D0052447F}" destId="{046DEE16-D911-4CBF-BCD6-3B736FD6E033}" srcOrd="3" destOrd="0" presId="urn:microsoft.com/office/officeart/2018/2/layout/IconVerticalSolidList"/>
    <dgm:cxn modelId="{F83452A1-1442-46CE-8319-8931AB74B40C}" type="presParOf" srcId="{70FB3540-147C-4557-B279-D16D0052447F}" destId="{6A208743-9E20-4090-B065-BFB14260A17B}" srcOrd="4" destOrd="0" presId="urn:microsoft.com/office/officeart/2018/2/layout/IconVerticalSolidList"/>
    <dgm:cxn modelId="{8B973A0A-68C7-4365-8B17-64FC2FA496FC}" type="presParOf" srcId="{41E0B558-7866-416A-AF44-EABF11D31173}" destId="{2383258C-A230-442E-ADDB-6FBC8BE82D76}" srcOrd="3" destOrd="0" presId="urn:microsoft.com/office/officeart/2018/2/layout/IconVerticalSolidList"/>
    <dgm:cxn modelId="{D20A5102-E8B8-44C3-AF7C-8CF628B00C22}" type="presParOf" srcId="{41E0B558-7866-416A-AF44-EABF11D31173}" destId="{A621A53C-18EB-431F-BBF7-8E4D329665E6}" srcOrd="4" destOrd="0" presId="urn:microsoft.com/office/officeart/2018/2/layout/IconVerticalSolidList"/>
    <dgm:cxn modelId="{25E25EBD-9E61-491A-A6B6-9A515D62B5A9}" type="presParOf" srcId="{A621A53C-18EB-431F-BBF7-8E4D329665E6}" destId="{732ACB61-9B18-4767-A1A0-1FE446D2C66A}" srcOrd="0" destOrd="0" presId="urn:microsoft.com/office/officeart/2018/2/layout/IconVerticalSolidList"/>
    <dgm:cxn modelId="{D9B9483B-375A-43A7-8C27-130FC2F0ECBE}" type="presParOf" srcId="{A621A53C-18EB-431F-BBF7-8E4D329665E6}" destId="{968A0951-B3FA-46AA-A400-48BC8AFE3CA6}" srcOrd="1" destOrd="0" presId="urn:microsoft.com/office/officeart/2018/2/layout/IconVerticalSolidList"/>
    <dgm:cxn modelId="{6AC861DF-17F4-41E7-8EDA-20C1BA701AB7}" type="presParOf" srcId="{A621A53C-18EB-431F-BBF7-8E4D329665E6}" destId="{1E9A2016-03B6-42C3-998E-CAFE13EBEA45}" srcOrd="2" destOrd="0" presId="urn:microsoft.com/office/officeart/2018/2/layout/IconVerticalSolidList"/>
    <dgm:cxn modelId="{A2755081-F423-4F92-BEBB-86934545128D}" type="presParOf" srcId="{A621A53C-18EB-431F-BBF7-8E4D329665E6}" destId="{A47AE489-5BBF-4A53-9646-DA5A4F047DAF}" srcOrd="3" destOrd="0" presId="urn:microsoft.com/office/officeart/2018/2/layout/IconVerticalSolidList"/>
    <dgm:cxn modelId="{26790E4D-7232-49F3-9FF4-6105AB78F23B}" type="presParOf" srcId="{A621A53C-18EB-431F-BBF7-8E4D329665E6}" destId="{C91CBAFE-5D3A-404A-AD8A-9C6CE9A3FB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1C8CE-39CF-4D3B-9676-87480633CCF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439FE1-B263-478F-B834-5AC15CF05C4C}">
      <dgm:prSet/>
      <dgm:spPr/>
      <dgm:t>
        <a:bodyPr/>
        <a:lstStyle/>
        <a:p>
          <a:r>
            <a:rPr lang="en-US" dirty="0"/>
            <a:t>• Preprocessing: Normalization, windowing, sequence creation for LSTM input.</a:t>
          </a:r>
        </a:p>
      </dgm:t>
    </dgm:pt>
    <dgm:pt modelId="{48EF62FE-A2B4-4F5C-811D-8D655C79DAF0}" type="parTrans" cxnId="{EAF108D4-F68F-4E5E-92F2-3544C55952DA}">
      <dgm:prSet/>
      <dgm:spPr/>
      <dgm:t>
        <a:bodyPr/>
        <a:lstStyle/>
        <a:p>
          <a:endParaRPr lang="en-US"/>
        </a:p>
      </dgm:t>
    </dgm:pt>
    <dgm:pt modelId="{4B4DB095-8CFB-4E86-96C0-F121F537662D}" type="sibTrans" cxnId="{EAF108D4-F68F-4E5E-92F2-3544C55952DA}">
      <dgm:prSet/>
      <dgm:spPr/>
      <dgm:t>
        <a:bodyPr/>
        <a:lstStyle/>
        <a:p>
          <a:endParaRPr lang="en-US"/>
        </a:p>
      </dgm:t>
    </dgm:pt>
    <dgm:pt modelId="{E5705512-296E-4A65-A1E7-38A7DA890F3A}">
      <dgm:prSet/>
      <dgm:spPr/>
      <dgm:t>
        <a:bodyPr/>
        <a:lstStyle/>
        <a:p>
          <a:r>
            <a:rPr lang="en-US" dirty="0"/>
            <a:t>• Model: Long Short-Term Memory (LSTM) based neural network.</a:t>
          </a:r>
        </a:p>
      </dgm:t>
    </dgm:pt>
    <dgm:pt modelId="{0EF4F565-AFE5-45B4-8438-5191F90D229A}" type="parTrans" cxnId="{A494D1D9-71E9-4F1E-8838-9426A36F3A19}">
      <dgm:prSet/>
      <dgm:spPr/>
      <dgm:t>
        <a:bodyPr/>
        <a:lstStyle/>
        <a:p>
          <a:endParaRPr lang="en-US"/>
        </a:p>
      </dgm:t>
    </dgm:pt>
    <dgm:pt modelId="{66860547-6D51-462F-B192-73B7AD69F0CA}" type="sibTrans" cxnId="{A494D1D9-71E9-4F1E-8838-9426A36F3A19}">
      <dgm:prSet/>
      <dgm:spPr/>
      <dgm:t>
        <a:bodyPr/>
        <a:lstStyle/>
        <a:p>
          <a:endParaRPr lang="en-US"/>
        </a:p>
      </dgm:t>
    </dgm:pt>
    <dgm:pt modelId="{0672B9C8-F432-49DD-B4A7-B4515BBD75CB}">
      <dgm:prSet/>
      <dgm:spPr/>
      <dgm:t>
        <a:bodyPr/>
        <a:lstStyle/>
        <a:p>
          <a:r>
            <a:rPr lang="en-US" dirty="0"/>
            <a:t>• Training: Sequence-to-one mapping (predict RUL from time series).</a:t>
          </a:r>
        </a:p>
      </dgm:t>
    </dgm:pt>
    <dgm:pt modelId="{3B7D9884-4880-4CC0-8EE6-96D79DB73AA4}" type="parTrans" cxnId="{519729FF-80ED-48CE-B5ED-D3CF75E55E35}">
      <dgm:prSet/>
      <dgm:spPr/>
      <dgm:t>
        <a:bodyPr/>
        <a:lstStyle/>
        <a:p>
          <a:endParaRPr lang="en-US"/>
        </a:p>
      </dgm:t>
    </dgm:pt>
    <dgm:pt modelId="{DAB874A9-6822-43AD-80AA-8886063F10CD}" type="sibTrans" cxnId="{519729FF-80ED-48CE-B5ED-D3CF75E55E35}">
      <dgm:prSet/>
      <dgm:spPr/>
      <dgm:t>
        <a:bodyPr/>
        <a:lstStyle/>
        <a:p>
          <a:endParaRPr lang="en-US"/>
        </a:p>
      </dgm:t>
    </dgm:pt>
    <dgm:pt modelId="{A67EB39E-7CEC-44E2-A208-66C5AA3E70B6}">
      <dgm:prSet/>
      <dgm:spPr/>
      <dgm:t>
        <a:bodyPr/>
        <a:lstStyle/>
        <a:p>
          <a:r>
            <a:rPr lang="en-US" dirty="0"/>
            <a:t>• Evaluation: RMSE, MAE, R² score.</a:t>
          </a:r>
        </a:p>
      </dgm:t>
    </dgm:pt>
    <dgm:pt modelId="{1538D789-09C8-4D58-AC4E-4BBBD3B1D40B}" type="parTrans" cxnId="{7109FF68-6A59-4B78-9DF3-134984166259}">
      <dgm:prSet/>
      <dgm:spPr/>
      <dgm:t>
        <a:bodyPr/>
        <a:lstStyle/>
        <a:p>
          <a:endParaRPr lang="en-US"/>
        </a:p>
      </dgm:t>
    </dgm:pt>
    <dgm:pt modelId="{AE708F83-8D6B-4962-92D0-21954FB20C4F}" type="sibTrans" cxnId="{7109FF68-6A59-4B78-9DF3-134984166259}">
      <dgm:prSet/>
      <dgm:spPr/>
      <dgm:t>
        <a:bodyPr/>
        <a:lstStyle/>
        <a:p>
          <a:endParaRPr lang="en-US"/>
        </a:p>
      </dgm:t>
    </dgm:pt>
    <dgm:pt modelId="{67F1CCED-28D0-414C-BEAA-2E1A6240DB79}">
      <dgm:prSet/>
      <dgm:spPr/>
      <dgm:t>
        <a:bodyPr/>
        <a:lstStyle/>
        <a:p>
          <a:r>
            <a:rPr lang="en-US" dirty="0"/>
            <a:t>• Goal: Minimize prediction error to extend engine life and reduce costs.</a:t>
          </a:r>
        </a:p>
      </dgm:t>
    </dgm:pt>
    <dgm:pt modelId="{ED1CDFC0-8FC9-430B-A50E-FE94EBBF42CE}" type="parTrans" cxnId="{3734FBBB-9458-4DEC-B129-472DAC2C8553}">
      <dgm:prSet/>
      <dgm:spPr/>
      <dgm:t>
        <a:bodyPr/>
        <a:lstStyle/>
        <a:p>
          <a:endParaRPr lang="en-US"/>
        </a:p>
      </dgm:t>
    </dgm:pt>
    <dgm:pt modelId="{A5E73738-232E-4332-95AA-8D598D2F2F29}" type="sibTrans" cxnId="{3734FBBB-9458-4DEC-B129-472DAC2C8553}">
      <dgm:prSet/>
      <dgm:spPr/>
      <dgm:t>
        <a:bodyPr/>
        <a:lstStyle/>
        <a:p>
          <a:endParaRPr lang="en-US"/>
        </a:p>
      </dgm:t>
    </dgm:pt>
    <dgm:pt modelId="{E5CE0FA2-A070-FB48-810B-E98A5A3C4B72}" type="pres">
      <dgm:prSet presAssocID="{3FF1C8CE-39CF-4D3B-9676-87480633CCF6}" presName="outerComposite" presStyleCnt="0">
        <dgm:presLayoutVars>
          <dgm:chMax val="5"/>
          <dgm:dir/>
          <dgm:resizeHandles val="exact"/>
        </dgm:presLayoutVars>
      </dgm:prSet>
      <dgm:spPr/>
    </dgm:pt>
    <dgm:pt modelId="{BE608DD8-57DC-6842-9069-75D85013FE6C}" type="pres">
      <dgm:prSet presAssocID="{3FF1C8CE-39CF-4D3B-9676-87480633CCF6}" presName="dummyMaxCanvas" presStyleCnt="0">
        <dgm:presLayoutVars/>
      </dgm:prSet>
      <dgm:spPr/>
    </dgm:pt>
    <dgm:pt modelId="{0AA9555D-2E8A-7148-BC2B-81612291C1AA}" type="pres">
      <dgm:prSet presAssocID="{3FF1C8CE-39CF-4D3B-9676-87480633CCF6}" presName="FiveNodes_1" presStyleLbl="node1" presStyleIdx="0" presStyleCnt="5">
        <dgm:presLayoutVars>
          <dgm:bulletEnabled val="1"/>
        </dgm:presLayoutVars>
      </dgm:prSet>
      <dgm:spPr/>
    </dgm:pt>
    <dgm:pt modelId="{4798CA1A-6E32-FC46-8E8C-123C782D8F60}" type="pres">
      <dgm:prSet presAssocID="{3FF1C8CE-39CF-4D3B-9676-87480633CCF6}" presName="FiveNodes_2" presStyleLbl="node1" presStyleIdx="1" presStyleCnt="5">
        <dgm:presLayoutVars>
          <dgm:bulletEnabled val="1"/>
        </dgm:presLayoutVars>
      </dgm:prSet>
      <dgm:spPr/>
    </dgm:pt>
    <dgm:pt modelId="{A4226D13-C15F-194D-837F-E485DDCB74E8}" type="pres">
      <dgm:prSet presAssocID="{3FF1C8CE-39CF-4D3B-9676-87480633CCF6}" presName="FiveNodes_3" presStyleLbl="node1" presStyleIdx="2" presStyleCnt="5">
        <dgm:presLayoutVars>
          <dgm:bulletEnabled val="1"/>
        </dgm:presLayoutVars>
      </dgm:prSet>
      <dgm:spPr/>
    </dgm:pt>
    <dgm:pt modelId="{06F30FDB-C341-2A43-A64B-87591507F55E}" type="pres">
      <dgm:prSet presAssocID="{3FF1C8CE-39CF-4D3B-9676-87480633CCF6}" presName="FiveNodes_4" presStyleLbl="node1" presStyleIdx="3" presStyleCnt="5">
        <dgm:presLayoutVars>
          <dgm:bulletEnabled val="1"/>
        </dgm:presLayoutVars>
      </dgm:prSet>
      <dgm:spPr/>
    </dgm:pt>
    <dgm:pt modelId="{562AB31B-ECF2-7044-91CF-5376B6F06D62}" type="pres">
      <dgm:prSet presAssocID="{3FF1C8CE-39CF-4D3B-9676-87480633CCF6}" presName="FiveNodes_5" presStyleLbl="node1" presStyleIdx="4" presStyleCnt="5">
        <dgm:presLayoutVars>
          <dgm:bulletEnabled val="1"/>
        </dgm:presLayoutVars>
      </dgm:prSet>
      <dgm:spPr/>
    </dgm:pt>
    <dgm:pt modelId="{8CDAA00E-5268-614B-BF43-DDE6B9FF1C16}" type="pres">
      <dgm:prSet presAssocID="{3FF1C8CE-39CF-4D3B-9676-87480633CCF6}" presName="FiveConn_1-2" presStyleLbl="fgAccFollowNode1" presStyleIdx="0" presStyleCnt="4">
        <dgm:presLayoutVars>
          <dgm:bulletEnabled val="1"/>
        </dgm:presLayoutVars>
      </dgm:prSet>
      <dgm:spPr/>
    </dgm:pt>
    <dgm:pt modelId="{9EFD0B8E-323B-9845-897F-7F46DD423625}" type="pres">
      <dgm:prSet presAssocID="{3FF1C8CE-39CF-4D3B-9676-87480633CCF6}" presName="FiveConn_2-3" presStyleLbl="fgAccFollowNode1" presStyleIdx="1" presStyleCnt="4">
        <dgm:presLayoutVars>
          <dgm:bulletEnabled val="1"/>
        </dgm:presLayoutVars>
      </dgm:prSet>
      <dgm:spPr/>
    </dgm:pt>
    <dgm:pt modelId="{E62DC278-6525-3C44-AE84-7C4F4A7C5635}" type="pres">
      <dgm:prSet presAssocID="{3FF1C8CE-39CF-4D3B-9676-87480633CCF6}" presName="FiveConn_3-4" presStyleLbl="fgAccFollowNode1" presStyleIdx="2" presStyleCnt="4">
        <dgm:presLayoutVars>
          <dgm:bulletEnabled val="1"/>
        </dgm:presLayoutVars>
      </dgm:prSet>
      <dgm:spPr/>
    </dgm:pt>
    <dgm:pt modelId="{DD80D2D6-BC6A-D14E-BCFB-570A07CC9B8D}" type="pres">
      <dgm:prSet presAssocID="{3FF1C8CE-39CF-4D3B-9676-87480633CCF6}" presName="FiveConn_4-5" presStyleLbl="fgAccFollowNode1" presStyleIdx="3" presStyleCnt="4">
        <dgm:presLayoutVars>
          <dgm:bulletEnabled val="1"/>
        </dgm:presLayoutVars>
      </dgm:prSet>
      <dgm:spPr/>
    </dgm:pt>
    <dgm:pt modelId="{7D0373F2-35D1-684C-A965-03CB8435FB9A}" type="pres">
      <dgm:prSet presAssocID="{3FF1C8CE-39CF-4D3B-9676-87480633CCF6}" presName="FiveNodes_1_text" presStyleLbl="node1" presStyleIdx="4" presStyleCnt="5">
        <dgm:presLayoutVars>
          <dgm:bulletEnabled val="1"/>
        </dgm:presLayoutVars>
      </dgm:prSet>
      <dgm:spPr/>
    </dgm:pt>
    <dgm:pt modelId="{862411B9-461E-D747-B577-A275BB105DFD}" type="pres">
      <dgm:prSet presAssocID="{3FF1C8CE-39CF-4D3B-9676-87480633CCF6}" presName="FiveNodes_2_text" presStyleLbl="node1" presStyleIdx="4" presStyleCnt="5">
        <dgm:presLayoutVars>
          <dgm:bulletEnabled val="1"/>
        </dgm:presLayoutVars>
      </dgm:prSet>
      <dgm:spPr/>
    </dgm:pt>
    <dgm:pt modelId="{F5ABCD33-5BA3-554C-95D9-0694F7479582}" type="pres">
      <dgm:prSet presAssocID="{3FF1C8CE-39CF-4D3B-9676-87480633CCF6}" presName="FiveNodes_3_text" presStyleLbl="node1" presStyleIdx="4" presStyleCnt="5">
        <dgm:presLayoutVars>
          <dgm:bulletEnabled val="1"/>
        </dgm:presLayoutVars>
      </dgm:prSet>
      <dgm:spPr/>
    </dgm:pt>
    <dgm:pt modelId="{8D34664F-FE8C-BC43-A620-980D99A7A5EC}" type="pres">
      <dgm:prSet presAssocID="{3FF1C8CE-39CF-4D3B-9676-87480633CCF6}" presName="FiveNodes_4_text" presStyleLbl="node1" presStyleIdx="4" presStyleCnt="5">
        <dgm:presLayoutVars>
          <dgm:bulletEnabled val="1"/>
        </dgm:presLayoutVars>
      </dgm:prSet>
      <dgm:spPr/>
    </dgm:pt>
    <dgm:pt modelId="{AD00D836-A0F1-F744-9EF8-47556C628E9E}" type="pres">
      <dgm:prSet presAssocID="{3FF1C8CE-39CF-4D3B-9676-87480633CCF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AFF0202-3AB8-7C4A-B6FD-082C50632FCB}" type="presOf" srcId="{A67EB39E-7CEC-44E2-A208-66C5AA3E70B6}" destId="{06F30FDB-C341-2A43-A64B-87591507F55E}" srcOrd="0" destOrd="0" presId="urn:microsoft.com/office/officeart/2005/8/layout/vProcess5"/>
    <dgm:cxn modelId="{251B850A-5BE7-F140-BD0F-7740DE5B1B3E}" type="presOf" srcId="{DAB874A9-6822-43AD-80AA-8886063F10CD}" destId="{E62DC278-6525-3C44-AE84-7C4F4A7C5635}" srcOrd="0" destOrd="0" presId="urn:microsoft.com/office/officeart/2005/8/layout/vProcess5"/>
    <dgm:cxn modelId="{B4C00215-252E-8B46-A317-9646C6BC9381}" type="presOf" srcId="{67F1CCED-28D0-414C-BEAA-2E1A6240DB79}" destId="{AD00D836-A0F1-F744-9EF8-47556C628E9E}" srcOrd="1" destOrd="0" presId="urn:microsoft.com/office/officeart/2005/8/layout/vProcess5"/>
    <dgm:cxn modelId="{C0671719-078B-6247-A411-56B083D18642}" type="presOf" srcId="{31439FE1-B263-478F-B834-5AC15CF05C4C}" destId="{0AA9555D-2E8A-7148-BC2B-81612291C1AA}" srcOrd="0" destOrd="0" presId="urn:microsoft.com/office/officeart/2005/8/layout/vProcess5"/>
    <dgm:cxn modelId="{3ECDC734-1EE6-284E-9AFE-37CBCC0FEAC2}" type="presOf" srcId="{0672B9C8-F432-49DD-B4A7-B4515BBD75CB}" destId="{F5ABCD33-5BA3-554C-95D9-0694F7479582}" srcOrd="1" destOrd="0" presId="urn:microsoft.com/office/officeart/2005/8/layout/vProcess5"/>
    <dgm:cxn modelId="{F32C4536-9708-CE42-9B96-1170FE265DB3}" type="presOf" srcId="{3FF1C8CE-39CF-4D3B-9676-87480633CCF6}" destId="{E5CE0FA2-A070-FB48-810B-E98A5A3C4B72}" srcOrd="0" destOrd="0" presId="urn:microsoft.com/office/officeart/2005/8/layout/vProcess5"/>
    <dgm:cxn modelId="{CB7EFF49-2162-3547-AC6C-DB679D4BBF4B}" type="presOf" srcId="{67F1CCED-28D0-414C-BEAA-2E1A6240DB79}" destId="{562AB31B-ECF2-7044-91CF-5376B6F06D62}" srcOrd="0" destOrd="0" presId="urn:microsoft.com/office/officeart/2005/8/layout/vProcess5"/>
    <dgm:cxn modelId="{DBC34456-CF6E-0F4F-96C6-B1FD2327713F}" type="presOf" srcId="{31439FE1-B263-478F-B834-5AC15CF05C4C}" destId="{7D0373F2-35D1-684C-A965-03CB8435FB9A}" srcOrd="1" destOrd="0" presId="urn:microsoft.com/office/officeart/2005/8/layout/vProcess5"/>
    <dgm:cxn modelId="{D2F0A657-C544-0149-BF64-501DA6CC349C}" type="presOf" srcId="{0672B9C8-F432-49DD-B4A7-B4515BBD75CB}" destId="{A4226D13-C15F-194D-837F-E485DDCB74E8}" srcOrd="0" destOrd="0" presId="urn:microsoft.com/office/officeart/2005/8/layout/vProcess5"/>
    <dgm:cxn modelId="{E7930961-8C64-2241-9AAF-0E28366DC433}" type="presOf" srcId="{66860547-6D51-462F-B192-73B7AD69F0CA}" destId="{9EFD0B8E-323B-9845-897F-7F46DD423625}" srcOrd="0" destOrd="0" presId="urn:microsoft.com/office/officeart/2005/8/layout/vProcess5"/>
    <dgm:cxn modelId="{07F2C268-5C36-2C41-8EF5-F6D4FECE1096}" type="presOf" srcId="{AE708F83-8D6B-4962-92D0-21954FB20C4F}" destId="{DD80D2D6-BC6A-D14E-BCFB-570A07CC9B8D}" srcOrd="0" destOrd="0" presId="urn:microsoft.com/office/officeart/2005/8/layout/vProcess5"/>
    <dgm:cxn modelId="{7109FF68-6A59-4B78-9DF3-134984166259}" srcId="{3FF1C8CE-39CF-4D3B-9676-87480633CCF6}" destId="{A67EB39E-7CEC-44E2-A208-66C5AA3E70B6}" srcOrd="3" destOrd="0" parTransId="{1538D789-09C8-4D58-AC4E-4BBBD3B1D40B}" sibTransId="{AE708F83-8D6B-4962-92D0-21954FB20C4F}"/>
    <dgm:cxn modelId="{0D2D159D-BA08-F34D-9875-5D5EC572EEC7}" type="presOf" srcId="{E5705512-296E-4A65-A1E7-38A7DA890F3A}" destId="{862411B9-461E-D747-B577-A275BB105DFD}" srcOrd="1" destOrd="0" presId="urn:microsoft.com/office/officeart/2005/8/layout/vProcess5"/>
    <dgm:cxn modelId="{89AF3CA3-EF05-6E46-9AD5-1AC7457BA6D0}" type="presOf" srcId="{E5705512-296E-4A65-A1E7-38A7DA890F3A}" destId="{4798CA1A-6E32-FC46-8E8C-123C782D8F60}" srcOrd="0" destOrd="0" presId="urn:microsoft.com/office/officeart/2005/8/layout/vProcess5"/>
    <dgm:cxn modelId="{7F22CFAD-D020-DA43-B5A6-3426979086A6}" type="presOf" srcId="{A67EB39E-7CEC-44E2-A208-66C5AA3E70B6}" destId="{8D34664F-FE8C-BC43-A620-980D99A7A5EC}" srcOrd="1" destOrd="0" presId="urn:microsoft.com/office/officeart/2005/8/layout/vProcess5"/>
    <dgm:cxn modelId="{3734FBBB-9458-4DEC-B129-472DAC2C8553}" srcId="{3FF1C8CE-39CF-4D3B-9676-87480633CCF6}" destId="{67F1CCED-28D0-414C-BEAA-2E1A6240DB79}" srcOrd="4" destOrd="0" parTransId="{ED1CDFC0-8FC9-430B-A50E-FE94EBBF42CE}" sibTransId="{A5E73738-232E-4332-95AA-8D598D2F2F29}"/>
    <dgm:cxn modelId="{EAF108D4-F68F-4E5E-92F2-3544C55952DA}" srcId="{3FF1C8CE-39CF-4D3B-9676-87480633CCF6}" destId="{31439FE1-B263-478F-B834-5AC15CF05C4C}" srcOrd="0" destOrd="0" parTransId="{48EF62FE-A2B4-4F5C-811D-8D655C79DAF0}" sibTransId="{4B4DB095-8CFB-4E86-96C0-F121F537662D}"/>
    <dgm:cxn modelId="{A494D1D9-71E9-4F1E-8838-9426A36F3A19}" srcId="{3FF1C8CE-39CF-4D3B-9676-87480633CCF6}" destId="{E5705512-296E-4A65-A1E7-38A7DA890F3A}" srcOrd="1" destOrd="0" parTransId="{0EF4F565-AFE5-45B4-8438-5191F90D229A}" sibTransId="{66860547-6D51-462F-B192-73B7AD69F0CA}"/>
    <dgm:cxn modelId="{5570ADF1-C92C-924C-94C1-E6A691FCED79}" type="presOf" srcId="{4B4DB095-8CFB-4E86-96C0-F121F537662D}" destId="{8CDAA00E-5268-614B-BF43-DDE6B9FF1C16}" srcOrd="0" destOrd="0" presId="urn:microsoft.com/office/officeart/2005/8/layout/vProcess5"/>
    <dgm:cxn modelId="{519729FF-80ED-48CE-B5ED-D3CF75E55E35}" srcId="{3FF1C8CE-39CF-4D3B-9676-87480633CCF6}" destId="{0672B9C8-F432-49DD-B4A7-B4515BBD75CB}" srcOrd="2" destOrd="0" parTransId="{3B7D9884-4880-4CC0-8EE6-96D79DB73AA4}" sibTransId="{DAB874A9-6822-43AD-80AA-8886063F10CD}"/>
    <dgm:cxn modelId="{78B04361-DBAE-4B4F-8A4B-311385F67B72}" type="presParOf" srcId="{E5CE0FA2-A070-FB48-810B-E98A5A3C4B72}" destId="{BE608DD8-57DC-6842-9069-75D85013FE6C}" srcOrd="0" destOrd="0" presId="urn:microsoft.com/office/officeart/2005/8/layout/vProcess5"/>
    <dgm:cxn modelId="{15671537-DFBA-D449-8573-95996D5C59AA}" type="presParOf" srcId="{E5CE0FA2-A070-FB48-810B-E98A5A3C4B72}" destId="{0AA9555D-2E8A-7148-BC2B-81612291C1AA}" srcOrd="1" destOrd="0" presId="urn:microsoft.com/office/officeart/2005/8/layout/vProcess5"/>
    <dgm:cxn modelId="{63FB8C7C-0CD3-2345-B4D6-84B3946A0284}" type="presParOf" srcId="{E5CE0FA2-A070-FB48-810B-E98A5A3C4B72}" destId="{4798CA1A-6E32-FC46-8E8C-123C782D8F60}" srcOrd="2" destOrd="0" presId="urn:microsoft.com/office/officeart/2005/8/layout/vProcess5"/>
    <dgm:cxn modelId="{49465F10-D5C5-9C4D-ABA7-52345EA85EF8}" type="presParOf" srcId="{E5CE0FA2-A070-FB48-810B-E98A5A3C4B72}" destId="{A4226D13-C15F-194D-837F-E485DDCB74E8}" srcOrd="3" destOrd="0" presId="urn:microsoft.com/office/officeart/2005/8/layout/vProcess5"/>
    <dgm:cxn modelId="{3FDB7893-4E99-BB42-BC10-FBB1874D4202}" type="presParOf" srcId="{E5CE0FA2-A070-FB48-810B-E98A5A3C4B72}" destId="{06F30FDB-C341-2A43-A64B-87591507F55E}" srcOrd="4" destOrd="0" presId="urn:microsoft.com/office/officeart/2005/8/layout/vProcess5"/>
    <dgm:cxn modelId="{D956B795-79DA-B74B-AF7A-A04E3D2EF950}" type="presParOf" srcId="{E5CE0FA2-A070-FB48-810B-E98A5A3C4B72}" destId="{562AB31B-ECF2-7044-91CF-5376B6F06D62}" srcOrd="5" destOrd="0" presId="urn:microsoft.com/office/officeart/2005/8/layout/vProcess5"/>
    <dgm:cxn modelId="{2711B1C3-51AA-0246-A96D-723A748FC4E2}" type="presParOf" srcId="{E5CE0FA2-A070-FB48-810B-E98A5A3C4B72}" destId="{8CDAA00E-5268-614B-BF43-DDE6B9FF1C16}" srcOrd="6" destOrd="0" presId="urn:microsoft.com/office/officeart/2005/8/layout/vProcess5"/>
    <dgm:cxn modelId="{EE9BFB76-F99C-D743-985F-EA41E11A069F}" type="presParOf" srcId="{E5CE0FA2-A070-FB48-810B-E98A5A3C4B72}" destId="{9EFD0B8E-323B-9845-897F-7F46DD423625}" srcOrd="7" destOrd="0" presId="urn:microsoft.com/office/officeart/2005/8/layout/vProcess5"/>
    <dgm:cxn modelId="{4F63732A-B13D-BC4B-AC6B-66623225EADB}" type="presParOf" srcId="{E5CE0FA2-A070-FB48-810B-E98A5A3C4B72}" destId="{E62DC278-6525-3C44-AE84-7C4F4A7C5635}" srcOrd="8" destOrd="0" presId="urn:microsoft.com/office/officeart/2005/8/layout/vProcess5"/>
    <dgm:cxn modelId="{9EB8C388-EB75-D04E-850E-347CF9310FC9}" type="presParOf" srcId="{E5CE0FA2-A070-FB48-810B-E98A5A3C4B72}" destId="{DD80D2D6-BC6A-D14E-BCFB-570A07CC9B8D}" srcOrd="9" destOrd="0" presId="urn:microsoft.com/office/officeart/2005/8/layout/vProcess5"/>
    <dgm:cxn modelId="{DF70BA3F-7B2B-A147-9415-C7882B81986E}" type="presParOf" srcId="{E5CE0FA2-A070-FB48-810B-E98A5A3C4B72}" destId="{7D0373F2-35D1-684C-A965-03CB8435FB9A}" srcOrd="10" destOrd="0" presId="urn:microsoft.com/office/officeart/2005/8/layout/vProcess5"/>
    <dgm:cxn modelId="{042F97C4-7299-3443-B6F3-CC644E2472D8}" type="presParOf" srcId="{E5CE0FA2-A070-FB48-810B-E98A5A3C4B72}" destId="{862411B9-461E-D747-B577-A275BB105DFD}" srcOrd="11" destOrd="0" presId="urn:microsoft.com/office/officeart/2005/8/layout/vProcess5"/>
    <dgm:cxn modelId="{1863FD7D-8A20-F74B-8ACD-24CA0AE70BC7}" type="presParOf" srcId="{E5CE0FA2-A070-FB48-810B-E98A5A3C4B72}" destId="{F5ABCD33-5BA3-554C-95D9-0694F7479582}" srcOrd="12" destOrd="0" presId="urn:microsoft.com/office/officeart/2005/8/layout/vProcess5"/>
    <dgm:cxn modelId="{B2D15312-B245-7B47-8A5A-54277021755A}" type="presParOf" srcId="{E5CE0FA2-A070-FB48-810B-E98A5A3C4B72}" destId="{8D34664F-FE8C-BC43-A620-980D99A7A5EC}" srcOrd="13" destOrd="0" presId="urn:microsoft.com/office/officeart/2005/8/layout/vProcess5"/>
    <dgm:cxn modelId="{C2BC0F59-455A-F046-9DA0-B50632A9AF2D}" type="presParOf" srcId="{E5CE0FA2-A070-FB48-810B-E98A5A3C4B72}" destId="{AD00D836-A0F1-F744-9EF8-47556C628E9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F7CBB-9912-4D20-93E8-A838EFE130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6C780-BD6D-4C9F-BE4E-2E5B51FD3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LSTM effectively predicts RUL with high accuracy.</a:t>
          </a:r>
        </a:p>
      </dgm:t>
    </dgm:pt>
    <dgm:pt modelId="{C3891650-9C7F-4C31-AA71-A3DCA9E71B54}" type="parTrans" cxnId="{B57C5EC4-D96F-43BD-87C2-A8F7FCA58806}">
      <dgm:prSet/>
      <dgm:spPr/>
      <dgm:t>
        <a:bodyPr/>
        <a:lstStyle/>
        <a:p>
          <a:endParaRPr lang="en-US"/>
        </a:p>
      </dgm:t>
    </dgm:pt>
    <dgm:pt modelId="{7B37695A-89B0-4A0C-848B-37CEED061CBD}" type="sibTrans" cxnId="{B57C5EC4-D96F-43BD-87C2-A8F7FCA588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DACF1C-C9F7-4B33-BCD4-F462FA168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Helps plan maintenance, reduce unexpected failures.</a:t>
          </a:r>
        </a:p>
      </dgm:t>
    </dgm:pt>
    <dgm:pt modelId="{E30D2C07-B1C7-4DF6-BD9E-1AB98DC21138}" type="parTrans" cxnId="{3D39B3D5-538F-43F6-93A5-FDF96F791DC0}">
      <dgm:prSet/>
      <dgm:spPr/>
      <dgm:t>
        <a:bodyPr/>
        <a:lstStyle/>
        <a:p>
          <a:endParaRPr lang="en-US"/>
        </a:p>
      </dgm:t>
    </dgm:pt>
    <dgm:pt modelId="{83DB3FF2-5359-4AA3-8A10-0A8AEDC4FB7E}" type="sibTrans" cxnId="{3D39B3D5-538F-43F6-93A5-FDF96F791D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532686-AE7F-4953-AF30-CBD6BF0046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Work</a:t>
          </a:r>
        </a:p>
      </dgm:t>
    </dgm:pt>
    <dgm:pt modelId="{F38D104D-CB06-4E81-8910-95E4EE295CCB}" type="parTrans" cxnId="{895CF59A-1237-4E01-80A6-53AAFC5092F2}">
      <dgm:prSet/>
      <dgm:spPr/>
      <dgm:t>
        <a:bodyPr/>
        <a:lstStyle/>
        <a:p>
          <a:endParaRPr lang="en-US"/>
        </a:p>
      </dgm:t>
    </dgm:pt>
    <dgm:pt modelId="{F87233B4-C505-4783-BFCA-5332BAE75225}" type="sibTrans" cxnId="{895CF59A-1237-4E01-80A6-53AAFC5092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012FBD-67EE-4F69-AD8D-24602B4CC0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Incorporate ensemble or transformer-based models.</a:t>
          </a:r>
        </a:p>
      </dgm:t>
    </dgm:pt>
    <dgm:pt modelId="{3BA47BEA-1CE1-4612-BE63-72A348E11F40}" type="parTrans" cxnId="{17A9F3DD-054F-41FD-8DE5-FF63AF64A022}">
      <dgm:prSet/>
      <dgm:spPr/>
      <dgm:t>
        <a:bodyPr/>
        <a:lstStyle/>
        <a:p>
          <a:endParaRPr lang="en-US"/>
        </a:p>
      </dgm:t>
    </dgm:pt>
    <dgm:pt modelId="{938D400B-8958-4820-B4FB-F373DFABEA49}" type="sibTrans" cxnId="{17A9F3DD-054F-41FD-8DE5-FF63AF64A0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7907B8-4E20-4CA8-BDCE-29D773A569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Expand to real-time deployment with streaming data.</a:t>
          </a:r>
        </a:p>
      </dgm:t>
    </dgm:pt>
    <dgm:pt modelId="{1E0845C5-8115-45BF-A4AC-3086E168CBDC}" type="parTrans" cxnId="{2C6EB1FE-10EB-4B72-8A32-2B0D3241B79C}">
      <dgm:prSet/>
      <dgm:spPr/>
      <dgm:t>
        <a:bodyPr/>
        <a:lstStyle/>
        <a:p>
          <a:endParaRPr lang="en-US"/>
        </a:p>
      </dgm:t>
    </dgm:pt>
    <dgm:pt modelId="{2C862C3F-364C-4773-85B9-DE54262F7B0F}" type="sibTrans" cxnId="{2C6EB1FE-10EB-4B72-8A32-2B0D3241B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58FFB5-E971-4142-B076-0AC3BD71E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to other military assets like tanks, drones, etc.</a:t>
          </a:r>
        </a:p>
      </dgm:t>
    </dgm:pt>
    <dgm:pt modelId="{C250EE2D-1B7D-464E-8B1B-3D5B92DE0E74}" type="parTrans" cxnId="{00DDA593-BBDE-443C-BF9C-5FC8895DBEA7}">
      <dgm:prSet/>
      <dgm:spPr/>
      <dgm:t>
        <a:bodyPr/>
        <a:lstStyle/>
        <a:p>
          <a:endParaRPr lang="en-US"/>
        </a:p>
      </dgm:t>
    </dgm:pt>
    <dgm:pt modelId="{E26C4D07-A4BF-4D2F-8FA2-DA575C3A1A1A}" type="sibTrans" cxnId="{00DDA593-BBDE-443C-BF9C-5FC8895DBEA7}">
      <dgm:prSet/>
      <dgm:spPr/>
      <dgm:t>
        <a:bodyPr/>
        <a:lstStyle/>
        <a:p>
          <a:endParaRPr lang="en-US"/>
        </a:p>
      </dgm:t>
    </dgm:pt>
    <dgm:pt modelId="{79E39F82-CC10-442C-9CA7-E37D473E50E7}" type="pres">
      <dgm:prSet presAssocID="{E8EF7CBB-9912-4D20-93E8-A838EFE1308A}" presName="root" presStyleCnt="0">
        <dgm:presLayoutVars>
          <dgm:dir/>
          <dgm:resizeHandles val="exact"/>
        </dgm:presLayoutVars>
      </dgm:prSet>
      <dgm:spPr/>
    </dgm:pt>
    <dgm:pt modelId="{F3086E99-6F01-4A10-B9C1-9CF827FE58EC}" type="pres">
      <dgm:prSet presAssocID="{E8EF7CBB-9912-4D20-93E8-A838EFE1308A}" presName="container" presStyleCnt="0">
        <dgm:presLayoutVars>
          <dgm:dir/>
          <dgm:resizeHandles val="exact"/>
        </dgm:presLayoutVars>
      </dgm:prSet>
      <dgm:spPr/>
    </dgm:pt>
    <dgm:pt modelId="{31AA5487-9687-4F36-B112-1904874E4EA0}" type="pres">
      <dgm:prSet presAssocID="{6906C780-BD6D-4C9F-BE4E-2E5B51FD3AF4}" presName="compNode" presStyleCnt="0"/>
      <dgm:spPr/>
    </dgm:pt>
    <dgm:pt modelId="{79178361-2006-4F96-8118-80AC93F0D64E}" type="pres">
      <dgm:prSet presAssocID="{6906C780-BD6D-4C9F-BE4E-2E5B51FD3AF4}" presName="iconBgRect" presStyleLbl="bgShp" presStyleIdx="0" presStyleCnt="6"/>
      <dgm:spPr/>
    </dgm:pt>
    <dgm:pt modelId="{7B90A5D0-1D5C-476A-A742-2C15CABDC9E3}" type="pres">
      <dgm:prSet presAssocID="{6906C780-BD6D-4C9F-BE4E-2E5B51FD3A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60E113F-51FE-4B0D-9091-19A98F750545}" type="pres">
      <dgm:prSet presAssocID="{6906C780-BD6D-4C9F-BE4E-2E5B51FD3AF4}" presName="spaceRect" presStyleCnt="0"/>
      <dgm:spPr/>
    </dgm:pt>
    <dgm:pt modelId="{189F43CE-B1D4-4469-BEC4-36E43DC072F3}" type="pres">
      <dgm:prSet presAssocID="{6906C780-BD6D-4C9F-BE4E-2E5B51FD3AF4}" presName="textRect" presStyleLbl="revTx" presStyleIdx="0" presStyleCnt="6">
        <dgm:presLayoutVars>
          <dgm:chMax val="1"/>
          <dgm:chPref val="1"/>
        </dgm:presLayoutVars>
      </dgm:prSet>
      <dgm:spPr/>
    </dgm:pt>
    <dgm:pt modelId="{996DDE66-6ED7-4D55-B3CB-55D0722005E6}" type="pres">
      <dgm:prSet presAssocID="{7B37695A-89B0-4A0C-848B-37CEED061CBD}" presName="sibTrans" presStyleLbl="sibTrans2D1" presStyleIdx="0" presStyleCnt="0"/>
      <dgm:spPr/>
    </dgm:pt>
    <dgm:pt modelId="{45081125-1903-4ED0-9713-6B0A4F4B4BAB}" type="pres">
      <dgm:prSet presAssocID="{D7DACF1C-C9F7-4B33-BCD4-F462FA168505}" presName="compNode" presStyleCnt="0"/>
      <dgm:spPr/>
    </dgm:pt>
    <dgm:pt modelId="{F66E8D2D-A0A1-477D-BAF1-D21611F388F4}" type="pres">
      <dgm:prSet presAssocID="{D7DACF1C-C9F7-4B33-BCD4-F462FA168505}" presName="iconBgRect" presStyleLbl="bgShp" presStyleIdx="1" presStyleCnt="6"/>
      <dgm:spPr/>
    </dgm:pt>
    <dgm:pt modelId="{70D27B04-E1BA-4E79-8807-C8CEC39C614F}" type="pres">
      <dgm:prSet presAssocID="{D7DACF1C-C9F7-4B33-BCD4-F462FA1685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ACEE4849-CD67-41EE-AA70-D13A448408E8}" type="pres">
      <dgm:prSet presAssocID="{D7DACF1C-C9F7-4B33-BCD4-F462FA168505}" presName="spaceRect" presStyleCnt="0"/>
      <dgm:spPr/>
    </dgm:pt>
    <dgm:pt modelId="{523EE8EB-0B8A-48B2-B2E8-121B0AFFA522}" type="pres">
      <dgm:prSet presAssocID="{D7DACF1C-C9F7-4B33-BCD4-F462FA168505}" presName="textRect" presStyleLbl="revTx" presStyleIdx="1" presStyleCnt="6">
        <dgm:presLayoutVars>
          <dgm:chMax val="1"/>
          <dgm:chPref val="1"/>
        </dgm:presLayoutVars>
      </dgm:prSet>
      <dgm:spPr/>
    </dgm:pt>
    <dgm:pt modelId="{04479266-CFAC-4C0A-9164-98A195D80386}" type="pres">
      <dgm:prSet presAssocID="{83DB3FF2-5359-4AA3-8A10-0A8AEDC4FB7E}" presName="sibTrans" presStyleLbl="sibTrans2D1" presStyleIdx="0" presStyleCnt="0"/>
      <dgm:spPr/>
    </dgm:pt>
    <dgm:pt modelId="{BA81B5A1-C657-485F-9FF1-962D3348D7E6}" type="pres">
      <dgm:prSet presAssocID="{86532686-AE7F-4953-AF30-CBD6BF00468B}" presName="compNode" presStyleCnt="0"/>
      <dgm:spPr/>
    </dgm:pt>
    <dgm:pt modelId="{56B2E06B-2053-4C9D-AA05-1E1133D2CFCC}" type="pres">
      <dgm:prSet presAssocID="{86532686-AE7F-4953-AF30-CBD6BF00468B}" presName="iconBgRect" presStyleLbl="bgShp" presStyleIdx="2" presStyleCnt="6"/>
      <dgm:spPr/>
    </dgm:pt>
    <dgm:pt modelId="{4595F55C-7492-4759-A22C-2013DBB71B96}" type="pres">
      <dgm:prSet presAssocID="{86532686-AE7F-4953-AF30-CBD6BF0046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6E56FC-D583-44BC-BCAE-266E4D2BBFB7}" type="pres">
      <dgm:prSet presAssocID="{86532686-AE7F-4953-AF30-CBD6BF00468B}" presName="spaceRect" presStyleCnt="0"/>
      <dgm:spPr/>
    </dgm:pt>
    <dgm:pt modelId="{5D8D5089-91E2-43EF-8F60-AA9101B54B11}" type="pres">
      <dgm:prSet presAssocID="{86532686-AE7F-4953-AF30-CBD6BF00468B}" presName="textRect" presStyleLbl="revTx" presStyleIdx="2" presStyleCnt="6">
        <dgm:presLayoutVars>
          <dgm:chMax val="1"/>
          <dgm:chPref val="1"/>
        </dgm:presLayoutVars>
      </dgm:prSet>
      <dgm:spPr/>
    </dgm:pt>
    <dgm:pt modelId="{FC28F13C-5651-4D07-A000-AF6BF60E7095}" type="pres">
      <dgm:prSet presAssocID="{F87233B4-C505-4783-BFCA-5332BAE75225}" presName="sibTrans" presStyleLbl="sibTrans2D1" presStyleIdx="0" presStyleCnt="0"/>
      <dgm:spPr/>
    </dgm:pt>
    <dgm:pt modelId="{621BAD71-C97C-4768-8C30-B6EB1E42A006}" type="pres">
      <dgm:prSet presAssocID="{16012FBD-67EE-4F69-AD8D-24602B4CC091}" presName="compNode" presStyleCnt="0"/>
      <dgm:spPr/>
    </dgm:pt>
    <dgm:pt modelId="{0C7CB1C4-C4A7-4EEF-BBAF-12F297E9209A}" type="pres">
      <dgm:prSet presAssocID="{16012FBD-67EE-4F69-AD8D-24602B4CC091}" presName="iconBgRect" presStyleLbl="bgShp" presStyleIdx="3" presStyleCnt="6"/>
      <dgm:spPr/>
    </dgm:pt>
    <dgm:pt modelId="{FCB62580-11F3-4180-8586-580E9FE47764}" type="pres">
      <dgm:prSet presAssocID="{16012FBD-67EE-4F69-AD8D-24602B4CC09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BEDE5D3C-DEBB-45D7-9BE5-1AEF8E3B6525}" type="pres">
      <dgm:prSet presAssocID="{16012FBD-67EE-4F69-AD8D-24602B4CC091}" presName="spaceRect" presStyleCnt="0"/>
      <dgm:spPr/>
    </dgm:pt>
    <dgm:pt modelId="{FF7660EB-F585-4C40-BB58-359205609057}" type="pres">
      <dgm:prSet presAssocID="{16012FBD-67EE-4F69-AD8D-24602B4CC091}" presName="textRect" presStyleLbl="revTx" presStyleIdx="3" presStyleCnt="6">
        <dgm:presLayoutVars>
          <dgm:chMax val="1"/>
          <dgm:chPref val="1"/>
        </dgm:presLayoutVars>
      </dgm:prSet>
      <dgm:spPr/>
    </dgm:pt>
    <dgm:pt modelId="{E5257A14-58ED-46DE-A166-2C72F01FDE5B}" type="pres">
      <dgm:prSet presAssocID="{938D400B-8958-4820-B4FB-F373DFABEA49}" presName="sibTrans" presStyleLbl="sibTrans2D1" presStyleIdx="0" presStyleCnt="0"/>
      <dgm:spPr/>
    </dgm:pt>
    <dgm:pt modelId="{116B2F92-BA3E-4F76-A9C7-28E443E9EBFE}" type="pres">
      <dgm:prSet presAssocID="{FC7907B8-4E20-4CA8-BDCE-29D773A569DE}" presName="compNode" presStyleCnt="0"/>
      <dgm:spPr/>
    </dgm:pt>
    <dgm:pt modelId="{80F7AD6A-8AF0-4E2C-A81C-27D44E6D31AD}" type="pres">
      <dgm:prSet presAssocID="{FC7907B8-4E20-4CA8-BDCE-29D773A569DE}" presName="iconBgRect" presStyleLbl="bgShp" presStyleIdx="4" presStyleCnt="6"/>
      <dgm:spPr/>
    </dgm:pt>
    <dgm:pt modelId="{20528F5A-3EF9-4403-9EE3-79040FF1A5E5}" type="pres">
      <dgm:prSet presAssocID="{FC7907B8-4E20-4CA8-BDCE-29D773A569D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4CB5A019-AA00-400A-BCD1-31C9349BA705}" type="pres">
      <dgm:prSet presAssocID="{FC7907B8-4E20-4CA8-BDCE-29D773A569DE}" presName="spaceRect" presStyleCnt="0"/>
      <dgm:spPr/>
    </dgm:pt>
    <dgm:pt modelId="{38CFE8CC-C8CB-4808-9EB4-180367300303}" type="pres">
      <dgm:prSet presAssocID="{FC7907B8-4E20-4CA8-BDCE-29D773A569DE}" presName="textRect" presStyleLbl="revTx" presStyleIdx="4" presStyleCnt="6">
        <dgm:presLayoutVars>
          <dgm:chMax val="1"/>
          <dgm:chPref val="1"/>
        </dgm:presLayoutVars>
      </dgm:prSet>
      <dgm:spPr/>
    </dgm:pt>
    <dgm:pt modelId="{31111ECB-1A8D-4AA8-9C3A-0D923C0ED8FF}" type="pres">
      <dgm:prSet presAssocID="{2C862C3F-364C-4773-85B9-DE54262F7B0F}" presName="sibTrans" presStyleLbl="sibTrans2D1" presStyleIdx="0" presStyleCnt="0"/>
      <dgm:spPr/>
    </dgm:pt>
    <dgm:pt modelId="{2B5D59CB-C48B-4A1A-9106-DA9CDD0F10A9}" type="pres">
      <dgm:prSet presAssocID="{3E58FFB5-E971-4142-B076-0AC3BD71E253}" presName="compNode" presStyleCnt="0"/>
      <dgm:spPr/>
    </dgm:pt>
    <dgm:pt modelId="{EBCDEA01-BDCB-4FA0-9DCB-10E086AD4581}" type="pres">
      <dgm:prSet presAssocID="{3E58FFB5-E971-4142-B076-0AC3BD71E253}" presName="iconBgRect" presStyleLbl="bgShp" presStyleIdx="5" presStyleCnt="6"/>
      <dgm:spPr/>
    </dgm:pt>
    <dgm:pt modelId="{B4D4F444-6F49-4362-AFA3-497234C5AC9F}" type="pres">
      <dgm:prSet presAssocID="{3E58FFB5-E971-4142-B076-0AC3BD71E2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80B3DE7-802B-4FEB-A0CD-4ADCA7BE821B}" type="pres">
      <dgm:prSet presAssocID="{3E58FFB5-E971-4142-B076-0AC3BD71E253}" presName="spaceRect" presStyleCnt="0"/>
      <dgm:spPr/>
    </dgm:pt>
    <dgm:pt modelId="{4F6D8AC1-80B5-4386-B754-8077F3FFC8D1}" type="pres">
      <dgm:prSet presAssocID="{3E58FFB5-E971-4142-B076-0AC3BD71E2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A689E01-A5B5-4F79-A25A-23C077E665F9}" type="presOf" srcId="{2C862C3F-364C-4773-85B9-DE54262F7B0F}" destId="{31111ECB-1A8D-4AA8-9C3A-0D923C0ED8FF}" srcOrd="0" destOrd="0" presId="urn:microsoft.com/office/officeart/2018/2/layout/IconCircleList"/>
    <dgm:cxn modelId="{33D1DE01-97FE-44DB-B9DA-5545FAAF8EB5}" type="presOf" srcId="{F87233B4-C505-4783-BFCA-5332BAE75225}" destId="{FC28F13C-5651-4D07-A000-AF6BF60E7095}" srcOrd="0" destOrd="0" presId="urn:microsoft.com/office/officeart/2018/2/layout/IconCircleList"/>
    <dgm:cxn modelId="{9ADCC80B-162B-4D79-9DB7-7F21F51825A2}" type="presOf" srcId="{86532686-AE7F-4953-AF30-CBD6BF00468B}" destId="{5D8D5089-91E2-43EF-8F60-AA9101B54B11}" srcOrd="0" destOrd="0" presId="urn:microsoft.com/office/officeart/2018/2/layout/IconCircleList"/>
    <dgm:cxn modelId="{1E642738-65A4-428B-BFE1-0C06181C4B68}" type="presOf" srcId="{D7DACF1C-C9F7-4B33-BCD4-F462FA168505}" destId="{523EE8EB-0B8A-48B2-B2E8-121B0AFFA522}" srcOrd="0" destOrd="0" presId="urn:microsoft.com/office/officeart/2018/2/layout/IconCircleList"/>
    <dgm:cxn modelId="{1D3E513D-DFF6-41EB-809E-D3A17CAA1757}" type="presOf" srcId="{FC7907B8-4E20-4CA8-BDCE-29D773A569DE}" destId="{38CFE8CC-C8CB-4808-9EB4-180367300303}" srcOrd="0" destOrd="0" presId="urn:microsoft.com/office/officeart/2018/2/layout/IconCircleList"/>
    <dgm:cxn modelId="{B6FEB148-EE65-4842-B880-274450511B6C}" type="presOf" srcId="{3E58FFB5-E971-4142-B076-0AC3BD71E253}" destId="{4F6D8AC1-80B5-4386-B754-8077F3FFC8D1}" srcOrd="0" destOrd="0" presId="urn:microsoft.com/office/officeart/2018/2/layout/IconCircleList"/>
    <dgm:cxn modelId="{E2278A4A-ADBE-45C2-8A65-A942744C3008}" type="presOf" srcId="{7B37695A-89B0-4A0C-848B-37CEED061CBD}" destId="{996DDE66-6ED7-4D55-B3CB-55D0722005E6}" srcOrd="0" destOrd="0" presId="urn:microsoft.com/office/officeart/2018/2/layout/IconCircleList"/>
    <dgm:cxn modelId="{ACC5A96F-8972-438C-8AA0-DF120ED0F4EC}" type="presOf" srcId="{E8EF7CBB-9912-4D20-93E8-A838EFE1308A}" destId="{79E39F82-CC10-442C-9CA7-E37D473E50E7}" srcOrd="0" destOrd="0" presId="urn:microsoft.com/office/officeart/2018/2/layout/IconCircleList"/>
    <dgm:cxn modelId="{9A81EA78-C7E0-466B-A66D-CB204E187411}" type="presOf" srcId="{16012FBD-67EE-4F69-AD8D-24602B4CC091}" destId="{FF7660EB-F585-4C40-BB58-359205609057}" srcOrd="0" destOrd="0" presId="urn:microsoft.com/office/officeart/2018/2/layout/IconCircleList"/>
    <dgm:cxn modelId="{AF717085-EBE9-4469-AA77-67707A31F0BC}" type="presOf" srcId="{938D400B-8958-4820-B4FB-F373DFABEA49}" destId="{E5257A14-58ED-46DE-A166-2C72F01FDE5B}" srcOrd="0" destOrd="0" presId="urn:microsoft.com/office/officeart/2018/2/layout/IconCircleList"/>
    <dgm:cxn modelId="{C32AB389-6C76-413F-B4D7-B411D000F73E}" type="presOf" srcId="{6906C780-BD6D-4C9F-BE4E-2E5B51FD3AF4}" destId="{189F43CE-B1D4-4469-BEC4-36E43DC072F3}" srcOrd="0" destOrd="0" presId="urn:microsoft.com/office/officeart/2018/2/layout/IconCircleList"/>
    <dgm:cxn modelId="{00DDA593-BBDE-443C-BF9C-5FC8895DBEA7}" srcId="{E8EF7CBB-9912-4D20-93E8-A838EFE1308A}" destId="{3E58FFB5-E971-4142-B076-0AC3BD71E253}" srcOrd="5" destOrd="0" parTransId="{C250EE2D-1B7D-464E-8B1B-3D5B92DE0E74}" sibTransId="{E26C4D07-A4BF-4D2F-8FA2-DA575C3A1A1A}"/>
    <dgm:cxn modelId="{895CF59A-1237-4E01-80A6-53AAFC5092F2}" srcId="{E8EF7CBB-9912-4D20-93E8-A838EFE1308A}" destId="{86532686-AE7F-4953-AF30-CBD6BF00468B}" srcOrd="2" destOrd="0" parTransId="{F38D104D-CB06-4E81-8910-95E4EE295CCB}" sibTransId="{F87233B4-C505-4783-BFCA-5332BAE75225}"/>
    <dgm:cxn modelId="{3EF461B9-4A72-4CE5-A5C4-0EF97D73C04D}" type="presOf" srcId="{83DB3FF2-5359-4AA3-8A10-0A8AEDC4FB7E}" destId="{04479266-CFAC-4C0A-9164-98A195D80386}" srcOrd="0" destOrd="0" presId="urn:microsoft.com/office/officeart/2018/2/layout/IconCircleList"/>
    <dgm:cxn modelId="{B57C5EC4-D96F-43BD-87C2-A8F7FCA58806}" srcId="{E8EF7CBB-9912-4D20-93E8-A838EFE1308A}" destId="{6906C780-BD6D-4C9F-BE4E-2E5B51FD3AF4}" srcOrd="0" destOrd="0" parTransId="{C3891650-9C7F-4C31-AA71-A3DCA9E71B54}" sibTransId="{7B37695A-89B0-4A0C-848B-37CEED061CBD}"/>
    <dgm:cxn modelId="{3D39B3D5-538F-43F6-93A5-FDF96F791DC0}" srcId="{E8EF7CBB-9912-4D20-93E8-A838EFE1308A}" destId="{D7DACF1C-C9F7-4B33-BCD4-F462FA168505}" srcOrd="1" destOrd="0" parTransId="{E30D2C07-B1C7-4DF6-BD9E-1AB98DC21138}" sibTransId="{83DB3FF2-5359-4AA3-8A10-0A8AEDC4FB7E}"/>
    <dgm:cxn modelId="{17A9F3DD-054F-41FD-8DE5-FF63AF64A022}" srcId="{E8EF7CBB-9912-4D20-93E8-A838EFE1308A}" destId="{16012FBD-67EE-4F69-AD8D-24602B4CC091}" srcOrd="3" destOrd="0" parTransId="{3BA47BEA-1CE1-4612-BE63-72A348E11F40}" sibTransId="{938D400B-8958-4820-B4FB-F373DFABEA49}"/>
    <dgm:cxn modelId="{2C6EB1FE-10EB-4B72-8A32-2B0D3241B79C}" srcId="{E8EF7CBB-9912-4D20-93E8-A838EFE1308A}" destId="{FC7907B8-4E20-4CA8-BDCE-29D773A569DE}" srcOrd="4" destOrd="0" parTransId="{1E0845C5-8115-45BF-A4AC-3086E168CBDC}" sibTransId="{2C862C3F-364C-4773-85B9-DE54262F7B0F}"/>
    <dgm:cxn modelId="{29D3B143-CE7E-4F34-98C5-8466B91B9835}" type="presParOf" srcId="{79E39F82-CC10-442C-9CA7-E37D473E50E7}" destId="{F3086E99-6F01-4A10-B9C1-9CF827FE58EC}" srcOrd="0" destOrd="0" presId="urn:microsoft.com/office/officeart/2018/2/layout/IconCircleList"/>
    <dgm:cxn modelId="{58751BC0-D879-4965-B7A1-EAAEF8B725C7}" type="presParOf" srcId="{F3086E99-6F01-4A10-B9C1-9CF827FE58EC}" destId="{31AA5487-9687-4F36-B112-1904874E4EA0}" srcOrd="0" destOrd="0" presId="urn:microsoft.com/office/officeart/2018/2/layout/IconCircleList"/>
    <dgm:cxn modelId="{F5A00242-5D97-4156-940A-994AC2E7E6BD}" type="presParOf" srcId="{31AA5487-9687-4F36-B112-1904874E4EA0}" destId="{79178361-2006-4F96-8118-80AC93F0D64E}" srcOrd="0" destOrd="0" presId="urn:microsoft.com/office/officeart/2018/2/layout/IconCircleList"/>
    <dgm:cxn modelId="{FB3AEF15-4291-4524-8A59-425BD3746EB9}" type="presParOf" srcId="{31AA5487-9687-4F36-B112-1904874E4EA0}" destId="{7B90A5D0-1D5C-476A-A742-2C15CABDC9E3}" srcOrd="1" destOrd="0" presId="urn:microsoft.com/office/officeart/2018/2/layout/IconCircleList"/>
    <dgm:cxn modelId="{1E784932-BEB6-4141-9921-8A129CBE36D7}" type="presParOf" srcId="{31AA5487-9687-4F36-B112-1904874E4EA0}" destId="{160E113F-51FE-4B0D-9091-19A98F750545}" srcOrd="2" destOrd="0" presId="urn:microsoft.com/office/officeart/2018/2/layout/IconCircleList"/>
    <dgm:cxn modelId="{98A1C855-BB94-45C3-8051-D0D389D33309}" type="presParOf" srcId="{31AA5487-9687-4F36-B112-1904874E4EA0}" destId="{189F43CE-B1D4-4469-BEC4-36E43DC072F3}" srcOrd="3" destOrd="0" presId="urn:microsoft.com/office/officeart/2018/2/layout/IconCircleList"/>
    <dgm:cxn modelId="{7C0950BF-865E-4EB9-8C3C-36E78C052176}" type="presParOf" srcId="{F3086E99-6F01-4A10-B9C1-9CF827FE58EC}" destId="{996DDE66-6ED7-4D55-B3CB-55D0722005E6}" srcOrd="1" destOrd="0" presId="urn:microsoft.com/office/officeart/2018/2/layout/IconCircleList"/>
    <dgm:cxn modelId="{63C6BCFD-2566-4931-9EFF-CBE8C599EACA}" type="presParOf" srcId="{F3086E99-6F01-4A10-B9C1-9CF827FE58EC}" destId="{45081125-1903-4ED0-9713-6B0A4F4B4BAB}" srcOrd="2" destOrd="0" presId="urn:microsoft.com/office/officeart/2018/2/layout/IconCircleList"/>
    <dgm:cxn modelId="{2AD9A7B4-56F0-4535-8265-37C67FCB94D9}" type="presParOf" srcId="{45081125-1903-4ED0-9713-6B0A4F4B4BAB}" destId="{F66E8D2D-A0A1-477D-BAF1-D21611F388F4}" srcOrd="0" destOrd="0" presId="urn:microsoft.com/office/officeart/2018/2/layout/IconCircleList"/>
    <dgm:cxn modelId="{964F3D22-26FE-478B-AEF4-7A710CC4D913}" type="presParOf" srcId="{45081125-1903-4ED0-9713-6B0A4F4B4BAB}" destId="{70D27B04-E1BA-4E79-8807-C8CEC39C614F}" srcOrd="1" destOrd="0" presId="urn:microsoft.com/office/officeart/2018/2/layout/IconCircleList"/>
    <dgm:cxn modelId="{6B8E2D3A-0F8C-4122-9B06-60AD0A607775}" type="presParOf" srcId="{45081125-1903-4ED0-9713-6B0A4F4B4BAB}" destId="{ACEE4849-CD67-41EE-AA70-D13A448408E8}" srcOrd="2" destOrd="0" presId="urn:microsoft.com/office/officeart/2018/2/layout/IconCircleList"/>
    <dgm:cxn modelId="{093445CE-292D-47A1-82E0-9EBD0DB8148B}" type="presParOf" srcId="{45081125-1903-4ED0-9713-6B0A4F4B4BAB}" destId="{523EE8EB-0B8A-48B2-B2E8-121B0AFFA522}" srcOrd="3" destOrd="0" presId="urn:microsoft.com/office/officeart/2018/2/layout/IconCircleList"/>
    <dgm:cxn modelId="{3AFECDC1-6604-47E8-A0E5-E1783BA04608}" type="presParOf" srcId="{F3086E99-6F01-4A10-B9C1-9CF827FE58EC}" destId="{04479266-CFAC-4C0A-9164-98A195D80386}" srcOrd="3" destOrd="0" presId="urn:microsoft.com/office/officeart/2018/2/layout/IconCircleList"/>
    <dgm:cxn modelId="{8D2F3749-FEB6-4F04-9AF6-0426FBBF5BF3}" type="presParOf" srcId="{F3086E99-6F01-4A10-B9C1-9CF827FE58EC}" destId="{BA81B5A1-C657-485F-9FF1-962D3348D7E6}" srcOrd="4" destOrd="0" presId="urn:microsoft.com/office/officeart/2018/2/layout/IconCircleList"/>
    <dgm:cxn modelId="{519C3BE7-82AC-4D78-868F-5251ACEFAC70}" type="presParOf" srcId="{BA81B5A1-C657-485F-9FF1-962D3348D7E6}" destId="{56B2E06B-2053-4C9D-AA05-1E1133D2CFCC}" srcOrd="0" destOrd="0" presId="urn:microsoft.com/office/officeart/2018/2/layout/IconCircleList"/>
    <dgm:cxn modelId="{5423FB90-345F-4162-9FE6-6CE86D9AC7A9}" type="presParOf" srcId="{BA81B5A1-C657-485F-9FF1-962D3348D7E6}" destId="{4595F55C-7492-4759-A22C-2013DBB71B96}" srcOrd="1" destOrd="0" presId="urn:microsoft.com/office/officeart/2018/2/layout/IconCircleList"/>
    <dgm:cxn modelId="{9F97EAFE-E5F5-4F47-ACD9-18BD23F3FA3C}" type="presParOf" srcId="{BA81B5A1-C657-485F-9FF1-962D3348D7E6}" destId="{076E56FC-D583-44BC-BCAE-266E4D2BBFB7}" srcOrd="2" destOrd="0" presId="urn:microsoft.com/office/officeart/2018/2/layout/IconCircleList"/>
    <dgm:cxn modelId="{38F54CA4-D438-4D82-AF3F-62E10250B4A5}" type="presParOf" srcId="{BA81B5A1-C657-485F-9FF1-962D3348D7E6}" destId="{5D8D5089-91E2-43EF-8F60-AA9101B54B11}" srcOrd="3" destOrd="0" presId="urn:microsoft.com/office/officeart/2018/2/layout/IconCircleList"/>
    <dgm:cxn modelId="{9557F0D6-0783-4D87-ABB9-F15EDFACE60D}" type="presParOf" srcId="{F3086E99-6F01-4A10-B9C1-9CF827FE58EC}" destId="{FC28F13C-5651-4D07-A000-AF6BF60E7095}" srcOrd="5" destOrd="0" presId="urn:microsoft.com/office/officeart/2018/2/layout/IconCircleList"/>
    <dgm:cxn modelId="{2742686D-8311-4CF4-98A3-B63187282E68}" type="presParOf" srcId="{F3086E99-6F01-4A10-B9C1-9CF827FE58EC}" destId="{621BAD71-C97C-4768-8C30-B6EB1E42A006}" srcOrd="6" destOrd="0" presId="urn:microsoft.com/office/officeart/2018/2/layout/IconCircleList"/>
    <dgm:cxn modelId="{FFAACFB1-2D90-4BB7-9B48-C1B349687D47}" type="presParOf" srcId="{621BAD71-C97C-4768-8C30-B6EB1E42A006}" destId="{0C7CB1C4-C4A7-4EEF-BBAF-12F297E9209A}" srcOrd="0" destOrd="0" presId="urn:microsoft.com/office/officeart/2018/2/layout/IconCircleList"/>
    <dgm:cxn modelId="{46F0FF87-7DA3-4895-97F6-BA15FCF5093E}" type="presParOf" srcId="{621BAD71-C97C-4768-8C30-B6EB1E42A006}" destId="{FCB62580-11F3-4180-8586-580E9FE47764}" srcOrd="1" destOrd="0" presId="urn:microsoft.com/office/officeart/2018/2/layout/IconCircleList"/>
    <dgm:cxn modelId="{74AA2A3A-58C1-438A-BBDA-4439A6293139}" type="presParOf" srcId="{621BAD71-C97C-4768-8C30-B6EB1E42A006}" destId="{BEDE5D3C-DEBB-45D7-9BE5-1AEF8E3B6525}" srcOrd="2" destOrd="0" presId="urn:microsoft.com/office/officeart/2018/2/layout/IconCircleList"/>
    <dgm:cxn modelId="{0AB810AC-50E4-4C97-B82A-4F796524B473}" type="presParOf" srcId="{621BAD71-C97C-4768-8C30-B6EB1E42A006}" destId="{FF7660EB-F585-4C40-BB58-359205609057}" srcOrd="3" destOrd="0" presId="urn:microsoft.com/office/officeart/2018/2/layout/IconCircleList"/>
    <dgm:cxn modelId="{C2567BDF-BA3C-4E88-AAE1-D54D51655547}" type="presParOf" srcId="{F3086E99-6F01-4A10-B9C1-9CF827FE58EC}" destId="{E5257A14-58ED-46DE-A166-2C72F01FDE5B}" srcOrd="7" destOrd="0" presId="urn:microsoft.com/office/officeart/2018/2/layout/IconCircleList"/>
    <dgm:cxn modelId="{FBF856E5-3E4A-4D98-A022-0C1ED9CD8410}" type="presParOf" srcId="{F3086E99-6F01-4A10-B9C1-9CF827FE58EC}" destId="{116B2F92-BA3E-4F76-A9C7-28E443E9EBFE}" srcOrd="8" destOrd="0" presId="urn:microsoft.com/office/officeart/2018/2/layout/IconCircleList"/>
    <dgm:cxn modelId="{6C262A5E-5C76-4898-886F-C6D6903B2E73}" type="presParOf" srcId="{116B2F92-BA3E-4F76-A9C7-28E443E9EBFE}" destId="{80F7AD6A-8AF0-4E2C-A81C-27D44E6D31AD}" srcOrd="0" destOrd="0" presId="urn:microsoft.com/office/officeart/2018/2/layout/IconCircleList"/>
    <dgm:cxn modelId="{5DAA12DB-254E-4680-B821-44162B21CD06}" type="presParOf" srcId="{116B2F92-BA3E-4F76-A9C7-28E443E9EBFE}" destId="{20528F5A-3EF9-4403-9EE3-79040FF1A5E5}" srcOrd="1" destOrd="0" presId="urn:microsoft.com/office/officeart/2018/2/layout/IconCircleList"/>
    <dgm:cxn modelId="{BF6FFCD9-937F-4828-9ECA-20498A8F3414}" type="presParOf" srcId="{116B2F92-BA3E-4F76-A9C7-28E443E9EBFE}" destId="{4CB5A019-AA00-400A-BCD1-31C9349BA705}" srcOrd="2" destOrd="0" presId="urn:microsoft.com/office/officeart/2018/2/layout/IconCircleList"/>
    <dgm:cxn modelId="{2E85AD68-A0CC-4DD9-ADD0-9A8DDAF94B72}" type="presParOf" srcId="{116B2F92-BA3E-4F76-A9C7-28E443E9EBFE}" destId="{38CFE8CC-C8CB-4808-9EB4-180367300303}" srcOrd="3" destOrd="0" presId="urn:microsoft.com/office/officeart/2018/2/layout/IconCircleList"/>
    <dgm:cxn modelId="{92F4420D-99C5-4CCE-A452-792955026EC1}" type="presParOf" srcId="{F3086E99-6F01-4A10-B9C1-9CF827FE58EC}" destId="{31111ECB-1A8D-4AA8-9C3A-0D923C0ED8FF}" srcOrd="9" destOrd="0" presId="urn:microsoft.com/office/officeart/2018/2/layout/IconCircleList"/>
    <dgm:cxn modelId="{FB8EA375-F6F0-4D6C-9B81-2A8457C3579D}" type="presParOf" srcId="{F3086E99-6F01-4A10-B9C1-9CF827FE58EC}" destId="{2B5D59CB-C48B-4A1A-9106-DA9CDD0F10A9}" srcOrd="10" destOrd="0" presId="urn:microsoft.com/office/officeart/2018/2/layout/IconCircleList"/>
    <dgm:cxn modelId="{5C954072-692A-4BB2-BA2E-622E6D8149D3}" type="presParOf" srcId="{2B5D59CB-C48B-4A1A-9106-DA9CDD0F10A9}" destId="{EBCDEA01-BDCB-4FA0-9DCB-10E086AD4581}" srcOrd="0" destOrd="0" presId="urn:microsoft.com/office/officeart/2018/2/layout/IconCircleList"/>
    <dgm:cxn modelId="{57C3D478-6804-402E-8B5F-135AFE952789}" type="presParOf" srcId="{2B5D59CB-C48B-4A1A-9106-DA9CDD0F10A9}" destId="{B4D4F444-6F49-4362-AFA3-497234C5AC9F}" srcOrd="1" destOrd="0" presId="urn:microsoft.com/office/officeart/2018/2/layout/IconCircleList"/>
    <dgm:cxn modelId="{4CA6519A-AE49-43E8-9395-2EC8477B61DF}" type="presParOf" srcId="{2B5D59CB-C48B-4A1A-9106-DA9CDD0F10A9}" destId="{280B3DE7-802B-4FEB-A0CD-4ADCA7BE821B}" srcOrd="2" destOrd="0" presId="urn:microsoft.com/office/officeart/2018/2/layout/IconCircleList"/>
    <dgm:cxn modelId="{11851890-42BA-4861-86D4-19FB53993AFF}" type="presParOf" srcId="{2B5D59CB-C48B-4A1A-9106-DA9CDD0F10A9}" destId="{4F6D8AC1-80B5-4386-B754-8077F3FFC8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E6ED-1390-4BFC-AB9F-AD4E9FA1BD66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89FFC-EB73-4C39-9F4E-DE6BCB15601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88422-BEF9-40D6-946B-89BA2B103C9B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Objective: Predict Remaining Useful Life (RUL) of military aircraft engines or aircraft engines to enable timely maintenance.</a:t>
          </a:r>
        </a:p>
      </dsp:txBody>
      <dsp:txXfrm>
        <a:off x="836323" y="3399"/>
        <a:ext cx="7050376" cy="724089"/>
      </dsp:txXfrm>
    </dsp:sp>
    <dsp:sp modelId="{BE827E59-57D8-4E56-98A2-1EFFEB9CF604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BEA4-F1DD-4FE1-8A0A-1103BEE73D9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9413-5B31-4DB5-A23A-24AA82147DA1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Dataset: NASA C-MAPSS (Commercial Modular Aero-Propulsion System Simulation).</a:t>
          </a:r>
        </a:p>
      </dsp:txBody>
      <dsp:txXfrm>
        <a:off x="836323" y="908511"/>
        <a:ext cx="7050376" cy="724089"/>
      </dsp:txXfrm>
    </dsp:sp>
    <dsp:sp modelId="{1C04ECC3-9DAE-42A5-B1F8-84A628EC193C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FD296-3DEB-4153-9082-DF26D4A2BBC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9BB4F-AAAC-44E2-B865-574D06EBF170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Simulated sensor data for turbofan engines.</a:t>
          </a:r>
        </a:p>
      </dsp:txBody>
      <dsp:txXfrm>
        <a:off x="836323" y="1813624"/>
        <a:ext cx="7050376" cy="724089"/>
      </dsp:txXfrm>
    </dsp:sp>
    <dsp:sp modelId="{DF79FA40-9618-4D2C-B320-F06CD01E617B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AC393-4AA8-4466-83E2-CFCEF0E8914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32325-37F6-4BC7-A6FF-E44859F1D0A0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Four subsets: FD001 to FD004 with varying complexities.</a:t>
          </a:r>
        </a:p>
      </dsp:txBody>
      <dsp:txXfrm>
        <a:off x="836323" y="2718736"/>
        <a:ext cx="7050376" cy="724089"/>
      </dsp:txXfrm>
    </dsp:sp>
    <dsp:sp modelId="{4041118F-84B1-4F36-A340-B3ED9B1AAF35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DB6C5-9602-4AB9-9837-F3560CF6A3B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31CAB-FC9A-4438-9C30-3B4110C71BA6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Features: operational settings + 21 sensor measurements.</a:t>
          </a:r>
        </a:p>
      </dsp:txBody>
      <dsp:txXfrm>
        <a:off x="836323" y="3623848"/>
        <a:ext cx="70503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420A7-CC40-48E3-84FD-94989916E84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704EC-B647-4193-A001-192612B51B97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8A6F-4025-456C-8BD1-BF73F4868C69}">
      <dsp:nvSpPr>
        <dsp:cNvPr id="0" name=""/>
        <dsp:cNvSpPr/>
      </dsp:nvSpPr>
      <dsp:spPr>
        <a:xfrm>
          <a:off x="1493203" y="552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Predictive Maintenance of Armoured Vehicles using Machine Learning Approaches</a:t>
          </a:r>
          <a:endParaRPr lang="en-US" sz="1900" kern="1200"/>
        </a:p>
      </dsp:txBody>
      <dsp:txXfrm>
        <a:off x="1493203" y="552"/>
        <a:ext cx="3703320" cy="1292816"/>
      </dsp:txXfrm>
    </dsp:sp>
    <dsp:sp modelId="{EC82B68A-F5E3-4DD2-8DFD-E4FB8ECDCEF0}">
      <dsp:nvSpPr>
        <dsp:cNvPr id="0" name=""/>
        <dsp:cNvSpPr/>
      </dsp:nvSpPr>
      <dsp:spPr>
        <a:xfrm>
          <a:off x="5196523" y="552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3"/>
            </a:rPr>
            <a:t>https://arxiv.org/abs/2307.14453</a:t>
          </a:r>
          <a:endParaRPr lang="en-US" sz="1400" kern="1200"/>
        </a:p>
      </dsp:txBody>
      <dsp:txXfrm>
        <a:off x="5196523" y="552"/>
        <a:ext cx="3033076" cy="1292816"/>
      </dsp:txXfrm>
    </dsp:sp>
    <dsp:sp modelId="{5F3D7EE4-EEA6-4231-B12F-9D93402C5BD2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27EB4-C5CC-4DC8-AD54-C92F87B12B96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DEE16-D911-4CBF-BCD6-3B736FD6E033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Predicting Breakdown Risk Based on Historical Maintenance Data for Air Force Ground Vehicles</a:t>
          </a:r>
          <a:endParaRPr lang="en-US" sz="1900" kern="1200"/>
        </a:p>
      </dsp:txBody>
      <dsp:txXfrm>
        <a:off x="1493203" y="1616573"/>
        <a:ext cx="3703320" cy="1292816"/>
      </dsp:txXfrm>
    </dsp:sp>
    <dsp:sp modelId="{6A208743-9E20-4090-B065-BFB14260A17B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https://arxiv.org/abs/2112.13922</a:t>
          </a:r>
          <a:endParaRPr lang="en-US" sz="1400" kern="1200"/>
        </a:p>
      </dsp:txBody>
      <dsp:txXfrm>
        <a:off x="5196523" y="1616573"/>
        <a:ext cx="3033076" cy="1292816"/>
      </dsp:txXfrm>
    </dsp:sp>
    <dsp:sp modelId="{732ACB61-9B18-4767-A1A0-1FE446D2C66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0951-B3FA-46AA-A400-48BC8AFE3CA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E489-5BBF-4A53-9646-DA5A4F047DAF}">
      <dsp:nvSpPr>
        <dsp:cNvPr id="0" name=""/>
        <dsp:cNvSpPr/>
      </dsp:nvSpPr>
      <dsp:spPr>
        <a:xfrm>
          <a:off x="1493203" y="323259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Generative Learning for Simulation of Vehicle faults</a:t>
          </a:r>
          <a:endParaRPr lang="en-US" sz="1900" b="1" kern="1200" dirty="0"/>
        </a:p>
      </dsp:txBody>
      <dsp:txXfrm>
        <a:off x="1493203" y="3232593"/>
        <a:ext cx="3703320" cy="1292816"/>
      </dsp:txXfrm>
    </dsp:sp>
    <dsp:sp modelId="{C91CBAFE-5D3A-404A-AD8A-9C6CE9A3FB7B}">
      <dsp:nvSpPr>
        <dsp:cNvPr id="0" name=""/>
        <dsp:cNvSpPr/>
      </dsp:nvSpPr>
      <dsp:spPr>
        <a:xfrm>
          <a:off x="5196523" y="323259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https://arxiv.org/abs/2407.17654</a:t>
          </a:r>
          <a:endParaRPr lang="en-US" sz="1400" kern="1200"/>
        </a:p>
      </dsp:txBody>
      <dsp:txXfrm>
        <a:off x="5196523" y="3232593"/>
        <a:ext cx="303307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420A7-CC40-48E3-84FD-94989916E84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704EC-B647-4193-A001-192612B51B97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8A6F-4025-456C-8BD1-BF73F4868C69}">
      <dsp:nvSpPr>
        <dsp:cNvPr id="0" name=""/>
        <dsp:cNvSpPr/>
      </dsp:nvSpPr>
      <dsp:spPr>
        <a:xfrm>
          <a:off x="1493203" y="552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u="none" kern="1200" dirty="0"/>
            <a:t>Bayesian Weapon System Reliability </a:t>
          </a:r>
          <a:r>
            <a:rPr lang="en-IN" sz="2100" b="1" i="0" u="none" kern="1200" dirty="0" err="1"/>
            <a:t>Modeling</a:t>
          </a:r>
          <a:r>
            <a:rPr lang="en-IN" sz="2100" b="1" i="0" u="none" kern="1200" dirty="0"/>
            <a:t> with Cox-Weibull Neural Network</a:t>
          </a:r>
          <a:endParaRPr lang="en-US" sz="2100" kern="1200" dirty="0"/>
        </a:p>
      </dsp:txBody>
      <dsp:txXfrm>
        <a:off x="1493203" y="552"/>
        <a:ext cx="3703320" cy="1292816"/>
      </dsp:txXfrm>
    </dsp:sp>
    <dsp:sp modelId="{EC82B68A-F5E3-4DD2-8DFD-E4FB8ECDCEF0}">
      <dsp:nvSpPr>
        <dsp:cNvPr id="0" name=""/>
        <dsp:cNvSpPr/>
      </dsp:nvSpPr>
      <dsp:spPr>
        <a:xfrm>
          <a:off x="5196523" y="552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hlinkClick xmlns:r="http://schemas.openxmlformats.org/officeDocument/2006/relationships" r:id="rId3"/>
            </a:rPr>
            <a:t>https://arxiv.org/abs/2301.01850</a:t>
          </a:r>
          <a:endParaRPr lang="en-US" sz="1400" kern="1200" dirty="0"/>
        </a:p>
      </dsp:txBody>
      <dsp:txXfrm>
        <a:off x="5196523" y="552"/>
        <a:ext cx="3033076" cy="1292816"/>
      </dsp:txXfrm>
    </dsp:sp>
    <dsp:sp modelId="{5F3D7EE4-EEA6-4231-B12F-9D93402C5BD2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27EB4-C5CC-4DC8-AD54-C92F87B12B96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DEE16-D911-4CBF-BCD6-3B736FD6E033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u="none" kern="1200" dirty="0"/>
            <a:t>Smart Support for Mission Success</a:t>
          </a:r>
          <a:endParaRPr lang="en-US" sz="2100" kern="1200" dirty="0"/>
        </a:p>
      </dsp:txBody>
      <dsp:txXfrm>
        <a:off x="1493203" y="1616573"/>
        <a:ext cx="3703320" cy="1292816"/>
      </dsp:txXfrm>
    </dsp:sp>
    <dsp:sp modelId="{6A208743-9E20-4090-B065-BFB14260A17B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https://</a:t>
          </a:r>
          <a:r>
            <a:rPr lang="en-GB" sz="1400" b="1" i="0" kern="1200" dirty="0" err="1"/>
            <a:t>arxiv.org</a:t>
          </a:r>
          <a:r>
            <a:rPr lang="en-GB" sz="1400" b="1" i="0" kern="1200" dirty="0"/>
            <a:t>/abs/2112.04957</a:t>
          </a:r>
          <a:endParaRPr lang="en-US" sz="1400" kern="1200" dirty="0"/>
        </a:p>
      </dsp:txBody>
      <dsp:txXfrm>
        <a:off x="5196523" y="1616573"/>
        <a:ext cx="3033076" cy="1292816"/>
      </dsp:txXfrm>
    </dsp:sp>
    <dsp:sp modelId="{732ACB61-9B18-4767-A1A0-1FE446D2C66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0951-B3FA-46AA-A400-48BC8AFE3CA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E489-5BBF-4A53-9646-DA5A4F047DAF}">
      <dsp:nvSpPr>
        <dsp:cNvPr id="0" name=""/>
        <dsp:cNvSpPr/>
      </dsp:nvSpPr>
      <dsp:spPr>
        <a:xfrm>
          <a:off x="1493203" y="323259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u="none" kern="1200" dirty="0"/>
            <a:t>Digital Twins for Internet of Battlespace Things (</a:t>
          </a:r>
          <a:r>
            <a:rPr lang="en-IN" sz="2100" b="1" i="0" u="none" kern="1200" dirty="0" err="1"/>
            <a:t>IoBT</a:t>
          </a:r>
          <a:r>
            <a:rPr lang="en-IN" sz="2100" b="1" i="0" u="none" kern="1200" dirty="0"/>
            <a:t>) Coalitions</a:t>
          </a:r>
          <a:endParaRPr lang="en-US" sz="2100" b="1" kern="1200" dirty="0"/>
        </a:p>
      </dsp:txBody>
      <dsp:txXfrm>
        <a:off x="1493203" y="3232593"/>
        <a:ext cx="3703320" cy="1292816"/>
      </dsp:txXfrm>
    </dsp:sp>
    <dsp:sp modelId="{C91CBAFE-5D3A-404A-AD8A-9C6CE9A3FB7B}">
      <dsp:nvSpPr>
        <dsp:cNvPr id="0" name=""/>
        <dsp:cNvSpPr/>
      </dsp:nvSpPr>
      <dsp:spPr>
        <a:xfrm>
          <a:off x="5196523" y="323259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https://</a:t>
          </a:r>
          <a:r>
            <a:rPr lang="en-GB" sz="1400" kern="1200" dirty="0" err="1"/>
            <a:t>arxiv.org</a:t>
          </a:r>
          <a:r>
            <a:rPr lang="en-GB" sz="1400" kern="1200" dirty="0"/>
            <a:t>/html/2504.02561v1</a:t>
          </a:r>
          <a:endParaRPr lang="en-US" sz="1400" kern="1200" dirty="0"/>
        </a:p>
      </dsp:txBody>
      <dsp:txXfrm>
        <a:off x="5196523" y="3232593"/>
        <a:ext cx="303307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9555D-2E8A-7148-BC2B-81612291C1AA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Preprocessing: Normalization, windowing, sequence creation for LSTM input.</a:t>
          </a:r>
        </a:p>
      </dsp:txBody>
      <dsp:txXfrm>
        <a:off x="23861" y="23861"/>
        <a:ext cx="5362379" cy="766951"/>
      </dsp:txXfrm>
    </dsp:sp>
    <dsp:sp modelId="{4798CA1A-6E32-FC46-8E8C-123C782D8F60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Model: Long Short-Term Memory (LSTM) based neural network.</a:t>
          </a:r>
        </a:p>
      </dsp:txBody>
      <dsp:txXfrm>
        <a:off x="497063" y="951683"/>
        <a:ext cx="5286330" cy="766951"/>
      </dsp:txXfrm>
    </dsp:sp>
    <dsp:sp modelId="{A4226D13-C15F-194D-837F-E485DDCB74E8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Training: Sequence-to-one mapping (predict RUL from time series).</a:t>
          </a:r>
        </a:p>
      </dsp:txBody>
      <dsp:txXfrm>
        <a:off x="970265" y="1879505"/>
        <a:ext cx="5286330" cy="766951"/>
      </dsp:txXfrm>
    </dsp:sp>
    <dsp:sp modelId="{06F30FDB-C341-2A43-A64B-87591507F55E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Evaluation: RMSE, MAE, R² score.</a:t>
          </a:r>
        </a:p>
      </dsp:txBody>
      <dsp:txXfrm>
        <a:off x="1443466" y="2807328"/>
        <a:ext cx="5286330" cy="766951"/>
      </dsp:txXfrm>
    </dsp:sp>
    <dsp:sp modelId="{562AB31B-ECF2-7044-91CF-5376B6F06D62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Goal: Minimize prediction error to extend engine life and reduce costs.</a:t>
          </a:r>
        </a:p>
      </dsp:txBody>
      <dsp:txXfrm>
        <a:off x="1916669" y="3735150"/>
        <a:ext cx="5286330" cy="766951"/>
      </dsp:txXfrm>
    </dsp:sp>
    <dsp:sp modelId="{8CDAA00E-5268-614B-BF43-DDE6B9FF1C16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26400" y="595164"/>
        <a:ext cx="291245" cy="398477"/>
      </dsp:txXfrm>
    </dsp:sp>
    <dsp:sp modelId="{9EFD0B8E-323B-9845-897F-7F46DD423625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399602" y="1522986"/>
        <a:ext cx="291245" cy="398477"/>
      </dsp:txXfrm>
    </dsp:sp>
    <dsp:sp modelId="{E62DC278-6525-3C44-AE84-7C4F4A7C5635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72804" y="2437231"/>
        <a:ext cx="291245" cy="398477"/>
      </dsp:txXfrm>
    </dsp:sp>
    <dsp:sp modelId="{DD80D2D6-BC6A-D14E-BCFB-570A07CC9B8D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78361-2006-4F96-8118-80AC93F0D64E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0A5D0-1D5C-476A-A742-2C15CABDC9E3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43CE-B1D4-4469-BEC4-36E43DC072F3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 effectively predicts RUL with high accuracy.</a:t>
          </a:r>
        </a:p>
      </dsp:txBody>
      <dsp:txXfrm>
        <a:off x="1612357" y="28723"/>
        <a:ext cx="2301898" cy="976563"/>
      </dsp:txXfrm>
    </dsp:sp>
    <dsp:sp modelId="{F66E8D2D-A0A1-477D-BAF1-D21611F388F4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27B04-E1BA-4E79-8807-C8CEC39C614F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E8EB-0B8A-48B2-B2E8-121B0AFFA522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Helps plan maintenance, reduce unexpected failures.</a:t>
          </a:r>
        </a:p>
      </dsp:txBody>
      <dsp:txXfrm>
        <a:off x="5501170" y="28723"/>
        <a:ext cx="2301898" cy="976563"/>
      </dsp:txXfrm>
    </dsp:sp>
    <dsp:sp modelId="{56B2E06B-2053-4C9D-AA05-1E1133D2CFCC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5F55C-7492-4759-A22C-2013DBB71B96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5089-91E2-43EF-8F60-AA9101B54B11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Work</a:t>
          </a:r>
        </a:p>
      </dsp:txBody>
      <dsp:txXfrm>
        <a:off x="1612357" y="1774700"/>
        <a:ext cx="2301898" cy="976563"/>
      </dsp:txXfrm>
    </dsp:sp>
    <dsp:sp modelId="{0C7CB1C4-C4A7-4EEF-BBAF-12F297E9209A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62580-11F3-4180-8586-580E9FE47764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660EB-F585-4C40-BB58-359205609057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Incorporate ensemble or transformer-based models.</a:t>
          </a:r>
        </a:p>
      </dsp:txBody>
      <dsp:txXfrm>
        <a:off x="5501170" y="1774700"/>
        <a:ext cx="2301898" cy="976563"/>
      </dsp:txXfrm>
    </dsp:sp>
    <dsp:sp modelId="{80F7AD6A-8AF0-4E2C-A81C-27D44E6D31AD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28F5A-3EF9-4403-9EE3-79040FF1A5E5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FE8CC-C8CB-4808-9EB4-180367300303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Expand to real-time deployment with streaming data.</a:t>
          </a:r>
        </a:p>
      </dsp:txBody>
      <dsp:txXfrm>
        <a:off x="1612357" y="3520676"/>
        <a:ext cx="2301898" cy="976563"/>
      </dsp:txXfrm>
    </dsp:sp>
    <dsp:sp modelId="{EBCDEA01-BDCB-4FA0-9DCB-10E086AD4581}">
      <dsp:nvSpPr>
        <dsp:cNvPr id="0" name=""/>
        <dsp:cNvSpPr/>
      </dsp:nvSpPr>
      <dsp:spPr>
        <a:xfrm>
          <a:off x="4315344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4F444-6F49-4362-AFA3-497234C5AC9F}">
      <dsp:nvSpPr>
        <dsp:cNvPr id="0" name=""/>
        <dsp:cNvSpPr/>
      </dsp:nvSpPr>
      <dsp:spPr>
        <a:xfrm>
          <a:off x="4520422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D8AC1-80B5-4386-B754-8077F3FFC8D1}">
      <dsp:nvSpPr>
        <dsp:cNvPr id="0" name=""/>
        <dsp:cNvSpPr/>
      </dsp:nvSpPr>
      <dsp:spPr>
        <a:xfrm>
          <a:off x="5501170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to other military assets like tanks, drones, etc.</a:t>
          </a:r>
        </a:p>
      </dsp:txBody>
      <dsp:txXfrm>
        <a:off x="5501170" y="3520676"/>
        <a:ext cx="2301898" cy="9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161" y="3577456"/>
            <a:ext cx="8182230" cy="168781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4000" dirty="0" err="1"/>
              <a:t>SentinelX</a:t>
            </a:r>
            <a:r>
              <a:rPr lang="en-IN" sz="4000" dirty="0"/>
              <a:t> - AI-Driven Predictive Maintenance for Operational Readiness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60" y="5660607"/>
            <a:ext cx="8182233" cy="55265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Manjunath Shivakumara</a:t>
            </a: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92A0F12C-01E5-C4A6-C630-30588C45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274" y="591670"/>
            <a:ext cx="2742004" cy="2742004"/>
          </a:xfrm>
          <a:prstGeom prst="rect">
            <a:avLst/>
          </a:prstGeom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56796-093B-A918-F68B-B5BBC02F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Proposed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4656-5C6A-28A3-B558-B66FB787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900" b="1" i="0" u="none" strike="noStrike" dirty="0">
                <a:effectLst/>
              </a:rPr>
              <a:t>✅ Goals of My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u="none" strike="noStrike" dirty="0">
                <a:effectLst/>
              </a:rPr>
              <a:t>Develop a </a:t>
            </a:r>
            <a:r>
              <a:rPr lang="en-IN" sz="1900" b="1" i="0" u="none" strike="noStrike" dirty="0">
                <a:effectLst/>
              </a:rPr>
              <a:t>deep learning model</a:t>
            </a:r>
            <a:r>
              <a:rPr lang="en-IN" sz="1900" b="0" i="0" u="none" strike="noStrike" dirty="0">
                <a:effectLst/>
              </a:rPr>
              <a:t> (e.g., LSTM/CNN-LSTM/Transformer) tailored for military asset degradation.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u="none" strike="noStrike" dirty="0">
                <a:effectLst/>
              </a:rPr>
              <a:t>Use </a:t>
            </a:r>
            <a:r>
              <a:rPr lang="en-IN" sz="1900" b="1" i="0" u="none" strike="noStrike" dirty="0">
                <a:effectLst/>
              </a:rPr>
              <a:t>real or simulated </a:t>
            </a:r>
            <a:r>
              <a:rPr lang="en-IN" sz="1900" b="1" i="0" u="none" strike="noStrike" dirty="0" err="1">
                <a:effectLst/>
              </a:rPr>
              <a:t>defense</a:t>
            </a:r>
            <a:r>
              <a:rPr lang="en-IN" sz="1900" b="1" i="0" u="none" strike="noStrike" dirty="0">
                <a:effectLst/>
              </a:rPr>
              <a:t> equipment data</a:t>
            </a:r>
            <a:r>
              <a:rPr lang="en-IN" sz="1900" b="0" i="0" u="none" strike="noStrike" dirty="0">
                <a:effectLst/>
              </a:rPr>
              <a:t> (e.g., armoured vehicle engines, avionics, or missiles).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u="none" strike="noStrike" dirty="0">
                <a:effectLst/>
              </a:rPr>
              <a:t>Incorporate </a:t>
            </a:r>
            <a:r>
              <a:rPr lang="en-IN" sz="1900" b="1" i="0" u="none" strike="noStrike" dirty="0">
                <a:effectLst/>
              </a:rPr>
              <a:t>operational context</a:t>
            </a:r>
            <a:r>
              <a:rPr lang="en-IN" sz="1900" b="0" i="0" u="none" strike="noStrike" dirty="0">
                <a:effectLst/>
              </a:rPr>
              <a:t> (e.g., terrain, weather, usage frequency) into </a:t>
            </a:r>
            <a:r>
              <a:rPr lang="en-IN" sz="1900" b="0" i="0" u="none" strike="noStrike" dirty="0" err="1">
                <a:effectLst/>
              </a:rPr>
              <a:t>modeling</a:t>
            </a:r>
            <a:r>
              <a:rPr lang="en-IN" sz="1900" b="0" i="0" u="none" strike="noStrike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u="none" strike="noStrike" dirty="0">
                <a:effectLst/>
              </a:rPr>
              <a:t>Add </a:t>
            </a:r>
            <a:r>
              <a:rPr lang="en-IN" sz="1900" b="1" i="0" u="none" strike="noStrike" dirty="0">
                <a:effectLst/>
              </a:rPr>
              <a:t>explainability</a:t>
            </a:r>
            <a:r>
              <a:rPr lang="en-IN" sz="1900" b="0" i="0" u="none" strike="noStrike" dirty="0">
                <a:effectLst/>
              </a:rPr>
              <a:t> or integrate </a:t>
            </a:r>
            <a:r>
              <a:rPr lang="en-IN" sz="1900" b="1" i="0" u="none" strike="noStrike" dirty="0">
                <a:effectLst/>
              </a:rPr>
              <a:t>decision support</a:t>
            </a:r>
            <a:r>
              <a:rPr lang="en-IN" sz="1900" b="0" i="0" u="none" strike="noStrike" dirty="0">
                <a:effectLst/>
              </a:rPr>
              <a:t> for commanders or logistics officers.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i="0" u="none" strike="noStrike" dirty="0">
                <a:effectLst/>
              </a:rPr>
              <a:t>Enable </a:t>
            </a:r>
            <a:r>
              <a:rPr lang="en-IN" sz="1900" b="1" i="0" u="none" strike="noStrike" dirty="0">
                <a:effectLst/>
              </a:rPr>
              <a:t>real-time prediction</a:t>
            </a:r>
            <a:r>
              <a:rPr lang="en-IN" sz="1900" b="0" i="0" u="none" strike="noStrike" dirty="0">
                <a:effectLst/>
              </a:rPr>
              <a:t> or deploy as </a:t>
            </a:r>
            <a:r>
              <a:rPr lang="en-IN" sz="1900" b="1" i="0" u="none" strike="noStrike" dirty="0">
                <a:effectLst/>
              </a:rPr>
              <a:t>edge model</a:t>
            </a:r>
            <a:r>
              <a:rPr lang="en-IN" sz="1900" b="0" i="0" u="none" strike="noStrike" dirty="0">
                <a:effectLst/>
              </a:rPr>
              <a:t> on embedded systems.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496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741FA-79A8-A330-4298-1D02A038A324}"/>
              </a:ext>
            </a:extLst>
          </p:cNvPr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GAP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A396C6-EC22-E122-894E-F888DBFDF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04866"/>
              </p:ext>
            </p:extLst>
          </p:nvPr>
        </p:nvGraphicFramePr>
        <p:xfrm>
          <a:off x="417399" y="2041987"/>
          <a:ext cx="8178801" cy="3586545"/>
        </p:xfrm>
        <a:graphic>
          <a:graphicData uri="http://schemas.openxmlformats.org/drawingml/2006/table">
            <a:tbl>
              <a:tblPr/>
              <a:tblGrid>
                <a:gridCol w="1992131">
                  <a:extLst>
                    <a:ext uri="{9D8B030D-6E8A-4147-A177-3AD203B41FA5}">
                      <a16:colId xmlns:a16="http://schemas.microsoft.com/office/drawing/2014/main" val="3936027069"/>
                    </a:ext>
                  </a:extLst>
                </a:gridCol>
                <a:gridCol w="2051399">
                  <a:extLst>
                    <a:ext uri="{9D8B030D-6E8A-4147-A177-3AD203B41FA5}">
                      <a16:colId xmlns:a16="http://schemas.microsoft.com/office/drawing/2014/main" val="3767352599"/>
                    </a:ext>
                  </a:extLst>
                </a:gridCol>
                <a:gridCol w="2077687">
                  <a:extLst>
                    <a:ext uri="{9D8B030D-6E8A-4147-A177-3AD203B41FA5}">
                      <a16:colId xmlns:a16="http://schemas.microsoft.com/office/drawing/2014/main" val="1143720002"/>
                    </a:ext>
                  </a:extLst>
                </a:gridCol>
                <a:gridCol w="2057584">
                  <a:extLst>
                    <a:ext uri="{9D8B030D-6E8A-4147-A177-3AD203B41FA5}">
                      <a16:colId xmlns:a16="http://schemas.microsoft.com/office/drawing/2014/main" val="401636390"/>
                    </a:ext>
                  </a:extLst>
                </a:gridCol>
              </a:tblGrid>
              <a:tr h="253353">
                <a:tc>
                  <a:txBody>
                    <a:bodyPr/>
                    <a:lstStyle/>
                    <a:p>
                      <a:r>
                        <a:rPr lang="en-IN" sz="1100"/>
                        <a:t>Dimension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Existing Work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My Proposed Work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GAP/Novelty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384975"/>
                  </a:ext>
                </a:extLst>
              </a:tr>
              <a:tr h="416649">
                <a:tc>
                  <a:txBody>
                    <a:bodyPr/>
                    <a:lstStyle/>
                    <a:p>
                      <a:r>
                        <a:rPr lang="en-IN" sz="1100" b="1"/>
                        <a:t>Application Domain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Aircraft, tanks (few), mostly civil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Military ground/air/naval equipment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Military-specific focus, rare in literature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20007"/>
                  </a:ext>
                </a:extLst>
              </a:tr>
              <a:tr h="416649">
                <a:tc>
                  <a:txBody>
                    <a:bodyPr/>
                    <a:lstStyle/>
                    <a:p>
                      <a:r>
                        <a:rPr lang="en-IN" sz="1100" b="1"/>
                        <a:t>Data Type</a:t>
                      </a:r>
                      <a:endParaRPr lang="en-IN" sz="1100" dirty="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Mostly public datasets (C-MAPSS, etc.)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Using real/simulated military data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Domain-relevant data integration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294694"/>
                  </a:ext>
                </a:extLst>
              </a:tr>
              <a:tr h="579945">
                <a:tc>
                  <a:txBody>
                    <a:bodyPr/>
                    <a:lstStyle/>
                    <a:p>
                      <a:r>
                        <a:rPr lang="en-IN" sz="1100" b="1"/>
                        <a:t>Algorithms</a:t>
                      </a:r>
                      <a:endParaRPr lang="en-IN" sz="1100" dirty="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ML + shallow DL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Hybrid DL (e.g., CNN+LSTM/Transformer), anomaly + RUL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Advanced models for better temporal/fault capture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51742"/>
                  </a:ext>
                </a:extLst>
              </a:tr>
              <a:tr h="416649">
                <a:tc>
                  <a:txBody>
                    <a:bodyPr/>
                    <a:lstStyle/>
                    <a:p>
                      <a:r>
                        <a:rPr lang="en-IN" sz="1100" b="1"/>
                        <a:t>Context Awareness</a:t>
                      </a:r>
                      <a:endParaRPr lang="en-IN" sz="1100" dirty="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Not context-aware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Terrain, mission, environment added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Context-aware predictive modeling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02334"/>
                  </a:ext>
                </a:extLst>
              </a:tr>
              <a:tr h="416649">
                <a:tc>
                  <a:txBody>
                    <a:bodyPr/>
                    <a:lstStyle/>
                    <a:p>
                      <a:r>
                        <a:rPr lang="en-IN" sz="1100" b="1"/>
                        <a:t>Explainability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Largely black-box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Add SHAP/LIME/attention insights</a:t>
                      </a:r>
                      <a:endParaRPr lang="en-IN" sz="1100" dirty="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Human-interpretable decision support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700234"/>
                  </a:ext>
                </a:extLst>
              </a:tr>
              <a:tr h="253353">
                <a:tc>
                  <a:txBody>
                    <a:bodyPr/>
                    <a:lstStyle/>
                    <a:p>
                      <a:r>
                        <a:rPr lang="en-IN" sz="1100" b="1"/>
                        <a:t>Deployment Readiness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Mostly academic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Real-time or edge-deployable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Operational feasibility focus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92410"/>
                  </a:ext>
                </a:extLst>
              </a:tr>
              <a:tr h="416649">
                <a:tc>
                  <a:txBody>
                    <a:bodyPr/>
                    <a:lstStyle/>
                    <a:p>
                      <a:r>
                        <a:rPr lang="en-IN" sz="1100" b="1"/>
                        <a:t>Security/Robustness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Often ignored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Add adversarial robustness/defense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/>
                        <a:t>Military trustworthiness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198713"/>
                  </a:ext>
                </a:extLst>
              </a:tr>
              <a:tr h="416649">
                <a:tc>
                  <a:txBody>
                    <a:bodyPr/>
                    <a:lstStyle/>
                    <a:p>
                      <a:r>
                        <a:rPr lang="en-IN" sz="1100" b="1"/>
                        <a:t>Output</a:t>
                      </a:r>
                      <a:endParaRPr lang="en-IN" sz="110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Binary failure or RUL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Multi-output: class + RUL + alert priority</a:t>
                      </a:r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i="1" dirty="0"/>
                        <a:t>Multi-dimensional outcome</a:t>
                      </a:r>
                      <a:endParaRPr lang="en-IN" sz="1100" dirty="0"/>
                    </a:p>
                  </a:txBody>
                  <a:tcPr marL="54428" marR="54428" marT="27214" marB="27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11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0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E578-7FCC-882B-0FF2-2468743E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Novelty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C2C-93E5-4D4C-3EDC-0C0BE4A6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2" y="2224636"/>
            <a:ext cx="8590547" cy="399560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The proposed work introduces a novel predictive maintenance framework specifically tailored for military-grade equipment, addressing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several limitations in existing approaches. While most prior research focuses on commercial aerospace or industrial machinery, our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study targets military ground and aerial systems, which have distinct operational profiles, failure modes, and data constraints.</a:t>
            </a:r>
          </a:p>
          <a:p>
            <a:pPr algn="just">
              <a:lnSpc>
                <a:spcPct val="90000"/>
              </a:lnSpc>
              <a:buNone/>
            </a:pPr>
            <a:endParaRPr lang="en-IN" sz="1200" b="0" i="0" u="none" strike="noStrike" dirty="0">
              <a:effectLst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Unlike conventional methods that rely heavily on traditional machine learning or shallow deep learning models, I am planning to use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framework which employs a hybrid deep learning architecture (e.g., CNN-LSTM or Transformer-based models) capable of capturing both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spatial and temporal degradation patterns from multi-sensor streams. Furthermore, the model will be enhanced with </a:t>
            </a:r>
            <a:r>
              <a:rPr lang="en-IN" sz="1200" b="1" i="0" u="none" strike="noStrike" dirty="0">
                <a:effectLst/>
              </a:rPr>
              <a:t>contextual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1" i="0" u="none" strike="noStrike" dirty="0">
                <a:effectLst/>
              </a:rPr>
              <a:t>awareness</a:t>
            </a:r>
            <a:r>
              <a:rPr lang="en-IN" sz="1200" b="0" i="0" u="none" strike="noStrike" dirty="0">
                <a:effectLst/>
              </a:rPr>
              <a:t>—integrating external variables such as terrain type, mission duration, and operational stress levels—to improve the accuracy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and reliability of failure predictions under real-world military conditions.</a:t>
            </a:r>
          </a:p>
          <a:p>
            <a:pPr algn="just">
              <a:lnSpc>
                <a:spcPct val="90000"/>
              </a:lnSpc>
              <a:buNone/>
            </a:pPr>
            <a:endParaRPr lang="en-IN" sz="1200" b="0" i="0" u="none" strike="noStrike" dirty="0">
              <a:effectLst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Additionally, the framework will emphasize </a:t>
            </a:r>
            <a:r>
              <a:rPr lang="en-IN" sz="1200" b="1" i="0" u="none" strike="noStrike" dirty="0">
                <a:effectLst/>
              </a:rPr>
              <a:t>model interpretability</a:t>
            </a:r>
            <a:r>
              <a:rPr lang="en-IN" sz="1200" b="0" i="0" u="none" strike="noStrike" dirty="0">
                <a:effectLst/>
              </a:rPr>
              <a:t> using techniques such as SHAP or attention visualization, which is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critical in </a:t>
            </a:r>
            <a:r>
              <a:rPr lang="en-IN" sz="1200" b="0" i="0" u="none" strike="noStrike" dirty="0" err="1">
                <a:effectLst/>
              </a:rPr>
              <a:t>defense</a:t>
            </a:r>
            <a:r>
              <a:rPr lang="en-IN" sz="1200" b="0" i="0" u="none" strike="noStrike" dirty="0">
                <a:effectLst/>
              </a:rPr>
              <a:t> scenarios where trust, accountability, and actionable insights are essential. Unlike prior work, I am also planning to</a:t>
            </a:r>
          </a:p>
          <a:p>
            <a:pPr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explore </a:t>
            </a:r>
            <a:r>
              <a:rPr lang="en-IN" sz="1200" b="1" i="0" u="none" strike="noStrike" dirty="0">
                <a:effectLst/>
              </a:rPr>
              <a:t>real-time deployment feasibility</a:t>
            </a:r>
            <a:r>
              <a:rPr lang="en-IN" sz="1200" b="0" i="0" u="none" strike="noStrike" dirty="0">
                <a:effectLst/>
              </a:rPr>
              <a:t> using edge AI, making the model suitable for embedded systems on vehicles or aircraft.</a:t>
            </a:r>
          </a:p>
          <a:p>
            <a:pPr algn="just">
              <a:lnSpc>
                <a:spcPct val="90000"/>
              </a:lnSpc>
              <a:buNone/>
            </a:pPr>
            <a:endParaRPr lang="en-IN" sz="1200" b="0" i="0" u="none" strike="noStrike" dirty="0">
              <a:effectLst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1200" b="0" i="0" u="none" strike="noStrike" dirty="0">
                <a:effectLst/>
              </a:rPr>
              <a:t>This combination of domain-specific focus, contextual integration, model explainability, and deployment readiness constitutes a significant advancement in the field of predictive maintenance for </a:t>
            </a:r>
            <a:r>
              <a:rPr lang="en-IN" sz="1200" b="0" i="0" u="none" strike="noStrike" dirty="0" err="1">
                <a:effectLst/>
              </a:rPr>
              <a:t>defense</a:t>
            </a:r>
            <a:r>
              <a:rPr lang="en-IN" sz="1200" b="0" i="0" u="none" strike="noStrike" dirty="0">
                <a:effectLst/>
              </a:rPr>
              <a:t>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9868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63A58-ACC7-3EC8-A971-02DAEAD1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427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1B77536-7232-0780-9811-F2E95A08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Problem Statement &amp; Dataset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0F13E14-EB05-30DF-03BC-BA75B7148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1207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B575-B4DB-EDA6-E42E-54FA4A9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BC500-3FBF-83C5-6B0D-70ACC2B0C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0927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79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1F95-1B3A-F96D-E056-C21B3B469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9E6-4144-86A8-99E4-2078B36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F95A9-0D63-B547-7DD6-A276F4DC7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7420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1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96138C-4CAA-9E64-9D9C-16F358804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3630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BF863-47B7-086F-1728-F569F9D1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94C82-AC4C-B085-58B8-7A5E7355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Proposed Algorithms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3C625-07FD-2B75-6869-02CE8B11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1300" b="1" i="0" u="none" strike="noStrike" dirty="0">
                <a:effectLst/>
              </a:rPr>
              <a:t>1. Deep Learning-Based Algorithms</a:t>
            </a:r>
          </a:p>
          <a:p>
            <a:pPr>
              <a:lnSpc>
                <a:spcPct val="90000"/>
              </a:lnSpc>
              <a:buNone/>
            </a:pPr>
            <a:r>
              <a:rPr lang="en-IN" sz="1300" b="0" i="0" u="none" strike="noStrike" dirty="0">
                <a:effectLst/>
              </a:rPr>
              <a:t>These work well with large volumes of sensor/time-series data from aircraft engines, armoured vehicles, naval systems, etc.</a:t>
            </a:r>
          </a:p>
          <a:p>
            <a:pPr>
              <a:lnSpc>
                <a:spcPct val="90000"/>
              </a:lnSpc>
              <a:buNone/>
            </a:pPr>
            <a:r>
              <a:rPr lang="en-IN" sz="1300" b="1" i="0" u="none" strike="noStrike" dirty="0">
                <a:effectLst/>
              </a:rPr>
              <a:t>a. LSTM / GRU (Recurrent Neural Networks)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Use</a:t>
            </a:r>
            <a:r>
              <a:rPr lang="en-IN" sz="1300" b="0" i="0" u="none" strike="noStrike" dirty="0">
                <a:effectLst/>
              </a:rPr>
              <a:t>: Remaining Useful Life (RUL) estimation from temporal sequences.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Datasets</a:t>
            </a:r>
            <a:r>
              <a:rPr lang="en-IN" sz="1300" b="0" i="0" u="none" strike="noStrike" dirty="0">
                <a:effectLst/>
              </a:rPr>
              <a:t>: NASA C-MAPSS, military UAVs.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Example</a:t>
            </a:r>
            <a:r>
              <a:rPr lang="en-IN" sz="1300" b="0" i="0" u="none" strike="noStrike" dirty="0">
                <a:effectLst/>
              </a:rPr>
              <a:t>: LSTM-based prognostics for turbine engines or gearbox vibration signals.</a:t>
            </a:r>
          </a:p>
          <a:p>
            <a:pPr>
              <a:lnSpc>
                <a:spcPct val="90000"/>
              </a:lnSpc>
              <a:buNone/>
            </a:pPr>
            <a:r>
              <a:rPr lang="en-IN" sz="1300" b="1" i="0" u="none" strike="noStrike" dirty="0">
                <a:effectLst/>
              </a:rPr>
              <a:t>b. CNN (Convolutional Neural Network)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Use</a:t>
            </a:r>
            <a:r>
              <a:rPr lang="en-IN" sz="1300" b="0" i="0" u="none" strike="noStrike" dirty="0">
                <a:effectLst/>
              </a:rPr>
              <a:t>: Fault classification from 1D sensor signals or converted spectrograms.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Example</a:t>
            </a:r>
            <a:r>
              <a:rPr lang="en-IN" sz="1300" b="0" i="0" u="none" strike="noStrike" dirty="0">
                <a:effectLst/>
              </a:rPr>
              <a:t>: CNN to detect engine misfire, coolant failure in tank/AFV.</a:t>
            </a:r>
          </a:p>
          <a:p>
            <a:pPr>
              <a:lnSpc>
                <a:spcPct val="90000"/>
              </a:lnSpc>
              <a:buNone/>
            </a:pPr>
            <a:r>
              <a:rPr lang="en-IN" sz="1300" b="1" i="0" u="none" strike="noStrike" dirty="0">
                <a:effectLst/>
              </a:rPr>
              <a:t>c. Autoencoders / Variational Autoencoders (VAE)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Use</a:t>
            </a:r>
            <a:r>
              <a:rPr lang="en-IN" sz="1300" b="0" i="0" u="none" strike="noStrike" dirty="0">
                <a:effectLst/>
              </a:rPr>
              <a:t>: Anomaly detection in radar systems, cooling units, power supplies.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Method</a:t>
            </a:r>
            <a:r>
              <a:rPr lang="en-IN" sz="1300" b="0" i="0" u="none" strike="noStrike" dirty="0">
                <a:effectLst/>
              </a:rPr>
              <a:t>: Learn compressed normal patterns, detect deviation.</a:t>
            </a:r>
          </a:p>
          <a:p>
            <a:pPr>
              <a:lnSpc>
                <a:spcPct val="90000"/>
              </a:lnSpc>
              <a:buNone/>
            </a:pPr>
            <a:r>
              <a:rPr lang="en-IN" sz="1300" b="1" i="0" u="none" strike="noStrike" dirty="0">
                <a:effectLst/>
              </a:rPr>
              <a:t>d. CNN-LSTM Hybrid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Use</a:t>
            </a:r>
            <a:r>
              <a:rPr lang="en-IN" sz="1300" b="0" i="0" u="none" strike="noStrike" dirty="0">
                <a:effectLst/>
              </a:rPr>
              <a:t>: Combines feature extraction (CNN) + sequence learning (LSTM).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Example</a:t>
            </a:r>
            <a:r>
              <a:rPr lang="en-IN" sz="1300" b="0" i="0" u="none" strike="noStrike" dirty="0">
                <a:effectLst/>
              </a:rPr>
              <a:t>: Aircraft actuator diagnostics using multivariate signals.</a:t>
            </a:r>
          </a:p>
          <a:p>
            <a:pPr>
              <a:lnSpc>
                <a:spcPct val="90000"/>
              </a:lnSpc>
              <a:buNone/>
            </a:pPr>
            <a:r>
              <a:rPr lang="en-IN" sz="1300" b="1" i="0" u="none" strike="noStrike" dirty="0">
                <a:effectLst/>
              </a:rPr>
              <a:t>e. Transformers / Temporal Convolutional Networks (TCN)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Use</a:t>
            </a:r>
            <a:r>
              <a:rPr lang="en-IN" sz="1300" b="0" i="0" u="none" strike="noStrike" dirty="0">
                <a:effectLst/>
              </a:rPr>
              <a:t>: RUL prediction with attention over long-range time dependencies.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300" b="1" i="0" u="none" strike="noStrike" dirty="0">
                <a:effectLst/>
              </a:rPr>
              <a:t>Status</a:t>
            </a:r>
            <a:r>
              <a:rPr lang="en-IN" sz="1300" b="0" i="0" u="none" strike="noStrike" dirty="0">
                <a:effectLst/>
              </a:rPr>
              <a:t>: Emerging for complex systems with multiple sensors (digital twins).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5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B2B66-191A-039B-693E-3A3B009AC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58DC3-DDA3-5DAA-E55F-37F48185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Proposed Algorithms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7659-B68A-5FA2-C895-FA9CD2D6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900" b="1" i="0" u="none" strike="noStrike">
                <a:effectLst/>
              </a:rPr>
              <a:t>Machine Learning Algorithms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a. Random Forest / Gradient Boosted Trees (e.g., XGBoost, LightGBM)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High-accuracy classification of breakdown risks or component wear.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Example</a:t>
            </a:r>
            <a:r>
              <a:rPr lang="en-IN" sz="1900" b="0" i="0" u="none" strike="noStrike">
                <a:effectLst/>
              </a:rPr>
              <a:t>: Predictive maintenance for armored vehicles based on past logs and sensor stats.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b. Support Vector Machines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Used in early PdM works for binary/multi-class fault classification.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c. Logistic Regression /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Lightweight, interpretable models often used in USAF vehicle maintenance systems.</a:t>
            </a:r>
          </a:p>
        </p:txBody>
      </p:sp>
    </p:spTree>
    <p:extLst>
      <p:ext uri="{BB962C8B-B14F-4D97-AF65-F5344CB8AC3E}">
        <p14:creationId xmlns:p14="http://schemas.microsoft.com/office/powerpoint/2010/main" val="236988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06623-8B9B-A9E4-4507-15429737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AA83-04BC-30FE-8FBE-1A6E34E8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Proposed Algorithms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639D-5506-04A1-7CEF-83C90B5D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900" b="1" i="0" u="none" strike="noStrike">
                <a:effectLst/>
              </a:rPr>
              <a:t>Machine Learning Algorithms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a. Random Forest / Gradient Boosted Trees (e.g., XGBoost, LightGBM)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High-accuracy classification of breakdown risks or component wear.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Example</a:t>
            </a:r>
            <a:r>
              <a:rPr lang="en-IN" sz="1900" b="0" i="0" u="none" strike="noStrike">
                <a:effectLst/>
              </a:rPr>
              <a:t>: Predictive maintenance for armored vehicles based on past logs and sensor stats.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b. Support Vector Machines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Used in early PdM works for binary/multi-class fault classification.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c. Logistic Regression /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Lightweight, interpretable models often used in USAF vehicle maintenance systems.</a:t>
            </a:r>
          </a:p>
        </p:txBody>
      </p:sp>
    </p:spTree>
    <p:extLst>
      <p:ext uri="{BB962C8B-B14F-4D97-AF65-F5344CB8AC3E}">
        <p14:creationId xmlns:p14="http://schemas.microsoft.com/office/powerpoint/2010/main" val="10393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DE7FA-78FE-1757-D60F-EF04281F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37B78-8A83-BA62-0789-6CE8E015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Proposed Algorithms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3146-8ED1-47A2-0047-B421C0A4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900" b="1" i="0" u="none" strike="noStrike">
                <a:effectLst/>
              </a:rPr>
              <a:t>3. Statistical / Hybrid Models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a. Kalman Filters / Particle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Tracking degradation levels over time (good for aircraft or missile systems).</a:t>
            </a:r>
          </a:p>
          <a:p>
            <a:pPr>
              <a:buNone/>
            </a:pPr>
            <a:r>
              <a:rPr lang="en-IN" sz="1900" b="1" i="0" u="none" strike="noStrike">
                <a:effectLst/>
              </a:rPr>
              <a:t>b. Bayesian Inference (e.g., Cox-Weibull Neural Network)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Use</a:t>
            </a:r>
            <a:r>
              <a:rPr lang="en-IN" sz="1900" b="0" i="0" u="none" strike="noStrike">
                <a:effectLst/>
              </a:rPr>
              <a:t>: Estimating reliability and time-to-failure with uncertainty quantification.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1" i="0" u="none" strike="noStrike">
                <a:effectLst/>
              </a:rPr>
              <a:t>Example</a:t>
            </a:r>
            <a:r>
              <a:rPr lang="en-IN" sz="1900" b="0" i="0" u="none" strike="noStrike">
                <a:effectLst/>
              </a:rPr>
              <a:t>: Applied in weapon systems for failure risk modeling.</a:t>
            </a:r>
          </a:p>
        </p:txBody>
      </p:sp>
    </p:spTree>
    <p:extLst>
      <p:ext uri="{BB962C8B-B14F-4D97-AF65-F5344CB8AC3E}">
        <p14:creationId xmlns:p14="http://schemas.microsoft.com/office/powerpoint/2010/main" val="424233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1225</Words>
  <Application>Microsoft Macintosh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SentinelX - AI-Driven Predictive Maintenance for Operational Readiness</vt:lpstr>
      <vt:lpstr>Problem Statement &amp; Dataset</vt:lpstr>
      <vt:lpstr>Literature Survey</vt:lpstr>
      <vt:lpstr>Literature Survey</vt:lpstr>
      <vt:lpstr>Methodology &amp; Model</vt:lpstr>
      <vt:lpstr>Proposed Algorithms</vt:lpstr>
      <vt:lpstr>Proposed Algorithms</vt:lpstr>
      <vt:lpstr>Proposed Algorithms</vt:lpstr>
      <vt:lpstr>Proposed Algorithms</vt:lpstr>
      <vt:lpstr>Proposed Work</vt:lpstr>
      <vt:lpstr>PowerPoint Presentation</vt:lpstr>
      <vt:lpstr>Novelty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Manjunath Shivakumara</cp:lastModifiedBy>
  <cp:revision>8</cp:revision>
  <dcterms:created xsi:type="dcterms:W3CDTF">2013-01-27T09:14:16Z</dcterms:created>
  <dcterms:modified xsi:type="dcterms:W3CDTF">2025-06-14T09:32:48Z</dcterms:modified>
  <cp:category/>
</cp:coreProperties>
</file>