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9DA7-E8CC-436D-AA2E-688CB0BDE50E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7961-2167-4275-BF80-2EADF6554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45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9DA7-E8CC-436D-AA2E-688CB0BDE50E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7961-2167-4275-BF80-2EADF6554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7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9DA7-E8CC-436D-AA2E-688CB0BDE50E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7961-2167-4275-BF80-2EADF6554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64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9DA7-E8CC-436D-AA2E-688CB0BDE50E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7961-2167-4275-BF80-2EADF6554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9DA7-E8CC-436D-AA2E-688CB0BDE50E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7961-2167-4275-BF80-2EADF6554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75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9DA7-E8CC-436D-AA2E-688CB0BDE50E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7961-2167-4275-BF80-2EADF6554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38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9DA7-E8CC-436D-AA2E-688CB0BDE50E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7961-2167-4275-BF80-2EADF6554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22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9DA7-E8CC-436D-AA2E-688CB0BDE50E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7961-2167-4275-BF80-2EADF6554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81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9DA7-E8CC-436D-AA2E-688CB0BDE50E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7961-2167-4275-BF80-2EADF6554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04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9DA7-E8CC-436D-AA2E-688CB0BDE50E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7961-2167-4275-BF80-2EADF6554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27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9DA7-E8CC-436D-AA2E-688CB0BDE50E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7961-2167-4275-BF80-2EADF6554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86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49DA7-E8CC-436D-AA2E-688CB0BDE50E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97961-2167-4275-BF80-2EADF6554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24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 			Project Title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    </a:t>
            </a:r>
            <a:r>
              <a:rPr lang="en-US" dirty="0" smtClean="0"/>
              <a:t>  </a:t>
            </a:r>
            <a:r>
              <a:rPr lang="en-US" b="1" dirty="0" smtClean="0"/>
              <a:t>Desktop Screen Recording Application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 	</a:t>
            </a:r>
            <a:r>
              <a:rPr lang="en-US" sz="1800" b="1" dirty="0" smtClean="0"/>
              <a:t>              Web-Based Solution using  HTML, CSS, JavaScript,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4086124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		       Conclusion</a:t>
            </a:r>
          </a:p>
          <a:p>
            <a:pPr marL="0" indent="0">
              <a:buNone/>
            </a:pPr>
            <a:r>
              <a:rPr lang="en-US" b="1" dirty="0" smtClean="0"/>
              <a:t>		           Summary:</a:t>
            </a:r>
            <a:endParaRPr lang="en-US" dirty="0" smtClean="0"/>
          </a:p>
          <a:p>
            <a:pPr lvl="1"/>
            <a:r>
              <a:rPr lang="en-US" dirty="0" smtClean="0"/>
              <a:t>Successful integration of frontend and backend technologies.</a:t>
            </a:r>
          </a:p>
          <a:p>
            <a:pPr lvl="1"/>
            <a:r>
              <a:rPr lang="en-US" dirty="0" smtClean="0"/>
              <a:t>Provides a scalable, web-based screen recording solution.</a:t>
            </a:r>
          </a:p>
          <a:p>
            <a:pPr lvl="1"/>
            <a:r>
              <a:rPr lang="en-US" dirty="0" smtClean="0"/>
              <a:t>Considerations for future enhancements and potential improvements.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549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720" y="908720"/>
            <a:ext cx="8229600" cy="45259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/>
              <a:t>Project Overview:</a:t>
            </a:r>
          </a:p>
          <a:p>
            <a:endParaRPr lang="en-IN" b="1" dirty="0" smtClean="0"/>
          </a:p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Web-based desktop screen recording application.</a:t>
            </a:r>
          </a:p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Utilizes Media Recorder API for screen capture.</a:t>
            </a:r>
          </a:p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Frontend: HTML, CSS, JavaScript.</a:t>
            </a:r>
          </a:p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Backend: Node.js, Express, </a:t>
            </a:r>
            <a:r>
              <a:rPr lang="en-IN" sz="3000" dirty="0" err="1" smtClean="0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Stores video data as base64-encoded strings</a:t>
            </a:r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63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692696"/>
            <a:ext cx="742716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	Introduction</a:t>
            </a:r>
          </a:p>
          <a:p>
            <a:r>
              <a:rPr lang="en-US" b="1" dirty="0" smtClean="0"/>
              <a:t>Objective: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create an intuitive and efficient screen recording solution.</a:t>
            </a:r>
          </a:p>
          <a:p>
            <a:r>
              <a:rPr lang="en-US" b="1" dirty="0" smtClean="0"/>
              <a:t>Key Features:</a:t>
            </a:r>
            <a:endParaRPr lang="en-US" dirty="0" smtClean="0"/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Real-time screen recording.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User-friendly interface.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Secure data storage.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Scalable backend.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8469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Key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3000" b="1" dirty="0" smtClean="0">
                <a:latin typeface="Times New Roman" pitchFamily="18" charset="0"/>
                <a:cs typeface="Times New Roman" pitchFamily="18" charset="0"/>
              </a:rPr>
              <a:t>Screen Recording: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Uses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MediaRecorder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API and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getDisplayMedia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method.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User Interface: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Simple controls for start, stop, and playback.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Data Storage: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Video stored in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as base64-encoded strings.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Backend: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Node.js and Express handle video data storage.</a:t>
            </a:r>
          </a:p>
          <a:p>
            <a:pPr marL="0" indent="0">
              <a:buNone/>
            </a:pP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5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 smtClean="0"/>
              <a:t>		Software Requirements</a:t>
            </a:r>
          </a:p>
          <a:p>
            <a:r>
              <a:rPr lang="en-IN" b="1" dirty="0" smtClean="0"/>
              <a:t>Frontend:</a:t>
            </a:r>
            <a:endParaRPr lang="en-IN" dirty="0" smtClean="0"/>
          </a:p>
          <a:p>
            <a:pPr lvl="1"/>
            <a:r>
              <a:rPr lang="en-IN" dirty="0" smtClean="0"/>
              <a:t>HTML, CSS, JavaScript.</a:t>
            </a:r>
          </a:p>
          <a:p>
            <a:r>
              <a:rPr lang="en-IN" b="1" dirty="0" smtClean="0"/>
              <a:t>Backend:</a:t>
            </a:r>
            <a:endParaRPr lang="en-IN" dirty="0" smtClean="0"/>
          </a:p>
          <a:p>
            <a:pPr lvl="1"/>
            <a:r>
              <a:rPr lang="en-IN" dirty="0" smtClean="0"/>
              <a:t>Node.js, Express.js, </a:t>
            </a:r>
            <a:r>
              <a:rPr lang="en-IN" dirty="0" err="1" smtClean="0"/>
              <a:t>MongoDB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Tools:</a:t>
            </a:r>
            <a:endParaRPr lang="en-IN" dirty="0" smtClean="0"/>
          </a:p>
          <a:p>
            <a:pPr lvl="1"/>
            <a:r>
              <a:rPr lang="en-IN" dirty="0" smtClean="0"/>
              <a:t>Body-Parser, Mongoose, Visual Studio Code, Git.</a:t>
            </a:r>
          </a:p>
          <a:p>
            <a:r>
              <a:rPr lang="en-IN" b="1" dirty="0" smtClean="0"/>
              <a:t>Development Environment:</a:t>
            </a:r>
            <a:endParaRPr lang="en-IN" dirty="0" smtClean="0"/>
          </a:p>
          <a:p>
            <a:pPr lvl="1"/>
            <a:r>
              <a:rPr lang="en-IN" dirty="0" smtClean="0"/>
              <a:t>Node.js and </a:t>
            </a:r>
            <a:r>
              <a:rPr lang="en-IN" dirty="0" err="1" smtClean="0"/>
              <a:t>npm</a:t>
            </a:r>
            <a:r>
              <a:rPr lang="en-IN" dirty="0" smtClean="0"/>
              <a:t>, </a:t>
            </a:r>
            <a:r>
              <a:rPr lang="en-IN" dirty="0" err="1" smtClean="0"/>
              <a:t>MongoDB</a:t>
            </a:r>
            <a:r>
              <a:rPr lang="en-IN" dirty="0" smtClean="0"/>
              <a:t>, Modern web browsers.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8367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		IDE Requirements</a:t>
            </a:r>
          </a:p>
          <a:p>
            <a:pPr marL="0" indent="0">
              <a:buNone/>
            </a:pP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Code Editor/IDE: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Visual Studio Code or 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WebStorm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Version Control: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Terminal/Command Line: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For server management, 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package installation, and 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interaction.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Browser Developer Tools: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For testing and debugging frontend code.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706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Implementation (Frontend)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HTML, CSS, JavaScript Code: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Overview of the code structure.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Simple interface for recording and playback.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Integration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MediaRecorder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API.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Implementation (Backend)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Node.js with Express and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Setting up the server.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API for saving video data to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Code snippet for backend implementation.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77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4000" b="1" dirty="0" smtClean="0"/>
              <a:t>		Future Enhancements</a:t>
            </a:r>
          </a:p>
          <a:p>
            <a:r>
              <a:rPr lang="en-US" b="1" dirty="0" smtClean="0"/>
              <a:t>Potential Improvements:</a:t>
            </a:r>
            <a:endParaRPr lang="en-US" dirty="0" smtClean="0"/>
          </a:p>
          <a:p>
            <a:pPr lvl="1"/>
            <a:r>
              <a:rPr lang="en-US" b="1" dirty="0" smtClean="0"/>
              <a:t>User Authentication:</a:t>
            </a:r>
            <a:endParaRPr lang="en-US" dirty="0" smtClean="0"/>
          </a:p>
          <a:p>
            <a:pPr lvl="2"/>
            <a:r>
              <a:rPr lang="en-US" dirty="0" smtClean="0"/>
              <a:t>Implement user login and registration for personalized storage and security.</a:t>
            </a:r>
          </a:p>
          <a:p>
            <a:pPr lvl="1"/>
            <a:r>
              <a:rPr lang="en-US" b="1" dirty="0" smtClean="0"/>
              <a:t>Video Management:</a:t>
            </a:r>
            <a:endParaRPr lang="en-US" dirty="0" smtClean="0"/>
          </a:p>
          <a:p>
            <a:pPr lvl="2"/>
            <a:r>
              <a:rPr lang="en-US" dirty="0" smtClean="0"/>
              <a:t>Add features for organizing, editing, and sharing recorded videos.</a:t>
            </a:r>
          </a:p>
          <a:p>
            <a:pPr lvl="1"/>
            <a:r>
              <a:rPr lang="en-US" b="1" dirty="0" smtClean="0"/>
              <a:t>Cloud Integration:</a:t>
            </a:r>
            <a:endParaRPr lang="en-US" dirty="0" smtClean="0"/>
          </a:p>
          <a:p>
            <a:pPr lvl="2"/>
            <a:r>
              <a:rPr lang="en-US" dirty="0" smtClean="0"/>
              <a:t>Integrate cloud storage options like AWS S3 or Google Drive for scalable storage.</a:t>
            </a:r>
          </a:p>
          <a:p>
            <a:pPr lvl="1"/>
            <a:r>
              <a:rPr lang="en-US" b="1" dirty="0" smtClean="0"/>
              <a:t>Advanced Security:</a:t>
            </a:r>
            <a:endParaRPr lang="en-US" dirty="0" smtClean="0"/>
          </a:p>
          <a:p>
            <a:pPr lvl="2"/>
            <a:r>
              <a:rPr lang="en-US" dirty="0" smtClean="0"/>
              <a:t>Implement encryption and secure access controls to protect sensitive recordings.</a:t>
            </a:r>
          </a:p>
          <a:p>
            <a:pPr lvl="1"/>
            <a:r>
              <a:rPr lang="en-US" b="1" dirty="0" smtClean="0"/>
              <a:t>Cross-Browser Compatibility:</a:t>
            </a:r>
            <a:endParaRPr lang="en-US" dirty="0" smtClean="0"/>
          </a:p>
          <a:p>
            <a:pPr lvl="2"/>
            <a:r>
              <a:rPr lang="en-US" dirty="0" smtClean="0"/>
              <a:t>Improve compatibility across different browsers and devices.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284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	Demo &amp; Q&amp;A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Live Demonstration: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Showcase a live demo of the desktop screen recording application.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Walk through the process: starting a recording, stopping, and playing back the video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Questions &amp; Answers: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Open the floor for any questions from the audience.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Discuss any aspects of the project that may require further clarification.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694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86</Words>
  <Application>Microsoft Office PowerPoint</Application>
  <PresentationFormat>On-screen Show (4:3)</PresentationFormat>
  <Paragraphs>85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Key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2024-08-18T06:55:28Z</dcterms:created>
  <dcterms:modified xsi:type="dcterms:W3CDTF">2024-08-18T07:18:59Z</dcterms:modified>
</cp:coreProperties>
</file>