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junatha Patkar" initials="MP" lastIdx="1" clrIdx="0">
    <p:extLst>
      <p:ext uri="{19B8F6BF-5375-455C-9EA6-DF929625EA0E}">
        <p15:presenceInfo xmlns:p15="http://schemas.microsoft.com/office/powerpoint/2012/main" userId="S::4nm17cs100@nmamit.in::3f8295f0-05e2-4435-84f9-fbd153124c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napToGrid="0" snapToObjects="1">
      <p:cViewPr>
        <p:scale>
          <a:sx n="119" d="100"/>
          <a:sy n="119" d="100"/>
        </p:scale>
        <p:origin x="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23:34:41.5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DC09-A035-044A-9794-9468D32C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B58C0-8CE9-DD49-9B06-9E0233FD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EB96-BD6D-4D43-9E3C-6049A589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6334-A96E-EC4F-80AF-C6EE5DE8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B0A6-580E-0F44-8E2C-EEDB9208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D87-041B-9140-8160-A8B6FAA7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4407F-08BD-EE46-AB29-B3B32BFA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EA7E-74F0-F64B-94AC-2AB62F7E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FBF7-569F-384C-A2FF-7CB83085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77A9-D989-0443-BE77-769A5065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7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7E30C-C56D-5249-A8AC-1213809F8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5ED26-51D7-954F-9510-F14FC7BA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0A96-5067-4A46-8C97-9C123CAC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5D15-D16C-D14D-BE51-63828853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053F-7120-214A-99F3-25853C4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0E3A-B80F-7240-BD57-F516424F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2510-36FB-434B-98B6-A0D4D24C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1D7F-995E-6143-B662-CFA5F1DC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6609-EA77-7E4B-A56D-490FD49B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1F95-BC91-D74D-AE27-7A1B87DE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B38E-D875-F647-8671-4D8087A8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4D769-153F-F14A-9079-AD2F5CD8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3FF6-5BDB-6945-ACE8-84A8E934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4A86-9114-DB41-8926-F6C6E92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A61B-EE53-994B-88DE-C4441FB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1F6-A94A-954F-B559-C4271484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F860-6281-4040-AC1D-93E77D5BB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D9BA9-D241-E347-A813-5E66873EB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2A66C-0A1F-5F4D-B44E-513FFB68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AE83E-F51E-0543-81B9-ADC96D92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0871-1CFA-2D47-B3EE-95B5243A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70C-8197-0248-A59F-5E2BEF4D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61E4-C170-4C4D-8BD9-1396CE1B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E6D2A-F9DC-2548-9DB3-491D7C6F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0D50E-09DD-5B4F-BA42-6FFDFAD71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9314F-CA20-8F4A-A4ED-7CE290A5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3E248-6468-0E4F-A457-616DA8B5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2A01A-35FA-1A41-981B-EA40DB0F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4DA99-17B1-9942-8FF0-59D1CD83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EC76-ED5F-3C47-9B96-B0E1CD55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E1193-4B41-1A4A-8639-8DD04352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7CC5D-5888-364B-98DB-28125EFC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8A578-C140-F341-A7DD-116A4FBA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F9F60-322B-294F-8922-9BD3470B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56072-32C8-0643-B433-E3F47A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760C3-4374-4C4F-9DC7-335218C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CA7F-9E4B-5041-BC4D-BA35753B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853F-D198-E049-B627-D121C345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E249-DA23-2048-83C1-3A88846A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1519-23FE-1A4D-A5F6-E7AE60AF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F5451-9282-DE42-A8D4-389E8CEB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7BEF-C527-FE48-9064-89B29041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7E08-78C3-3B44-B993-A94AF31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E9A93-AA03-AA4E-85FB-6A167D0D6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ECFB-CF11-E74D-9334-B4BF97BC9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2C6AE-FCBF-1F46-85E8-B01AE595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F594-0AE4-5A4B-B3BA-AC15779F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5B48-8336-AD47-87C3-ECB00777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D4E92-4453-104D-A64E-5FC904B7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87DCD-C2A6-AF45-B0E7-6A24186A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5166-67CC-2B4E-8755-10587423C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4B27-8D69-4C45-B24B-C3F3EB4CCE01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3E83-310D-1B41-8ADB-9AA911BD9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50B76-AC84-A04E-8E67-0281DEE07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DC17-EED1-1442-861A-7DB01D8A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CE7E-F018-9147-8A26-3777345AB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 Project Report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406AF-6DE9-C340-B44A-A773C4CEAE2F}"/>
              </a:ext>
            </a:extLst>
          </p:cNvPr>
          <p:cNvSpPr/>
          <p:nvPr/>
        </p:nvSpPr>
        <p:spPr>
          <a:xfrm>
            <a:off x="9412004" y="5525079"/>
            <a:ext cx="1973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Manjunatha</a:t>
            </a:r>
            <a:r>
              <a:rPr lang="en-US" dirty="0"/>
              <a:t> Patkar</a:t>
            </a:r>
          </a:p>
          <a:p>
            <a:r>
              <a:rPr lang="en-US" dirty="0"/>
              <a:t>4NM17CS100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02853-5FE1-F945-AA19-A98824B42232}"/>
              </a:ext>
            </a:extLst>
          </p:cNvPr>
          <p:cNvSpPr/>
          <p:nvPr/>
        </p:nvSpPr>
        <p:spPr>
          <a:xfrm>
            <a:off x="499232" y="5340413"/>
            <a:ext cx="14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Manukashyap</a:t>
            </a:r>
            <a:endParaRPr lang="en-US" dirty="0"/>
          </a:p>
          <a:p>
            <a:r>
              <a:rPr lang="en-US" dirty="0"/>
              <a:t>4NM17CS101</a:t>
            </a:r>
          </a:p>
        </p:txBody>
      </p:sp>
    </p:spTree>
    <p:extLst>
      <p:ext uri="{BB962C8B-B14F-4D97-AF65-F5344CB8AC3E}">
        <p14:creationId xmlns:p14="http://schemas.microsoft.com/office/powerpoint/2010/main" val="10187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8CA6-A6F8-EE4D-8BED-1392C0D1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ECB8C-E084-6A44-B7A9-5C89CE63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825"/>
          <a:stretch/>
        </p:blipFill>
        <p:spPr>
          <a:xfrm>
            <a:off x="838200" y="185131"/>
            <a:ext cx="10771597" cy="6487738"/>
          </a:xfrm>
        </p:spPr>
      </p:pic>
    </p:spTree>
    <p:extLst>
      <p:ext uri="{BB962C8B-B14F-4D97-AF65-F5344CB8AC3E}">
        <p14:creationId xmlns:p14="http://schemas.microsoft.com/office/powerpoint/2010/main" val="105498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9633-CA1D-9B45-94EF-FA7FF9FB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C09EC8-C50A-5541-B5B9-8A2142C2B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787"/>
          <a:stretch/>
        </p:blipFill>
        <p:spPr>
          <a:xfrm>
            <a:off x="678600" y="365125"/>
            <a:ext cx="10834799" cy="6127750"/>
          </a:xfrm>
        </p:spPr>
      </p:pic>
    </p:spTree>
    <p:extLst>
      <p:ext uri="{BB962C8B-B14F-4D97-AF65-F5344CB8AC3E}">
        <p14:creationId xmlns:p14="http://schemas.microsoft.com/office/powerpoint/2010/main" val="414324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DB9-70A1-5F4E-8724-28345881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6C74A-E08D-F24B-B16A-6DF8F324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115"/>
          <a:stretch/>
        </p:blipFill>
        <p:spPr>
          <a:xfrm>
            <a:off x="395712" y="263953"/>
            <a:ext cx="11265457" cy="6228922"/>
          </a:xfrm>
        </p:spPr>
      </p:pic>
    </p:spTree>
    <p:extLst>
      <p:ext uri="{BB962C8B-B14F-4D97-AF65-F5344CB8AC3E}">
        <p14:creationId xmlns:p14="http://schemas.microsoft.com/office/powerpoint/2010/main" val="247705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E6FF-4008-0C40-A112-D7267B7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E71CD-6E86-6E41-BDBF-065F8BC00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230"/>
          <a:stretch/>
        </p:blipFill>
        <p:spPr>
          <a:xfrm>
            <a:off x="493159" y="365125"/>
            <a:ext cx="11219379" cy="6274175"/>
          </a:xfrm>
        </p:spPr>
      </p:pic>
    </p:spTree>
    <p:extLst>
      <p:ext uri="{BB962C8B-B14F-4D97-AF65-F5344CB8AC3E}">
        <p14:creationId xmlns:p14="http://schemas.microsoft.com/office/powerpoint/2010/main" val="219966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821-E0CA-534F-8254-6D4DA4CB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444BE-74E5-F840-BA72-3F65DE23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853"/>
          <a:stretch/>
        </p:blipFill>
        <p:spPr>
          <a:xfrm>
            <a:off x="421240" y="262383"/>
            <a:ext cx="11198832" cy="6230492"/>
          </a:xfrm>
        </p:spPr>
      </p:pic>
    </p:spTree>
    <p:extLst>
      <p:ext uri="{BB962C8B-B14F-4D97-AF65-F5344CB8AC3E}">
        <p14:creationId xmlns:p14="http://schemas.microsoft.com/office/powerpoint/2010/main" val="229000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9FFC-E219-B84A-BC45-CA0B492D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544F3-28DB-7A45-AF21-E69CB356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562"/>
          <a:stretch/>
        </p:blipFill>
        <p:spPr>
          <a:xfrm>
            <a:off x="523981" y="267128"/>
            <a:ext cx="11157735" cy="6308333"/>
          </a:xfrm>
        </p:spPr>
      </p:pic>
    </p:spTree>
    <p:extLst>
      <p:ext uri="{BB962C8B-B14F-4D97-AF65-F5344CB8AC3E}">
        <p14:creationId xmlns:p14="http://schemas.microsoft.com/office/powerpoint/2010/main" val="281929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AFFC-2779-B441-A0B0-91365B56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2F387-E8B8-A14C-808C-10FDF9213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976" r="56543" b="-976"/>
          <a:stretch/>
        </p:blipFill>
        <p:spPr>
          <a:xfrm>
            <a:off x="290457" y="268941"/>
            <a:ext cx="11349318" cy="6411558"/>
          </a:xfrm>
        </p:spPr>
      </p:pic>
    </p:spTree>
    <p:extLst>
      <p:ext uri="{BB962C8B-B14F-4D97-AF65-F5344CB8AC3E}">
        <p14:creationId xmlns:p14="http://schemas.microsoft.com/office/powerpoint/2010/main" val="111729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F369-C36B-C94C-8572-02201308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3DB69-5693-8849-BE6D-BCAC41380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18" t="599" r="50726" b="-599"/>
          <a:stretch/>
        </p:blipFill>
        <p:spPr>
          <a:xfrm>
            <a:off x="215154" y="236668"/>
            <a:ext cx="11553712" cy="6446972"/>
          </a:xfrm>
        </p:spPr>
      </p:pic>
    </p:spTree>
    <p:extLst>
      <p:ext uri="{BB962C8B-B14F-4D97-AF65-F5344CB8AC3E}">
        <p14:creationId xmlns:p14="http://schemas.microsoft.com/office/powerpoint/2010/main" val="108023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352D-D81D-1B46-B602-9E6B0DAE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1AA04-392D-D648-8301-C8BF49D79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193"/>
          <a:stretch/>
        </p:blipFill>
        <p:spPr>
          <a:xfrm>
            <a:off x="297628" y="292828"/>
            <a:ext cx="11596744" cy="6272343"/>
          </a:xfrm>
        </p:spPr>
      </p:pic>
    </p:spTree>
    <p:extLst>
      <p:ext uri="{BB962C8B-B14F-4D97-AF65-F5344CB8AC3E}">
        <p14:creationId xmlns:p14="http://schemas.microsoft.com/office/powerpoint/2010/main" val="30736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0C7E-9A04-8440-949B-6E76F543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6CD16-509E-4946-AB4F-92F7854D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989"/>
          <a:stretch/>
        </p:blipFill>
        <p:spPr>
          <a:xfrm>
            <a:off x="355001" y="268941"/>
            <a:ext cx="11306287" cy="6347012"/>
          </a:xfrm>
        </p:spPr>
      </p:pic>
    </p:spTree>
    <p:extLst>
      <p:ext uri="{BB962C8B-B14F-4D97-AF65-F5344CB8AC3E}">
        <p14:creationId xmlns:p14="http://schemas.microsoft.com/office/powerpoint/2010/main" val="422679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34D4-55DA-BC4F-AA67-32956A4D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37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LEXICAL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14C10D-DC74-B245-A898-CE4B979BB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133" y="882502"/>
            <a:ext cx="10181734" cy="5665509"/>
          </a:xfrm>
        </p:spPr>
      </p:pic>
    </p:spTree>
    <p:extLst>
      <p:ext uri="{BB962C8B-B14F-4D97-AF65-F5344CB8AC3E}">
        <p14:creationId xmlns:p14="http://schemas.microsoft.com/office/powerpoint/2010/main" val="2453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6367-86C0-634A-A08A-7B6865C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6BAB9-FCEB-1C41-983A-19D0320EA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266"/>
          <a:stretch/>
        </p:blipFill>
        <p:spPr>
          <a:xfrm>
            <a:off x="430306" y="365124"/>
            <a:ext cx="11381590" cy="6293859"/>
          </a:xfrm>
        </p:spPr>
      </p:pic>
    </p:spTree>
    <p:extLst>
      <p:ext uri="{BB962C8B-B14F-4D97-AF65-F5344CB8AC3E}">
        <p14:creationId xmlns:p14="http://schemas.microsoft.com/office/powerpoint/2010/main" val="67981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19E8-6A0E-2644-98B6-92638B6D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3F5DE-CB3E-A641-BAB4-C094F367D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884"/>
          <a:stretch/>
        </p:blipFill>
        <p:spPr>
          <a:xfrm>
            <a:off x="258184" y="250115"/>
            <a:ext cx="11682804" cy="6357770"/>
          </a:xfrm>
        </p:spPr>
      </p:pic>
    </p:spTree>
    <p:extLst>
      <p:ext uri="{BB962C8B-B14F-4D97-AF65-F5344CB8AC3E}">
        <p14:creationId xmlns:p14="http://schemas.microsoft.com/office/powerpoint/2010/main" val="192653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7D33-099F-FB40-A970-AFEC4C87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149" y="2147252"/>
            <a:ext cx="8144435" cy="25634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3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73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5644-A388-364F-94CA-7B6917F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C74F89-89EC-B44E-A3BA-5F8F746A8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363" y="923827"/>
            <a:ext cx="10096107" cy="5569048"/>
          </a:xfrm>
        </p:spPr>
      </p:pic>
    </p:spTree>
    <p:extLst>
      <p:ext uri="{BB962C8B-B14F-4D97-AF65-F5344CB8AC3E}">
        <p14:creationId xmlns:p14="http://schemas.microsoft.com/office/powerpoint/2010/main" val="38629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2CF9-297E-584E-BEBD-7634E623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A46E4-E48D-E741-A65E-C4015FF64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502"/>
          <a:stretch/>
        </p:blipFill>
        <p:spPr>
          <a:xfrm>
            <a:off x="1140643" y="1583704"/>
            <a:ext cx="9747315" cy="4072380"/>
          </a:xfrm>
        </p:spPr>
      </p:pic>
    </p:spTree>
    <p:extLst>
      <p:ext uri="{BB962C8B-B14F-4D97-AF65-F5344CB8AC3E}">
        <p14:creationId xmlns:p14="http://schemas.microsoft.com/office/powerpoint/2010/main" val="239514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61F0-E187-7D4B-99A7-F21715C3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3D7EA-BA0A-7148-A1FA-B1C4412C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78730"/>
            <a:ext cx="10709635" cy="5986021"/>
          </a:xfrm>
        </p:spPr>
      </p:pic>
    </p:spTree>
    <p:extLst>
      <p:ext uri="{BB962C8B-B14F-4D97-AF65-F5344CB8AC3E}">
        <p14:creationId xmlns:p14="http://schemas.microsoft.com/office/powerpoint/2010/main" val="323307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DB20-7C84-DE43-AD9C-79662270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CCA21-3B3A-8C44-B0BC-D78BDFE36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856"/>
            <a:ext cx="10671365" cy="6129943"/>
          </a:xfrm>
        </p:spPr>
      </p:pic>
    </p:spTree>
    <p:extLst>
      <p:ext uri="{BB962C8B-B14F-4D97-AF65-F5344CB8AC3E}">
        <p14:creationId xmlns:p14="http://schemas.microsoft.com/office/powerpoint/2010/main" val="119304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B2B6-0CD7-E74F-A5FD-77D9617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4C4B9-74C3-7246-8EE8-C6A8862EF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21" y="401735"/>
            <a:ext cx="10820793" cy="6054529"/>
          </a:xfrm>
        </p:spPr>
      </p:pic>
    </p:spTree>
    <p:extLst>
      <p:ext uri="{BB962C8B-B14F-4D97-AF65-F5344CB8AC3E}">
        <p14:creationId xmlns:p14="http://schemas.microsoft.com/office/powerpoint/2010/main" val="114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7C8F-1124-3D4B-AB2D-5287FFF0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C1CAF-8886-DE4D-AF1B-223B8F14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728489" cy="6127750"/>
          </a:xfrm>
        </p:spPr>
      </p:pic>
    </p:spTree>
    <p:extLst>
      <p:ext uri="{BB962C8B-B14F-4D97-AF65-F5344CB8AC3E}">
        <p14:creationId xmlns:p14="http://schemas.microsoft.com/office/powerpoint/2010/main" val="301615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B10D-0E8F-104B-B2BA-A8442A29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7188D-8A7E-F141-8D48-DD192E58C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441"/>
          <a:stretch/>
        </p:blipFill>
        <p:spPr>
          <a:xfrm>
            <a:off x="838200" y="273377"/>
            <a:ext cx="10515600" cy="5854046"/>
          </a:xfrm>
        </p:spPr>
      </p:pic>
    </p:spTree>
    <p:extLst>
      <p:ext uri="{BB962C8B-B14F-4D97-AF65-F5344CB8AC3E}">
        <p14:creationId xmlns:p14="http://schemas.microsoft.com/office/powerpoint/2010/main" val="279529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Macintosh PowerPoint</Application>
  <PresentationFormat>Widescreen</PresentationFormat>
  <Paragraphs>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CD Project Report 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 Project Report </dc:title>
  <dc:creator>Manjunatha Patkar</dc:creator>
  <cp:lastModifiedBy>Manjunatha Patkar</cp:lastModifiedBy>
  <cp:revision>3</cp:revision>
  <dcterms:created xsi:type="dcterms:W3CDTF">2020-05-06T17:37:15Z</dcterms:created>
  <dcterms:modified xsi:type="dcterms:W3CDTF">2020-05-06T18:06:55Z</dcterms:modified>
</cp:coreProperties>
</file>