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Python, MySQL, Matplotlib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to web-based app using Flask</a:t>
            </a:r>
          </a:p>
          <a:p>
            <a:r>
              <a:t>Add search and player comparison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8645"/>
            <a:ext cx="8229600" cy="1457960"/>
          </a:xfrm>
        </p:spPr>
        <p:txBody>
          <a:bodyPr/>
          <a:p>
            <a:r>
              <a:rPr lang="en-IN" altLang="en-GB"/>
              <a:t>Thank YOu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3114040"/>
            <a:ext cx="9144000" cy="147256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rtlCol="0" anchor="ctr" anchorCtr="0">
            <a:normAutofit/>
          </a:bodyPr>
          <a:p>
            <a:pPr marL="0" lvl="0" algn="ctr">
              <a:buClrTx/>
              <a:buSzTx/>
              <a:buFontTx/>
              <a:buNone/>
            </a:pPr>
            <a:r>
              <a:rPr lang="en-IN" altLang="en-GB" sz="44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Thank You</a:t>
            </a:r>
            <a:endParaRPr lang="en-IN" altLang="en-GB" sz="440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Analyze IPL player and team performance</a:t>
            </a:r>
          </a:p>
          <a:p>
            <a:r>
              <a:t>Extract real data via web scraping (Cricinfo, CricTracker)</a:t>
            </a:r>
          </a:p>
          <a:p>
            <a:r>
              <a:t> Store and process data using MySQL and Python</a:t>
            </a:r>
          </a:p>
          <a:p>
            <a:r>
              <a:t>Visualize insights using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Matplotlib, BeautifulSoup)</a:t>
            </a:r>
          </a:p>
          <a:p>
            <a:r>
              <a:t>MySQL (Structured data storage)</a:t>
            </a:r>
          </a:p>
          <a:p>
            <a:pPr marL="0" indent="0">
              <a:buNone/>
            </a:pPr>
            <a:r>
              <a:t>• Matplotlib (Graphs and charts</a:t>
            </a:r>
            <a:r>
              <a:rPr lang="en-IN"/>
              <a:t>)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Tables: teams, matches, players, innings, purplecap, orangecap</a:t>
            </a:r>
          </a:p>
          <a:p>
            <a:r>
              <a:t>Normalized structure for scalable analysis</a:t>
            </a:r>
          </a:p>
          <a:p>
            <a:r>
              <a:t>Supports filters: year, venue, stage, toss outcome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ESPN Cricinfo, CricTracker</a:t>
            </a:r>
          </a:p>
          <a:p>
            <a:r>
              <a:t>Tool: BeautifulSoup</a:t>
            </a:r>
          </a:p>
          <a:p>
            <a:r>
              <a:t>Parsed tables of players, matches, stats</a:t>
            </a:r>
          </a:p>
          <a:p>
            <a:r>
              <a:t>Example: Extracted top 100 century scorers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Captains' performance &amp; win/loss pie charts</a:t>
            </a:r>
          </a:p>
          <a:p>
            <a:r>
              <a:t>Century list with player-wise 100s</a:t>
            </a:r>
          </a:p>
          <a:p>
            <a:r>
              <a:t>Orange &amp; Purple Cap analysis</a:t>
            </a:r>
          </a:p>
          <a:p>
            <a:r>
              <a:rPr lang="en-IN"/>
              <a:t>Yearly winnings</a:t>
            </a:r>
            <a:endParaRPr lang="en-IN"/>
          </a:p>
          <a:p>
            <a:r>
              <a:rPr lang="en-IN"/>
              <a:t>Total Players</a:t>
            </a:r>
            <a:endParaRPr lang="en-IN"/>
          </a:p>
          <a:p>
            <a:r>
              <a:t>Save plots as PNG for reports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Top scoring captains</a:t>
            </a:r>
          </a:p>
          <a:p>
            <a:r>
              <a:t>Pie chart: Captain win/loss %</a:t>
            </a:r>
          </a:p>
          <a:p>
            <a:r>
              <a:t>Bar chart: Most centuries by players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+ Python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sqlalchemy and pymysql for DB access</a:t>
            </a:r>
          </a:p>
          <a:p>
            <a:r>
              <a:t>Fetched and processed data using pandas.read_sql()</a:t>
            </a:r>
          </a:p>
          <a:p>
            <a:r>
              <a:t>Example: SELECT Player, COUNT(*) FROM list_of_100 GROUP BY Player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Data cleaning before loading to MySQL</a:t>
            </a:r>
          </a:p>
          <a:p>
            <a:r>
              <a:t>Learned to aggregate, group and filter efficiently in Pandas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Slides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IPL Performance Analysis</vt:lpstr>
      <vt:lpstr>Project Overview</vt:lpstr>
      <vt:lpstr>Tools &amp; Technologies</vt:lpstr>
      <vt:lpstr>Database Design</vt:lpstr>
      <vt:lpstr>Data Collection</vt:lpstr>
      <vt:lpstr>Key Features</vt:lpstr>
      <vt:lpstr>Sample Visuals</vt:lpstr>
      <vt:lpstr>SQL + Python Integration</vt:lpstr>
      <vt:lpstr>Challenges &amp; Learnings</vt:lpstr>
      <vt:lpstr>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mjcre</cp:lastModifiedBy>
  <cp:revision>3</cp:revision>
  <dcterms:created xsi:type="dcterms:W3CDTF">2013-01-27T09:14:00Z</dcterms:created>
  <dcterms:modified xsi:type="dcterms:W3CDTF">2025-04-18T09:13:18Z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2F8C6BF27D38401A97E10452C474DA35_12</vt:lpwstr>
  </property>
  <property fmtid="{D5CDD505-2E9C-101B-9397-08002B2CF9AE}" pid="3" name="KSOProductBuildVer">
    <vt:lpwstr>2057-12.2.0.20755</vt:lpwstr>
  </property>
</Properties>
</file>