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9" r:id="rId7"/>
    <p:sldId id="262" r:id="rId8"/>
    <p:sldId id="263" r:id="rId9"/>
    <p:sldId id="267" r:id="rId10"/>
    <p:sldId id="268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 on GCP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Manjunatha Poojari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Efficient Data Cleaning</a:t>
            </a:r>
          </a:p>
          <a:p>
            <a:r>
              <a:t>Real-time Insights</a:t>
            </a:r>
          </a:p>
          <a:p>
            <a:r>
              <a:t>Integrated GCP 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 with ML Models for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</a:p>
          <a:p>
            <a:pPr marL="0" indent="0" algn="ctr">
              <a:buNone/>
            </a:pPr>
          </a:p>
          <a:p>
            <a:pPr marL="0" indent="0" algn="ctr">
              <a:buNone/>
            </a:pPr>
          </a:p>
          <a:p>
            <a:pPr marL="0" indent="0" algn="ctr">
              <a:buNone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Objective</a:t>
            </a:r>
            <a:r>
              <a:rPr lang="en-IN"/>
              <a:t>: </a:t>
            </a:r>
            <a:endParaRPr lang="en-IN"/>
          </a:p>
          <a:p>
            <a:pPr lvl="1"/>
            <a:r>
              <a:rPr sz="2275"/>
              <a:t>Analyze failed banking transactions from multiple branches.</a:t>
            </a:r>
            <a:endParaRPr sz="2275"/>
          </a:p>
          <a:p>
            <a:r>
              <a:rPr b="1"/>
              <a:t>Scope</a:t>
            </a:r>
            <a:r>
              <a:t>: </a:t>
            </a:r>
          </a:p>
          <a:p>
            <a:pPr lvl="1"/>
            <a:r>
              <a:rPr sz="2275"/>
              <a:t>3 Cities, 5 branches each, daily CSV data (7 days).</a:t>
            </a:r>
            <a:endParaRPr sz="2275"/>
          </a:p>
          <a:p>
            <a:r>
              <a:rPr b="1"/>
              <a:t>Goal</a:t>
            </a:r>
            <a:r>
              <a:t>: </a:t>
            </a:r>
          </a:p>
          <a:p>
            <a:pPr lvl="1"/>
            <a:r>
              <a:rPr sz="2275"/>
              <a:t>Ingest, clean, filter, and visualize data.</a:t>
            </a:r>
            <a:endParaRPr sz="227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Branches upload CSVs to GCS bucket.</a:t>
            </a:r>
          </a:p>
          <a:p>
            <a:r>
              <a:t>Tool: gsutil command line utility.</a:t>
            </a:r>
          </a:p>
          <a:p>
            <a:r>
              <a:t>Example command:</a:t>
            </a:r>
          </a:p>
          <a:p>
            <a:r>
              <a:t>gsutil cp *.csv gs://your-bucket-name/transactions/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Dataproc Cluster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Tool: Google Cloud Dataproc (Single Node)</a:t>
            </a:r>
          </a:p>
          <a:p>
            <a:r>
              <a:t>Benefits: Scalable, cost-effective, integrates with GCS.</a:t>
            </a:r>
          </a:p>
          <a:p>
            <a:r>
              <a:t>Job 1: Read, clean, and combine CSV 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Execute Jobs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Execute the pyspark job by using below command</a:t>
            </a:r>
            <a:endParaRPr lang="en-IN" altLang="en-US"/>
          </a:p>
          <a:p>
            <a:r>
              <a:rPr lang="en-IN" altLang="en-US"/>
              <a:t>Example: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“</a:t>
            </a:r>
            <a:r>
              <a:rPr lang="en-US" altLang="en-US"/>
              <a:t>gcloud dataproc jobs submit pyspark process_transactions.py \   --cluster=banking-analysis-cluster \--region=your-region</a:t>
            </a:r>
            <a:r>
              <a:rPr lang="en-IN" altLang="en-US"/>
              <a:t>”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Storing to Cloud SQL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Cloud SQL instance (MySQL).</a:t>
            </a:r>
          </a:p>
          <a:p>
            <a:r>
              <a:rPr lang="en-IN"/>
              <a:t>Load the data from bucket to cloud sql database</a:t>
            </a:r>
            <a:endParaRPr lang="en-IN"/>
          </a:p>
          <a:p>
            <a:r>
              <a:rPr lang="en-IN"/>
              <a:t>Run sql queries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Visualization using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 BigQuery </a:t>
            </a:r>
            <a:r>
              <a:rPr lang="en-IN"/>
              <a:t>from</a:t>
            </a:r>
            <a:r>
              <a:t> Cloud SQL.</a:t>
            </a:r>
          </a:p>
          <a:p>
            <a:r>
              <a:rPr lang="en-IN"/>
              <a:t>Run Sql Queries</a:t>
            </a:r>
            <a:endParaRPr lang="en-IN"/>
          </a:p>
          <a:p>
            <a:r>
              <a:t>Visualization: BigQuery </a:t>
            </a:r>
            <a:r>
              <a:rPr lang="en-IN"/>
              <a:t>Looker Studio</a:t>
            </a:r>
            <a: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Sample outputs</a:t>
            </a:r>
            <a:endParaRPr lang="en-IN" altLang="en-US"/>
          </a:p>
        </p:txBody>
      </p:sp>
      <p:pic>
        <p:nvPicPr>
          <p:cNvPr id="4" name="Content Placeholder 3" descr="Screenshot 2025-05-08 1311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00200"/>
            <a:ext cx="705866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5-08 1311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155" y="1600200"/>
            <a:ext cx="7764780" cy="4293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Slides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Failed Banking Transaction Analysis on GCP</vt:lpstr>
      <vt:lpstr>Project Overview</vt:lpstr>
      <vt:lpstr>Data Ingestion Process</vt:lpstr>
      <vt:lpstr>Dataproc Cluster Setup</vt:lpstr>
      <vt:lpstr>Execute Jobs</vt:lpstr>
      <vt:lpstr>Storing to Cloud SQL (MySQL)</vt:lpstr>
      <vt:lpstr>Analysis &amp; Visualization using BigQuery</vt:lpstr>
      <vt:lpstr>PowerPoint 演示文稿</vt:lpstr>
      <vt:lpstr>PowerPoint 演示文稿</vt:lpstr>
      <vt:lpstr>Benefits</vt:lpstr>
      <vt:lpstr>Next 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Manjunatha poojari</cp:lastModifiedBy>
  <cp:revision>3</cp:revision>
  <dcterms:created xsi:type="dcterms:W3CDTF">2013-01-27T09:14:00Z</dcterms:created>
  <dcterms:modified xsi:type="dcterms:W3CDTF">2025-05-08T08:41:46Z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7A73C0E38BBF4DBAB5B0D1D24EEE5308_12</vt:lpwstr>
  </property>
  <property fmtid="{D5CDD505-2E9C-101B-9397-08002B2CF9AE}" pid="3" name="KSOProductBuildVer">
    <vt:lpwstr>1033-12.2.0.20795</vt:lpwstr>
  </property>
</Properties>
</file>