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258" r:id="rId3"/>
    <p:sldId id="257" r:id="rId4"/>
    <p:sldId id="261" r:id="rId5"/>
    <p:sldId id="259" r:id="rId6"/>
    <p:sldId id="262" r:id="rId7"/>
    <p:sldId id="263" r:id="rId8"/>
    <p:sldId id="260" r:id="rId9"/>
    <p:sldId id="271" r:id="rId10"/>
    <p:sldId id="272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97263-3E15-4729-A3C2-AF04E8B47CED}" type="doc">
      <dgm:prSet loTypeId="urn:microsoft.com/office/officeart/2005/8/layout/process1" loCatId="process" qsTypeId="urn:microsoft.com/office/officeart/2005/8/quickstyle/simple1#1" qsCatId="simple" csTypeId="urn:microsoft.com/office/officeart/2005/8/colors/accent1_2#1" csCatId="accent1" phldr="1"/>
      <dgm:spPr/>
    </dgm:pt>
    <dgm:pt modelId="{656077C6-A18E-4172-B457-4ECD13D06D9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set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9F44D7-C8F5-42A3-9CF0-D8361AEEDA88}" type="parTrans" cxnId="{9D09D0DB-F2DF-4324-8BF0-5660B5034FEE}">
      <dgm:prSet/>
      <dgm:spPr/>
      <dgm:t>
        <a:bodyPr/>
        <a:lstStyle/>
        <a:p>
          <a:endParaRPr lang="en-IN"/>
        </a:p>
      </dgm:t>
    </dgm:pt>
    <dgm:pt modelId="{C35C6495-575A-48B5-ABBF-C213D8261ACF}" type="sibTrans" cxnId="{9D09D0DB-F2DF-4324-8BF0-5660B5034FEE}">
      <dgm:prSet/>
      <dgm:spPr/>
      <dgm:t>
        <a:bodyPr/>
        <a:lstStyle/>
        <a:p>
          <a:endParaRPr lang="en-IN"/>
        </a:p>
      </dgm:t>
    </dgm:pt>
    <dgm:pt modelId="{7A4BB7D5-9AD7-4F27-9753-C4F25EB2044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15EA6C-445D-4EB5-8F4C-9DCD478E5058}" type="parTrans" cxnId="{F0730FCE-53CF-4CFC-8556-FBB418CDF177}">
      <dgm:prSet/>
      <dgm:spPr/>
      <dgm:t>
        <a:bodyPr/>
        <a:lstStyle/>
        <a:p>
          <a:endParaRPr lang="en-IN"/>
        </a:p>
      </dgm:t>
    </dgm:pt>
    <dgm:pt modelId="{74242B17-606E-4B5A-B356-7FDAC11034C4}" type="sibTrans" cxnId="{F0730FCE-53CF-4CFC-8556-FBB418CDF177}">
      <dgm:prSet/>
      <dgm:spPr/>
      <dgm:t>
        <a:bodyPr/>
        <a:lstStyle/>
        <a:p>
          <a:endParaRPr lang="en-IN"/>
        </a:p>
      </dgm:t>
    </dgm:pt>
    <dgm:pt modelId="{875B8DB6-C9CC-4072-B5FE-5260E1C62A2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Algorithm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0D2504-9490-4C61-A323-B66D0CAF34A4}" type="parTrans" cxnId="{6DACE945-D4EF-457E-AFF4-B7DAAAB169F2}">
      <dgm:prSet/>
      <dgm:spPr/>
      <dgm:t>
        <a:bodyPr/>
        <a:lstStyle/>
        <a:p>
          <a:endParaRPr lang="en-IN"/>
        </a:p>
      </dgm:t>
    </dgm:pt>
    <dgm:pt modelId="{A68B39CF-5826-4591-A909-432904D45B06}" type="sibTrans" cxnId="{6DACE945-D4EF-457E-AFF4-B7DAAAB169F2}">
      <dgm:prSet/>
      <dgm:spPr/>
      <dgm:t>
        <a:bodyPr/>
        <a:lstStyle/>
        <a:p>
          <a:endParaRPr lang="en-IN"/>
        </a:p>
      </dgm:t>
    </dgm:pt>
    <dgm:pt modelId="{80C38BEA-E9D8-463D-9D41-BFAFBF3CEC2F}">
      <dgm:prSet/>
      <dgm:spPr>
        <a:solidFill>
          <a:schemeClr val="accent5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Training 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977C7F-20F5-44C6-9A5C-9E68BA946860}" type="parTrans" cxnId="{503192EB-149C-47E4-8BE9-5A1F6B8BAB41}">
      <dgm:prSet/>
      <dgm:spPr/>
      <dgm:t>
        <a:bodyPr/>
        <a:lstStyle/>
        <a:p>
          <a:endParaRPr lang="en-IN"/>
        </a:p>
      </dgm:t>
    </dgm:pt>
    <dgm:pt modelId="{FA06FD2F-F2BC-47D9-9C86-CF71D7BCE5A8}" type="sibTrans" cxnId="{503192EB-149C-47E4-8BE9-5A1F6B8BAB41}">
      <dgm:prSet/>
      <dgm:spPr/>
      <dgm:t>
        <a:bodyPr/>
        <a:lstStyle/>
        <a:p>
          <a:pPr algn="r"/>
          <a:endParaRPr lang="en-IN"/>
        </a:p>
      </dgm:t>
    </dgm:pt>
    <dgm:pt modelId="{C61153C5-FBA4-453C-BBCA-500D8374F7AB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Testing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5ED2E6-88D2-49B3-A3F9-04B0C9A7C2B1}" type="parTrans" cxnId="{28507176-2C80-4CEB-A9BB-B906A11933A0}">
      <dgm:prSet/>
      <dgm:spPr/>
      <dgm:t>
        <a:bodyPr/>
        <a:lstStyle/>
        <a:p>
          <a:endParaRPr lang="en-IN"/>
        </a:p>
      </dgm:t>
    </dgm:pt>
    <dgm:pt modelId="{31BEF48D-5103-40D5-94FA-0B3091D05EC0}" type="sibTrans" cxnId="{28507176-2C80-4CEB-A9BB-B906A11933A0}">
      <dgm:prSet/>
      <dgm:spPr/>
      <dgm:t>
        <a:bodyPr/>
        <a:lstStyle/>
        <a:p>
          <a:endParaRPr lang="en-IN"/>
        </a:p>
      </dgm:t>
    </dgm:pt>
    <dgm:pt modelId="{76115068-E62E-4BBE-B4BE-D0CD56A42A1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Display Result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374E33-9F7C-415D-BE9E-D4FE1FCDCD46}" type="parTrans" cxnId="{14509931-7475-4D4F-B003-46EB7240C7BB}">
      <dgm:prSet/>
      <dgm:spPr/>
      <dgm:t>
        <a:bodyPr/>
        <a:lstStyle/>
        <a:p>
          <a:endParaRPr lang="en-IN"/>
        </a:p>
      </dgm:t>
    </dgm:pt>
    <dgm:pt modelId="{678E3D44-7373-49D7-A7CF-0346EB739CCB}" type="sibTrans" cxnId="{14509931-7475-4D4F-B003-46EB7240C7BB}">
      <dgm:prSet/>
      <dgm:spPr/>
      <dgm:t>
        <a:bodyPr/>
        <a:lstStyle/>
        <a:p>
          <a:endParaRPr lang="en-IN"/>
        </a:p>
      </dgm:t>
    </dgm:pt>
    <dgm:pt modelId="{AA1E7784-0560-4FAC-A0E1-0DDBE43A5F50}" type="pres">
      <dgm:prSet presAssocID="{46197263-3E15-4729-A3C2-AF04E8B47CED}" presName="Name0" presStyleCnt="0">
        <dgm:presLayoutVars>
          <dgm:dir/>
          <dgm:resizeHandles val="exact"/>
        </dgm:presLayoutVars>
      </dgm:prSet>
      <dgm:spPr/>
    </dgm:pt>
    <dgm:pt modelId="{7950A729-31D8-4834-AA62-8A1B72C1528C}" type="pres">
      <dgm:prSet presAssocID="{656077C6-A18E-4172-B457-4ECD13D06D9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36709-0B0D-4716-8222-491AB0752B75}" type="pres">
      <dgm:prSet presAssocID="{C35C6495-575A-48B5-ABBF-C213D8261AC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44BD4BB8-231B-43E9-95F9-F7F377D83CE6}" type="pres">
      <dgm:prSet presAssocID="{C35C6495-575A-48B5-ABBF-C213D8261AC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E60F7F1-02DA-4706-8B3A-96A8563B0CC7}" type="pres">
      <dgm:prSet presAssocID="{7A4BB7D5-9AD7-4F27-9753-C4F25EB2044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6C139-CA08-444C-A42D-2607E87628E8}" type="pres">
      <dgm:prSet presAssocID="{74242B17-606E-4B5A-B356-7FDAC11034C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FE6E91F-DD29-421A-A29E-306AFC5C85C9}" type="pres">
      <dgm:prSet presAssocID="{74242B17-606E-4B5A-B356-7FDAC11034C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9DF0899-494D-4969-BA08-AB47C5AFD908}" type="pres">
      <dgm:prSet presAssocID="{875B8DB6-C9CC-4072-B5FE-5260E1C62A2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C5574-3E57-432D-8EE2-5E0EE2CAACFA}" type="pres">
      <dgm:prSet presAssocID="{A68B39CF-5826-4591-A909-432904D45B0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2B2761A-F0F2-4D11-88DF-4C98D83F56DF}" type="pres">
      <dgm:prSet presAssocID="{A68B39CF-5826-4591-A909-432904D45B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96CFB9C-C0DC-439B-B16E-2603DC2F0DFB}" type="pres">
      <dgm:prSet presAssocID="{80C38BEA-E9D8-463D-9D41-BFAFBF3CEC2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53082-2518-4011-BFCD-9EADFDCBB0B5}" type="pres">
      <dgm:prSet presAssocID="{FA06FD2F-F2BC-47D9-9C86-CF71D7BCE5A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B5359CD0-3523-4EC8-875B-9EE6F6E9E39D}" type="pres">
      <dgm:prSet presAssocID="{FA06FD2F-F2BC-47D9-9C86-CF71D7BCE5A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837A859-8A52-4DB3-9BDA-1FC9BDDD5877}" type="pres">
      <dgm:prSet presAssocID="{C61153C5-FBA4-453C-BBCA-500D8374F7A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B3AD6-B8C6-447F-819E-22CFEA1820D7}" type="pres">
      <dgm:prSet presAssocID="{31BEF48D-5103-40D5-94FA-0B3091D05EC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BB313DF-9BA1-427F-B12E-D230F594AE80}" type="pres">
      <dgm:prSet presAssocID="{31BEF48D-5103-40D5-94FA-0B3091D05EC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FE5B90-C50B-4429-8AA2-BEC382460C65}" type="pres">
      <dgm:prSet presAssocID="{76115068-E62E-4BBE-B4BE-D0CD56A42A1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AB4223-FD25-4176-8ADD-76F49C72D5CD}" type="presOf" srcId="{C61153C5-FBA4-453C-BBCA-500D8374F7AB}" destId="{E837A859-8A52-4DB3-9BDA-1FC9BDDD5877}" srcOrd="0" destOrd="0" presId="urn:microsoft.com/office/officeart/2005/8/layout/process1"/>
    <dgm:cxn modelId="{14509931-7475-4D4F-B003-46EB7240C7BB}" srcId="{46197263-3E15-4729-A3C2-AF04E8B47CED}" destId="{76115068-E62E-4BBE-B4BE-D0CD56A42A1B}" srcOrd="5" destOrd="0" parTransId="{33374E33-9F7C-415D-BE9E-D4FE1FCDCD46}" sibTransId="{678E3D44-7373-49D7-A7CF-0346EB739CCB}"/>
    <dgm:cxn modelId="{E128363E-23A4-47BB-9AFB-F3B832F70B14}" type="presOf" srcId="{31BEF48D-5103-40D5-94FA-0B3091D05EC0}" destId="{8BB313DF-9BA1-427F-B12E-D230F594AE80}" srcOrd="1" destOrd="0" presId="urn:microsoft.com/office/officeart/2005/8/layout/process1"/>
    <dgm:cxn modelId="{4E913DEC-3894-4304-B1CF-299A61C3D4A9}" type="presOf" srcId="{74242B17-606E-4B5A-B356-7FDAC11034C4}" destId="{7FE6E91F-DD29-421A-A29E-306AFC5C85C9}" srcOrd="1" destOrd="0" presId="urn:microsoft.com/office/officeart/2005/8/layout/process1"/>
    <dgm:cxn modelId="{2E03D51F-CD8A-4639-921C-B25CC99F192F}" type="presOf" srcId="{FA06FD2F-F2BC-47D9-9C86-CF71D7BCE5A8}" destId="{B5359CD0-3523-4EC8-875B-9EE6F6E9E39D}" srcOrd="1" destOrd="0" presId="urn:microsoft.com/office/officeart/2005/8/layout/process1"/>
    <dgm:cxn modelId="{503192EB-149C-47E4-8BE9-5A1F6B8BAB41}" srcId="{46197263-3E15-4729-A3C2-AF04E8B47CED}" destId="{80C38BEA-E9D8-463D-9D41-BFAFBF3CEC2F}" srcOrd="3" destOrd="0" parTransId="{E6977C7F-20F5-44C6-9A5C-9E68BA946860}" sibTransId="{FA06FD2F-F2BC-47D9-9C86-CF71D7BCE5A8}"/>
    <dgm:cxn modelId="{28507176-2C80-4CEB-A9BB-B906A11933A0}" srcId="{46197263-3E15-4729-A3C2-AF04E8B47CED}" destId="{C61153C5-FBA4-453C-BBCA-500D8374F7AB}" srcOrd="4" destOrd="0" parTransId="{F05ED2E6-88D2-49B3-A3F9-04B0C9A7C2B1}" sibTransId="{31BEF48D-5103-40D5-94FA-0B3091D05EC0}"/>
    <dgm:cxn modelId="{0672D072-582D-4BED-AEC9-220BFA3752DE}" type="presOf" srcId="{656077C6-A18E-4172-B457-4ECD13D06D9A}" destId="{7950A729-31D8-4834-AA62-8A1B72C1528C}" srcOrd="0" destOrd="0" presId="urn:microsoft.com/office/officeart/2005/8/layout/process1"/>
    <dgm:cxn modelId="{1683E934-13D9-4BA3-8BB6-4DF1CC3C7423}" type="presOf" srcId="{C35C6495-575A-48B5-ABBF-C213D8261ACF}" destId="{44BD4BB8-231B-43E9-95F9-F7F377D83CE6}" srcOrd="1" destOrd="0" presId="urn:microsoft.com/office/officeart/2005/8/layout/process1"/>
    <dgm:cxn modelId="{0CBF23A4-40BC-4D07-9515-5D8A7D790F2E}" type="presOf" srcId="{A68B39CF-5826-4591-A909-432904D45B06}" destId="{32B2761A-F0F2-4D11-88DF-4C98D83F56DF}" srcOrd="1" destOrd="0" presId="urn:microsoft.com/office/officeart/2005/8/layout/process1"/>
    <dgm:cxn modelId="{6DACE945-D4EF-457E-AFF4-B7DAAAB169F2}" srcId="{46197263-3E15-4729-A3C2-AF04E8B47CED}" destId="{875B8DB6-C9CC-4072-B5FE-5260E1C62A27}" srcOrd="2" destOrd="0" parTransId="{820D2504-9490-4C61-A323-B66D0CAF34A4}" sibTransId="{A68B39CF-5826-4591-A909-432904D45B06}"/>
    <dgm:cxn modelId="{0AFEAAB5-8DB9-4ABE-BC98-F74F2AC84DC7}" type="presOf" srcId="{875B8DB6-C9CC-4072-B5FE-5260E1C62A27}" destId="{29DF0899-494D-4969-BA08-AB47C5AFD908}" srcOrd="0" destOrd="0" presId="urn:microsoft.com/office/officeart/2005/8/layout/process1"/>
    <dgm:cxn modelId="{679ACAF4-4216-4A7F-AE6D-E5D2366E0C34}" type="presOf" srcId="{31BEF48D-5103-40D5-94FA-0B3091D05EC0}" destId="{FF5B3AD6-B8C6-447F-819E-22CFEA1820D7}" srcOrd="0" destOrd="0" presId="urn:microsoft.com/office/officeart/2005/8/layout/process1"/>
    <dgm:cxn modelId="{D066604C-081C-4404-9C2C-EF59DA4870B3}" type="presOf" srcId="{C35C6495-575A-48B5-ABBF-C213D8261ACF}" destId="{DAE36709-0B0D-4716-8222-491AB0752B75}" srcOrd="0" destOrd="0" presId="urn:microsoft.com/office/officeart/2005/8/layout/process1"/>
    <dgm:cxn modelId="{4EDAF935-6F38-45F3-A781-EB0293FEA693}" type="presOf" srcId="{FA06FD2F-F2BC-47D9-9C86-CF71D7BCE5A8}" destId="{F9D53082-2518-4011-BFCD-9EADFDCBB0B5}" srcOrd="0" destOrd="0" presId="urn:microsoft.com/office/officeart/2005/8/layout/process1"/>
    <dgm:cxn modelId="{4E0D1B3E-0536-4CC7-BE84-62FAC8EAC242}" type="presOf" srcId="{46197263-3E15-4729-A3C2-AF04E8B47CED}" destId="{AA1E7784-0560-4FAC-A0E1-0DDBE43A5F50}" srcOrd="0" destOrd="0" presId="urn:microsoft.com/office/officeart/2005/8/layout/process1"/>
    <dgm:cxn modelId="{6EB47E35-14DB-4450-8B41-368B35DA021D}" type="presOf" srcId="{7A4BB7D5-9AD7-4F27-9753-C4F25EB20441}" destId="{0E60F7F1-02DA-4706-8B3A-96A8563B0CC7}" srcOrd="0" destOrd="0" presId="urn:microsoft.com/office/officeart/2005/8/layout/process1"/>
    <dgm:cxn modelId="{43394B95-CA1A-4155-88D8-E176CBDFE693}" type="presOf" srcId="{76115068-E62E-4BBE-B4BE-D0CD56A42A1B}" destId="{D9FE5B90-C50B-4429-8AA2-BEC382460C65}" srcOrd="0" destOrd="0" presId="urn:microsoft.com/office/officeart/2005/8/layout/process1"/>
    <dgm:cxn modelId="{9D09D0DB-F2DF-4324-8BF0-5660B5034FEE}" srcId="{46197263-3E15-4729-A3C2-AF04E8B47CED}" destId="{656077C6-A18E-4172-B457-4ECD13D06D9A}" srcOrd="0" destOrd="0" parTransId="{D09F44D7-C8F5-42A3-9CF0-D8361AEEDA88}" sibTransId="{C35C6495-575A-48B5-ABBF-C213D8261ACF}"/>
    <dgm:cxn modelId="{2002EC26-5091-42EA-A99F-A2D9CD60DDDF}" type="presOf" srcId="{80C38BEA-E9D8-463D-9D41-BFAFBF3CEC2F}" destId="{596CFB9C-C0DC-439B-B16E-2603DC2F0DFB}" srcOrd="0" destOrd="0" presId="urn:microsoft.com/office/officeart/2005/8/layout/process1"/>
    <dgm:cxn modelId="{8D235EE4-72BE-4277-8A82-B0102F39EE13}" type="presOf" srcId="{A68B39CF-5826-4591-A909-432904D45B06}" destId="{E81C5574-3E57-432D-8EE2-5E0EE2CAACFA}" srcOrd="0" destOrd="0" presId="urn:microsoft.com/office/officeart/2005/8/layout/process1"/>
    <dgm:cxn modelId="{F0730FCE-53CF-4CFC-8556-FBB418CDF177}" srcId="{46197263-3E15-4729-A3C2-AF04E8B47CED}" destId="{7A4BB7D5-9AD7-4F27-9753-C4F25EB20441}" srcOrd="1" destOrd="0" parTransId="{1E15EA6C-445D-4EB5-8F4C-9DCD478E5058}" sibTransId="{74242B17-606E-4B5A-B356-7FDAC11034C4}"/>
    <dgm:cxn modelId="{71A78B1A-6762-4A73-B90A-56AC6E4C971C}" type="presOf" srcId="{74242B17-606E-4B5A-B356-7FDAC11034C4}" destId="{0976C139-CA08-444C-A42D-2607E87628E8}" srcOrd="0" destOrd="0" presId="urn:microsoft.com/office/officeart/2005/8/layout/process1"/>
    <dgm:cxn modelId="{264648D7-F63F-49FD-A434-2F874DA326B4}" type="presParOf" srcId="{AA1E7784-0560-4FAC-A0E1-0DDBE43A5F50}" destId="{7950A729-31D8-4834-AA62-8A1B72C1528C}" srcOrd="0" destOrd="0" presId="urn:microsoft.com/office/officeart/2005/8/layout/process1"/>
    <dgm:cxn modelId="{0590D5F9-4DBA-4390-BDAD-AEBC3CA94B65}" type="presParOf" srcId="{AA1E7784-0560-4FAC-A0E1-0DDBE43A5F50}" destId="{DAE36709-0B0D-4716-8222-491AB0752B75}" srcOrd="1" destOrd="0" presId="urn:microsoft.com/office/officeart/2005/8/layout/process1"/>
    <dgm:cxn modelId="{0F142715-8C8E-4BC3-9544-35DE46981D6E}" type="presParOf" srcId="{DAE36709-0B0D-4716-8222-491AB0752B75}" destId="{44BD4BB8-231B-43E9-95F9-F7F377D83CE6}" srcOrd="0" destOrd="0" presId="urn:microsoft.com/office/officeart/2005/8/layout/process1"/>
    <dgm:cxn modelId="{150B7BFF-8889-44C4-86EB-E0536117C3DA}" type="presParOf" srcId="{AA1E7784-0560-4FAC-A0E1-0DDBE43A5F50}" destId="{0E60F7F1-02DA-4706-8B3A-96A8563B0CC7}" srcOrd="2" destOrd="0" presId="urn:microsoft.com/office/officeart/2005/8/layout/process1"/>
    <dgm:cxn modelId="{C93773B9-1CBC-4398-9689-4F4225D19B1C}" type="presParOf" srcId="{AA1E7784-0560-4FAC-A0E1-0DDBE43A5F50}" destId="{0976C139-CA08-444C-A42D-2607E87628E8}" srcOrd="3" destOrd="0" presId="urn:microsoft.com/office/officeart/2005/8/layout/process1"/>
    <dgm:cxn modelId="{21A49A3E-C09A-4142-B192-C97A66AEBDED}" type="presParOf" srcId="{0976C139-CA08-444C-A42D-2607E87628E8}" destId="{7FE6E91F-DD29-421A-A29E-306AFC5C85C9}" srcOrd="0" destOrd="0" presId="urn:microsoft.com/office/officeart/2005/8/layout/process1"/>
    <dgm:cxn modelId="{A3414965-F4E3-41F8-8DF4-B55195CE0CF5}" type="presParOf" srcId="{AA1E7784-0560-4FAC-A0E1-0DDBE43A5F50}" destId="{29DF0899-494D-4969-BA08-AB47C5AFD908}" srcOrd="4" destOrd="0" presId="urn:microsoft.com/office/officeart/2005/8/layout/process1"/>
    <dgm:cxn modelId="{21788D23-E103-4A18-960C-71D8B12C4F05}" type="presParOf" srcId="{AA1E7784-0560-4FAC-A0E1-0DDBE43A5F50}" destId="{E81C5574-3E57-432D-8EE2-5E0EE2CAACFA}" srcOrd="5" destOrd="0" presId="urn:microsoft.com/office/officeart/2005/8/layout/process1"/>
    <dgm:cxn modelId="{3B3CD1A2-7703-4240-AA17-8846367C00C0}" type="presParOf" srcId="{E81C5574-3E57-432D-8EE2-5E0EE2CAACFA}" destId="{32B2761A-F0F2-4D11-88DF-4C98D83F56DF}" srcOrd="0" destOrd="0" presId="urn:microsoft.com/office/officeart/2005/8/layout/process1"/>
    <dgm:cxn modelId="{C8F515BF-BCCF-41A5-A352-7525AC3FF18B}" type="presParOf" srcId="{AA1E7784-0560-4FAC-A0E1-0DDBE43A5F50}" destId="{596CFB9C-C0DC-439B-B16E-2603DC2F0DFB}" srcOrd="6" destOrd="0" presId="urn:microsoft.com/office/officeart/2005/8/layout/process1"/>
    <dgm:cxn modelId="{4695D432-D607-4C19-ABEE-E582D7D7DA19}" type="presParOf" srcId="{AA1E7784-0560-4FAC-A0E1-0DDBE43A5F50}" destId="{F9D53082-2518-4011-BFCD-9EADFDCBB0B5}" srcOrd="7" destOrd="0" presId="urn:microsoft.com/office/officeart/2005/8/layout/process1"/>
    <dgm:cxn modelId="{EF80EB63-C3A9-4A0F-A06B-0CCB54B5A18A}" type="presParOf" srcId="{F9D53082-2518-4011-BFCD-9EADFDCBB0B5}" destId="{B5359CD0-3523-4EC8-875B-9EE6F6E9E39D}" srcOrd="0" destOrd="0" presId="urn:microsoft.com/office/officeart/2005/8/layout/process1"/>
    <dgm:cxn modelId="{E92A86AD-8653-497B-84E7-127D37AD52E6}" type="presParOf" srcId="{AA1E7784-0560-4FAC-A0E1-0DDBE43A5F50}" destId="{E837A859-8A52-4DB3-9BDA-1FC9BDDD5877}" srcOrd="8" destOrd="0" presId="urn:microsoft.com/office/officeart/2005/8/layout/process1"/>
    <dgm:cxn modelId="{DAE7B266-4577-4565-95F7-2F70CF6AEB7F}" type="presParOf" srcId="{AA1E7784-0560-4FAC-A0E1-0DDBE43A5F50}" destId="{FF5B3AD6-B8C6-447F-819E-22CFEA1820D7}" srcOrd="9" destOrd="0" presId="urn:microsoft.com/office/officeart/2005/8/layout/process1"/>
    <dgm:cxn modelId="{4E6BA5CB-2437-4D5F-98E6-6D85873AEC90}" type="presParOf" srcId="{FF5B3AD6-B8C6-447F-819E-22CFEA1820D7}" destId="{8BB313DF-9BA1-427F-B12E-D230F594AE80}" srcOrd="0" destOrd="0" presId="urn:microsoft.com/office/officeart/2005/8/layout/process1"/>
    <dgm:cxn modelId="{E0DC38F5-737D-4D8D-BA59-6207BA521660}" type="presParOf" srcId="{AA1E7784-0560-4FAC-A0E1-0DDBE43A5F50}" destId="{D9FE5B90-C50B-4429-8AA2-BEC382460C6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0A729-31D8-4834-AA62-8A1B72C1528C}">
      <dsp:nvSpPr>
        <dsp:cNvPr id="0" name=""/>
        <dsp:cNvSpPr/>
      </dsp:nvSpPr>
      <dsp:spPr bwMode="white">
        <a:xfrm>
          <a:off x="0" y="1707396"/>
          <a:ext cx="1314449" cy="93654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set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30" y="1734826"/>
        <a:ext cx="1259589" cy="881685"/>
      </dsp:txXfrm>
    </dsp:sp>
    <dsp:sp modelId="{DAE36709-0B0D-4716-8222-491AB0752B75}">
      <dsp:nvSpPr>
        <dsp:cNvPr id="0" name=""/>
        <dsp:cNvSpPr/>
      </dsp:nvSpPr>
      <dsp:spPr bwMode="white">
        <a:xfrm>
          <a:off x="144589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1445895" y="2077874"/>
        <a:ext cx="195064" cy="195589"/>
      </dsp:txXfrm>
    </dsp:sp>
    <dsp:sp modelId="{0E60F7F1-02DA-4706-8B3A-96A8563B0CC7}">
      <dsp:nvSpPr>
        <dsp:cNvPr id="0" name=""/>
        <dsp:cNvSpPr/>
      </dsp:nvSpPr>
      <dsp:spPr bwMode="white">
        <a:xfrm>
          <a:off x="1840230" y="1707396"/>
          <a:ext cx="1314449" cy="93654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67660" y="1734826"/>
        <a:ext cx="1259589" cy="881685"/>
      </dsp:txXfrm>
    </dsp:sp>
    <dsp:sp modelId="{0976C139-CA08-444C-A42D-2607E87628E8}">
      <dsp:nvSpPr>
        <dsp:cNvPr id="0" name=""/>
        <dsp:cNvSpPr/>
      </dsp:nvSpPr>
      <dsp:spPr bwMode="white">
        <a:xfrm>
          <a:off x="328612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3286125" y="2077874"/>
        <a:ext cx="195064" cy="195589"/>
      </dsp:txXfrm>
    </dsp:sp>
    <dsp:sp modelId="{29DF0899-494D-4969-BA08-AB47C5AFD908}">
      <dsp:nvSpPr>
        <dsp:cNvPr id="0" name=""/>
        <dsp:cNvSpPr/>
      </dsp:nvSpPr>
      <dsp:spPr bwMode="white">
        <a:xfrm>
          <a:off x="3680460" y="1707396"/>
          <a:ext cx="1314449" cy="93654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Algorithm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07890" y="1734826"/>
        <a:ext cx="1259589" cy="881685"/>
      </dsp:txXfrm>
    </dsp:sp>
    <dsp:sp modelId="{E81C5574-3E57-432D-8EE2-5E0EE2CAACFA}">
      <dsp:nvSpPr>
        <dsp:cNvPr id="0" name=""/>
        <dsp:cNvSpPr/>
      </dsp:nvSpPr>
      <dsp:spPr bwMode="white">
        <a:xfrm>
          <a:off x="512635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5126355" y="2077874"/>
        <a:ext cx="195064" cy="195589"/>
      </dsp:txXfrm>
    </dsp:sp>
    <dsp:sp modelId="{596CFB9C-C0DC-439B-B16E-2603DC2F0DFB}">
      <dsp:nvSpPr>
        <dsp:cNvPr id="0" name=""/>
        <dsp:cNvSpPr/>
      </dsp:nvSpPr>
      <dsp:spPr bwMode="white">
        <a:xfrm>
          <a:off x="5520690" y="1707396"/>
          <a:ext cx="1314449" cy="93654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Training 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8120" y="1734826"/>
        <a:ext cx="1259589" cy="881685"/>
      </dsp:txXfrm>
    </dsp:sp>
    <dsp:sp modelId="{F9D53082-2518-4011-BFCD-9EADFDCBB0B5}">
      <dsp:nvSpPr>
        <dsp:cNvPr id="0" name=""/>
        <dsp:cNvSpPr/>
      </dsp:nvSpPr>
      <dsp:spPr bwMode="white">
        <a:xfrm>
          <a:off x="696658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6966585" y="2077874"/>
        <a:ext cx="195064" cy="195589"/>
      </dsp:txXfrm>
    </dsp:sp>
    <dsp:sp modelId="{E837A859-8A52-4DB3-9BDA-1FC9BDDD5877}">
      <dsp:nvSpPr>
        <dsp:cNvPr id="0" name=""/>
        <dsp:cNvSpPr/>
      </dsp:nvSpPr>
      <dsp:spPr bwMode="white">
        <a:xfrm>
          <a:off x="7360920" y="1707396"/>
          <a:ext cx="1314449" cy="936545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88350" y="1734826"/>
        <a:ext cx="1259589" cy="881685"/>
      </dsp:txXfrm>
    </dsp:sp>
    <dsp:sp modelId="{FF5B3AD6-B8C6-447F-819E-22CFEA1820D7}">
      <dsp:nvSpPr>
        <dsp:cNvPr id="0" name=""/>
        <dsp:cNvSpPr/>
      </dsp:nvSpPr>
      <dsp:spPr bwMode="white">
        <a:xfrm>
          <a:off x="8806814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8806814" y="2077874"/>
        <a:ext cx="195064" cy="195589"/>
      </dsp:txXfrm>
    </dsp:sp>
    <dsp:sp modelId="{D9FE5B90-C50B-4429-8AA2-BEC382460C65}">
      <dsp:nvSpPr>
        <dsp:cNvPr id="0" name=""/>
        <dsp:cNvSpPr/>
      </dsp:nvSpPr>
      <dsp:spPr bwMode="white">
        <a:xfrm>
          <a:off x="9201149" y="1707396"/>
          <a:ext cx="1314449" cy="936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Display Result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28579" y="1734826"/>
        <a:ext cx="1259589" cy="881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1D37D-EFCA-4CDC-B223-0CD9C1D9C73E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707D6-0763-4C43-A641-D555FBE5F37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C8A3565-0DD8-4A86-B185-F179E641CD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14EF-D0F5-4FA5-8FA8-B722C86B17F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DE02-B1EE-4A53-AD10-441343494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14EF-D0F5-4FA5-8FA8-B722C86B17F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DE02-B1EE-4A53-AD10-441343494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14EF-D0F5-4FA5-8FA8-B722C86B17F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DE02-B1EE-4A53-AD10-441343494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6FE-C071-420D-BB28-09B55B314C64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4E3D-0336-42C2-BFB4-C958ED9467B7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DDD7-C401-4CAA-BD24-A32FA53B7CB9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950-397D-44F6-AED2-6259F9B75EE7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E81-818B-4A50-AB84-C3A1E88F69EA}" type="datetime1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FCE-3AE4-45AA-9A7F-3C5880C8D1E5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2A74-BC41-4B03-8E3A-2BAC0ECC5435}" type="datetime1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B548-D479-4C39-A073-9EB4C37028D3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14EF-D0F5-4FA5-8FA8-B722C86B17F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DE02-B1EE-4A53-AD10-441343494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08B-EED0-406E-95F7-0BB3DE4076B9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C321-3D1B-45E4-8F08-E0FF40B89087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C4D6-A376-409D-B28A-ECAC37146799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14EF-D0F5-4FA5-8FA8-B722C86B17F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DE02-B1EE-4A53-AD10-441343494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14EF-D0F5-4FA5-8FA8-B722C86B17F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DE02-B1EE-4A53-AD10-441343494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14EF-D0F5-4FA5-8FA8-B722C86B17F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DE02-B1EE-4A53-AD10-441343494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14EF-D0F5-4FA5-8FA8-B722C86B17F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DE02-B1EE-4A53-AD10-441343494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14EF-D0F5-4FA5-8FA8-B722C86B17F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DE02-B1EE-4A53-AD10-441343494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14EF-D0F5-4FA5-8FA8-B722C86B17F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DE02-B1EE-4A53-AD10-441343494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14EF-D0F5-4FA5-8FA8-B722C86B17F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DE02-B1EE-4A53-AD10-4413434945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F14EF-D0F5-4FA5-8FA8-B722C86B17F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2DE02-B1EE-4A53-AD10-44134349451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22D2-A5D9-4A6F-A3FB-73055AB638C4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2851" y="1947227"/>
            <a:ext cx="10512686" cy="4351338"/>
          </a:xfrm>
          <a:prstGeom prst="rect">
            <a:avLst/>
          </a:prstGeom>
        </p:spPr>
      </p:pic>
      <p:sp>
        <p:nvSpPr>
          <p:cNvPr id="8" name="AutoShape 4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612900" y="1673224"/>
            <a:ext cx="44831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utoShape 6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utoShape 8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75" y="160337"/>
            <a:ext cx="9753600" cy="1066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97075" y="1970502"/>
            <a:ext cx="8193314" cy="6451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DIABETES PREDICTON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7806" y="5653405"/>
            <a:ext cx="2422819" cy="6451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Under the Guidance 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Calibri" panose="020F0502020204030204"/>
                <a:cs typeface="Calibri" panose="020F0502020204030204"/>
              </a:rPr>
              <a:t>. Dattaprasad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/>
                <a:ea typeface="Calibri" panose="020F0502020204030204"/>
                <a:cs typeface="Calibri" panose="020F0502020204030204"/>
              </a:rPr>
              <a:t>T</a:t>
            </a:r>
            <a:r>
              <a:rPr kumimoji="0" lang="en-US" sz="18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Calibri" panose="020F0502020204030204"/>
                <a:cs typeface="Calibri" panose="020F0502020204030204"/>
              </a:rPr>
              <a:t>orse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Calibri" panose="020F0502020204030204"/>
                <a:cs typeface="Calibri" panose="020F0502020204030204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Dept. of ECE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664CE2-A199-492D-95BF-8BD1FF4576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6026" y="1510782"/>
            <a:ext cx="766382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Department of Electronics and Communication Engineering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0332"/>
              </p:ext>
            </p:extLst>
          </p:nvPr>
        </p:nvGraphicFramePr>
        <p:xfrm>
          <a:off x="2221321" y="3393660"/>
          <a:ext cx="7760879" cy="206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50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Sl.No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01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 Patil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02FE21BEC035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501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Manjunath Balekundri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02FE21BEC048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01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Ankita Bhosale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02FE21BEC008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501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Rakshita Shivapooji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02FE21BEC068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21321" y="2993550"/>
            <a:ext cx="1817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No:07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437DF-98D3-AD86-C3DD-9337C79CBAFB}"/>
              </a:ext>
            </a:extLst>
          </p:cNvPr>
          <p:cNvSpPr txBox="1"/>
          <p:nvPr/>
        </p:nvSpPr>
        <p:spPr>
          <a:xfrm>
            <a:off x="270588" y="335902"/>
            <a:ext cx="1165393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T. N. Joshi and P. M. </a:t>
            </a:r>
            <a:r>
              <a:rPr lang="en-US" dirty="0" err="1"/>
              <a:t>Chawan</a:t>
            </a:r>
            <a:r>
              <a:rPr lang="en-US" dirty="0"/>
              <a:t>, “Logistic regression and </a:t>
            </a:r>
            <a:r>
              <a:rPr lang="en-US" dirty="0" err="1"/>
              <a:t>svm</a:t>
            </a:r>
            <a:r>
              <a:rPr lang="en-US" dirty="0"/>
              <a:t> based diabetes prediction system,” International Journal For Technological Research In Engineering, vol. 5, pp. 4347–4350, 2018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M. Soni and S. Varma, “Diabetes prediction using machine learning techniques,” International Journal of Engineering Research &amp; Technology (</a:t>
            </a:r>
            <a:r>
              <a:rPr lang="en-US" dirty="0" err="1"/>
              <a:t>Ijert</a:t>
            </a:r>
            <a:r>
              <a:rPr lang="en-US" dirty="0"/>
              <a:t>) Volume, vol. 9, 2020.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A. Sharma, K. </a:t>
            </a:r>
            <a:r>
              <a:rPr lang="en-US" dirty="0" err="1"/>
              <a:t>Guleria</a:t>
            </a:r>
            <a:r>
              <a:rPr lang="en-US" dirty="0"/>
              <a:t>, and N. Goyal, “Prediction of diabetes disease using machine learning model,” in International Conference on Communication, Computing and Electronics Systems: Proceedings of ICCCES 2020, pp. 683–692, Springer, 2021.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M. Panda, D. P. Mishra, S. M. Patro, and S. R. </a:t>
            </a:r>
            <a:r>
              <a:rPr lang="en-IN" dirty="0" err="1"/>
              <a:t>Salkuti</a:t>
            </a:r>
            <a:r>
              <a:rPr lang="en-IN" dirty="0"/>
              <a:t>, “Prediction of diabetes disease using machine learning algorithms,” IAES International Journal of Artificial Intelligence, vol. 11, no. 1, p. 284, 2022.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15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                </a:t>
            </a:r>
            <a:b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sz="533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                      THANK YOU </a:t>
            </a:r>
            <a:endParaRPr lang="en-US" sz="533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statement: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diabetes using logistic regression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9633"/>
            <a:ext cx="10515600" cy="4917330"/>
          </a:xfrm>
        </p:spPr>
        <p:txBody>
          <a:bodyPr>
            <a:normAutofit fontScale="975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Diabetes mellitus is a chronic metabolic disorder characterized by elevated blood glucose levels.Results from insufficient insulin production or ineffective use of insulin.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of predicting diabetes, logistic regression becomes a valuable tool for modeling the relationship between various patient characteristics (features) and the likelihood of having diabetes.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Collecting a dataset with features (independent variables) such as age, BMI, blood pressure, etc., and a binary target variable indicating diabetes presence (1) or absence (0).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data collection and preprocessing to model training, evaluation, and interpretation, each stage contributes to a comprehensive understanding of how logistic regression aids in making informed predictions about diabetes onset.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64653" y="2188999"/>
            <a:ext cx="1423035" cy="5219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Data set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48115" y="2452173"/>
            <a:ext cx="102362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996840" y="4371902"/>
            <a:ext cx="1438910" cy="7353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43676" y="4402653"/>
            <a:ext cx="1525270" cy="59499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19" name="Flowchart: Decision 18"/>
          <p:cNvSpPr/>
          <p:nvPr/>
        </p:nvSpPr>
        <p:spPr>
          <a:xfrm>
            <a:off x="3384260" y="4117821"/>
            <a:ext cx="2205990" cy="1129665"/>
          </a:xfrm>
          <a:prstGeom prst="flowChartDecisi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Diabetic?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013902" y="4448338"/>
            <a:ext cx="724535" cy="4686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124987" y="5735683"/>
            <a:ext cx="724535" cy="4686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27" name="Straight Arrow Connector 26"/>
          <p:cNvCxnSpPr>
            <a:stCxn id="18" idx="1"/>
            <a:endCxn id="19" idx="3"/>
          </p:cNvCxnSpPr>
          <p:nvPr/>
        </p:nvCxnSpPr>
        <p:spPr>
          <a:xfrm flipH="1" flipV="1">
            <a:off x="5590250" y="4682654"/>
            <a:ext cx="753426" cy="1749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1"/>
            <a:endCxn id="20" idx="3"/>
          </p:cNvCxnSpPr>
          <p:nvPr/>
        </p:nvCxnSpPr>
        <p:spPr>
          <a:xfrm flipH="1" flipV="1">
            <a:off x="2738437" y="4682653"/>
            <a:ext cx="645823" cy="1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2"/>
            <a:endCxn id="21" idx="0"/>
          </p:cNvCxnSpPr>
          <p:nvPr/>
        </p:nvCxnSpPr>
        <p:spPr>
          <a:xfrm>
            <a:off x="4487255" y="5247486"/>
            <a:ext cx="0" cy="48819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135146" y="2161121"/>
            <a:ext cx="1298575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82" y="2355488"/>
            <a:ext cx="1121761" cy="188992"/>
          </a:xfrm>
          <a:prstGeom prst="rect">
            <a:avLst/>
          </a:prstGeom>
        </p:spPr>
      </p:pic>
      <p:sp>
        <p:nvSpPr>
          <p:cNvPr id="8" name="Rounded Rectangle 4"/>
          <p:cNvSpPr/>
          <p:nvPr/>
        </p:nvSpPr>
        <p:spPr>
          <a:xfrm>
            <a:off x="6471735" y="2155884"/>
            <a:ext cx="152527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4"/>
          <p:cNvSpPr/>
          <p:nvPr/>
        </p:nvSpPr>
        <p:spPr>
          <a:xfrm>
            <a:off x="8918390" y="2188998"/>
            <a:ext cx="1765160" cy="595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894770" y="2449984"/>
            <a:ext cx="102362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9893577" y="2784533"/>
            <a:ext cx="0" cy="157824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1"/>
          </p:cNvCxnSpPr>
          <p:nvPr/>
        </p:nvCxnSpPr>
        <p:spPr>
          <a:xfrm flipH="1">
            <a:off x="7868946" y="4739567"/>
            <a:ext cx="1127894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78905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1" y="478973"/>
            <a:ext cx="4821828" cy="3100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445" y="478973"/>
            <a:ext cx="5438775" cy="2943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95" y="3788230"/>
            <a:ext cx="5353050" cy="2882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170" y="3788230"/>
            <a:ext cx="5353050" cy="2838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613" y="121920"/>
            <a:ext cx="11167188" cy="77506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" y="1349828"/>
            <a:ext cx="5808618" cy="51816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64" y="1349828"/>
            <a:ext cx="5470479" cy="5181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F72A0-17AE-7551-BFDF-06EF158D6397}"/>
              </a:ext>
            </a:extLst>
          </p:cNvPr>
          <p:cNvSpPr txBox="1"/>
          <p:nvPr/>
        </p:nvSpPr>
        <p:spPr>
          <a:xfrm>
            <a:off x="418012" y="938740"/>
            <a:ext cx="1154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balancing                       			          After balancing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3EB0-8330-38B5-70B2-8AE46D1C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8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US" sz="3600" b="1" dirty="0"/>
              <a:t>: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5C0F6-368E-35D9-16BE-CE7C135CA82B}"/>
              </a:ext>
            </a:extLst>
          </p:cNvPr>
          <p:cNvSpPr txBox="1"/>
          <p:nvPr/>
        </p:nvSpPr>
        <p:spPr>
          <a:xfrm>
            <a:off x="951722" y="1287623"/>
            <a:ext cx="10319658" cy="322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Models and Algorithms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Electronic Health Records (EHRs)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Additional Features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Optimization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and Wearable Technology:</a:t>
            </a:r>
          </a:p>
          <a:p>
            <a:pPr>
              <a:lnSpc>
                <a:spcPct val="150000"/>
              </a:lnSpc>
            </a:pP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7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756C-C786-55CB-38BA-EC051A12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GIT-HUB LINK: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240EA-2702-3295-C6B3-EC8294116D2F}"/>
              </a:ext>
            </a:extLst>
          </p:cNvPr>
          <p:cNvSpPr txBox="1"/>
          <p:nvPr/>
        </p:nvSpPr>
        <p:spPr>
          <a:xfrm>
            <a:off x="838199" y="1604865"/>
            <a:ext cx="1035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https://github.com/Manjunathbalekundri/MACHINE_LEARNING_PROJECT.git</a:t>
            </a:r>
          </a:p>
        </p:txBody>
      </p:sp>
    </p:spTree>
    <p:extLst>
      <p:ext uri="{BB962C8B-B14F-4D97-AF65-F5344CB8AC3E}">
        <p14:creationId xmlns:p14="http://schemas.microsoft.com/office/powerpoint/2010/main" val="407728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431</Words>
  <Application>Microsoft Office PowerPoint</Application>
  <PresentationFormat>Widescreen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PowerPoint Presentation</vt:lpstr>
      <vt:lpstr>Need statement:</vt:lpstr>
      <vt:lpstr>Introduction:</vt:lpstr>
      <vt:lpstr>Flowchart:</vt:lpstr>
      <vt:lpstr>Block Diagram:</vt:lpstr>
      <vt:lpstr>PowerPoint Presentation</vt:lpstr>
      <vt:lpstr> Output:</vt:lpstr>
      <vt:lpstr>Future Scope:</vt:lpstr>
      <vt:lpstr>GIT-HUB LINK:</vt:lpstr>
      <vt:lpstr>PowerPoint Presentation</vt:lpstr>
      <vt:lpstr>                                             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Dhyaneshwar Shivathankar</dc:creator>
  <cp:lastModifiedBy>HP</cp:lastModifiedBy>
  <cp:revision>24</cp:revision>
  <dcterms:created xsi:type="dcterms:W3CDTF">2023-11-29T02:46:00Z</dcterms:created>
  <dcterms:modified xsi:type="dcterms:W3CDTF">2024-01-12T16:25:33Z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B23447B2360A49DBBBA24234E4FAE2F7_13</vt:lpwstr>
  </property>
  <property fmtid="{D5CDD505-2E9C-101B-9397-08002B2CF9AE}" pid="3" name="KSOProductBuildVer">
    <vt:lpwstr>1033-12.2.0.13306</vt:lpwstr>
  </property>
</Properties>
</file>