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3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7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0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0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0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9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3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4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9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B1B9-6DAD-4DD3-BEAF-DB1F21701825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6771-721E-4D93-B855-ED575158E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2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VALUES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37606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Agile methodology is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management framework for software development that emphasizes collaboration and continuous improvement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is based on four values: individuals and interactions over processes and tools, working software over documentation, customer collaboration over contract negotiation, and responding to change over following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values are crucial for organizations that want to adapt quickly to changing needs and deliver value to customers.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490" y="1366837"/>
            <a:ext cx="56338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2182" y="460570"/>
            <a:ext cx="10837817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PRINCIPLES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early and continuous delivery of valuable software.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changing requirements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even late in development. Agile processes harness change for the customer's competitive advantage.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working software frequently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a preference for shorter timescales (weeks rather than months).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business stakeholders and developers throughout the project.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Motivate and support individuals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the environment and trust they need to get the job done.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Face-to-face communication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efficient and effective method of conveying information within a development team.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the primary measure of progress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developers, stakeholders, and users should be able to maintain a constant pace indefinitely.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excellence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good design enhance agility.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—the art of maximizing the amount of work not done—is essential.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Self-organizing teams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produce the best designs, architectures, and requirements.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reflection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how to become more effective, with the team adjusting its behavior accordingly.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principles support a flexible and adaptive approach to software development that encourages collaboration, quick feedback, and continuous improvement.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AGILE VALUES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VALUES</dc:title>
  <dc:creator>Microsoft account</dc:creator>
  <cp:lastModifiedBy>Microsoft account</cp:lastModifiedBy>
  <cp:revision>3</cp:revision>
  <dcterms:created xsi:type="dcterms:W3CDTF">2024-09-17T08:36:58Z</dcterms:created>
  <dcterms:modified xsi:type="dcterms:W3CDTF">2024-09-17T08:58:15Z</dcterms:modified>
</cp:coreProperties>
</file>