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9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0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0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1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A61015F-7CC6-4D0A-9D87-873EA4C304CC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3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1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7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0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10/16/2024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4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7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4960137"/>
            <a:ext cx="11229703" cy="14630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Cloud computing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03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/>
              <a:t>Introduction to Cloud Computing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2540" y="2269498"/>
            <a:ext cx="1047759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Definition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Cloud computing is the delivery of computing services (servers, storage, databases, networking, software, analytics) 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over the internet, allowing for faster innovation, flexible resources, and economies of scale.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Benefits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On-demand availability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Cost-effective (pay-per-use)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Scalability and flexibility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need for hardware investment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Accessible from anywhere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196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67502"/>
            <a:ext cx="9720072" cy="938784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Types of Clouds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98300" y="1225689"/>
            <a:ext cx="1000963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Public Cloud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Services provided by third-party cloud providers over the internet.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 AWS, Microsoft Azure, Google Cloud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Benefits: Cost-efficient, scalable, no hardware maintenance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Private Cloud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Cloud infrastructure dedicated to a single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Managed internally or by a third party.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Benefits: Increased security, control, and customization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Hybrid Cloud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Combination of public and private clouds.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Allows data and apps to be shared between them.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Benefits: Flexibility, optimization of existing infrastructure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1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22218"/>
            <a:ext cx="9720072" cy="90569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Service Models in Cloud Computing</a:t>
            </a:r>
            <a:endParaRPr lang="en-IN" sz="4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05989" y="1503790"/>
            <a:ext cx="1056349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Infrastructure as a Service (IaaS)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Provides virtualized computing resources over the internet.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Users manage the operating systems, applications, and middleware.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 Amazon EC2, Google Compute Engine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Platform as a Service (PaaS)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Delivers a platform allowing developers to build applications without managing the underlying infrastructure.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 Google App Engine,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Heroku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Microsoft Azure App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Software as a Service (SaaS)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Provides access to software applications over the internet.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Fully managed by the provider.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 Google Workspace, Salesforce, Dropbox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255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22218"/>
            <a:ext cx="9720072" cy="801188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Cloud Providers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88571" y="1338976"/>
            <a:ext cx="808612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Amazon Web Services (AWS)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Market leader with a wide range of IaaS, PaaS, and SaaS offerings.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features: EC2, S3, Lambda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Microsoft Azure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Second-largest provider, strong in PaaS and hybrid cloud offerings.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features: Azure Virtual Machines, Azure App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Google Cloud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Known for strong data analytics and AI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features: Google Kubernetes Engine,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BigQuery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IBM Cloud, Oracle Cloud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Specialized offerings with focus on enterprise solutions. </a:t>
            </a:r>
          </a:p>
        </p:txBody>
      </p:sp>
    </p:spTree>
    <p:extLst>
      <p:ext uri="{BB962C8B-B14F-4D97-AF65-F5344CB8AC3E}">
        <p14:creationId xmlns:p14="http://schemas.microsoft.com/office/powerpoint/2010/main" val="617202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</TotalTime>
  <Words>348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Rockwell</vt:lpstr>
      <vt:lpstr>Rockwell Condensed</vt:lpstr>
      <vt:lpstr>Wingdings</vt:lpstr>
      <vt:lpstr>Wood Type</vt:lpstr>
      <vt:lpstr>Cloud computing </vt:lpstr>
      <vt:lpstr>Introduction to Cloud Computing</vt:lpstr>
      <vt:lpstr>Types of Clouds</vt:lpstr>
      <vt:lpstr>Service Models in Cloud Computing</vt:lpstr>
      <vt:lpstr>Cloud Providers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Microsoft account</dc:creator>
  <cp:lastModifiedBy>Microsoft account</cp:lastModifiedBy>
  <cp:revision>2</cp:revision>
  <dcterms:created xsi:type="dcterms:W3CDTF">2024-10-16T04:33:28Z</dcterms:created>
  <dcterms:modified xsi:type="dcterms:W3CDTF">2024-10-16T04:51:27Z</dcterms:modified>
</cp:coreProperties>
</file>