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2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8288000" cy="10287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8" Type="http://schemas.openxmlformats.org/officeDocument/2006/relationships/slide" Target="slides/slide7.xml"/><Relationship Id="rId7" Type="http://schemas.openxmlformats.org/officeDocument/2006/relationships/slide" Target="slides/slide6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3" Type="http://schemas.openxmlformats.org/officeDocument/2006/relationships/slide" Target="slides/slide2.xml"/><Relationship Id="rId2" Type="http://schemas.openxmlformats.org/officeDocument/2006/relationships/slide" Target="slides/slide1.xml"/><Relationship Id="rId19" Type="http://schemas.openxmlformats.org/officeDocument/2006/relationships/viewProps" Target="viewProps.xml"/><Relationship Id="rId18" Type="http://schemas.openxmlformats.org/officeDocument/2006/relationships/tableStyles" Target="tableStyles.xml"/><Relationship Id="rId17" Type="http://schemas.openxmlformats.org/officeDocument/2006/relationships/presProps" Target="presProps.xml"/><Relationship Id="rId16" Type="http://schemas.openxmlformats.org/officeDocument/2006/relationships/slide" Target="slides/slide15.xml"/><Relationship Id="rId15" Type="http://schemas.openxmlformats.org/officeDocument/2006/relationships/slide" Target="slides/slide14.xml"/><Relationship Id="rId14" Type="http://schemas.openxmlformats.org/officeDocument/2006/relationships/slide" Target="slides/slide13.xml"/><Relationship Id="rId13" Type="http://schemas.openxmlformats.org/officeDocument/2006/relationships/slide" Target="slides/slide12.xml"/><Relationship Id="rId12" Type="http://schemas.openxmlformats.org/officeDocument/2006/relationships/slide" Target="slides/slide11.xml"/><Relationship Id="rId11" Type="http://schemas.openxmlformats.org/officeDocument/2006/relationships/slide" Target="slides/slide10.xml"/><Relationship Id="rId10" Type="http://schemas.openxmlformats.org/officeDocument/2006/relationships/slide" Target="slides/slide9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image" Target="../media/image6.jpeg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image" Target="../media/image20.jpeg"/><Relationship Id="rId4" Type="http://schemas.openxmlformats.org/officeDocument/2006/relationships/image" Target="../media/image4.png"/><Relationship Id="rId3" Type="http://schemas.openxmlformats.org/officeDocument/2006/relationships/image" Target="../media/image19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image" Target="../media/image20.jpeg"/><Relationship Id="rId4" Type="http://schemas.openxmlformats.org/officeDocument/2006/relationships/image" Target="../media/image4.png"/><Relationship Id="rId3" Type="http://schemas.openxmlformats.org/officeDocument/2006/relationships/image" Target="../media/image2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image" Target="../media/image4.png"/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image" Target="../media/image11.png"/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image" Target="../media/image6.jpeg"/><Relationship Id="rId4" Type="http://schemas.openxmlformats.org/officeDocument/2006/relationships/image" Target="../media/image4.png"/><Relationship Id="rId3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image" Target="../media/image6.jpeg"/><Relationship Id="rId4" Type="http://schemas.openxmlformats.org/officeDocument/2006/relationships/image" Target="../media/image4.png"/><Relationship Id="rId3" Type="http://schemas.openxmlformats.org/officeDocument/2006/relationships/image" Target="../media/image1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image" Target="../media/image4.png"/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image" Target="../media/image6.jpeg"/><Relationship Id="rId4" Type="http://schemas.openxmlformats.org/officeDocument/2006/relationships/image" Target="../media/image15.png"/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image" Target="../media/image4.png"/><Relationship Id="rId3" Type="http://schemas.openxmlformats.org/officeDocument/2006/relationships/image" Target="../media/image1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11080851" y="0"/>
            <a:ext cx="7207148" cy="10287000"/>
          </a:xfrm>
          <a:prstGeom prst="rect">
            <a:avLst/>
          </a:prstGeom>
        </p:spPr>
      </p:pic>
      <p:sp>
        <p:nvSpPr>
          <p:cNvPr id="2" name="textbox 2"/>
          <p:cNvSpPr/>
          <p:nvPr/>
        </p:nvSpPr>
        <p:spPr>
          <a:xfrm>
            <a:off x="6266095" y="4172919"/>
            <a:ext cx="8583294" cy="359282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797"/>
              </a:lnSpc>
              <a:tabLst/>
            </a:pPr>
            <a:endParaRPr lang="Arial" altLang="Arial" sz="100" dirty="0"/>
          </a:p>
          <a:p>
            <a:pPr marL="50800" algn="l" rtl="0" eaLnBrk="0">
              <a:lnSpc>
                <a:spcPct val="72000"/>
              </a:lnSpc>
              <a:tabLst/>
            </a:pPr>
            <a:r>
              <a:rPr sz="4100" kern="0" spc="-5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:</a:t>
            </a:r>
            <a:r>
              <a:rPr sz="4100" kern="0" spc="16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4100" kern="0" spc="-4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S</a:t>
            </a:r>
            <a:r>
              <a:rPr sz="4100" kern="0" spc="37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4100" kern="0" spc="-4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MANJUPRIY</a:t>
            </a:r>
            <a:r>
              <a:rPr sz="4100" kern="0" spc="-5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A</a:t>
            </a:r>
            <a:endParaRPr lang="Calibri" altLang="Calibri" sz="4100" dirty="0"/>
          </a:p>
          <a:p>
            <a:pPr marL="12700" algn="l" rtl="0" eaLnBrk="0">
              <a:lnSpc>
                <a:spcPts val="5572"/>
              </a:lnSpc>
              <a:tabLst/>
            </a:pPr>
            <a:r>
              <a:rPr sz="4100" kern="0" spc="-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:</a:t>
            </a:r>
            <a:r>
              <a:rPr sz="4100" kern="0" spc="25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4100" kern="0" spc="-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312204720/</a:t>
            </a:r>
            <a:endParaRPr lang="Calibri" altLang="Calibri" sz="4100" dirty="0"/>
          </a:p>
          <a:p>
            <a:pPr algn="r" rtl="0" eaLnBrk="0">
              <a:lnSpc>
                <a:spcPts val="2744"/>
              </a:lnSpc>
              <a:spcBef>
                <a:spcPts val="1089"/>
              </a:spcBef>
              <a:tabLst/>
            </a:pPr>
            <a:r>
              <a:rPr sz="4100" kern="0" spc="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67C3</a:t>
            </a:r>
            <a:r>
              <a:rPr sz="41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CB</a:t>
            </a:r>
            <a:r>
              <a:rPr sz="4100" kern="0" spc="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49225</a:t>
            </a:r>
            <a:r>
              <a:rPr sz="41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BCAD</a:t>
            </a:r>
            <a:r>
              <a:rPr sz="4100" kern="0" spc="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314273D721B0E8</a:t>
            </a:r>
            <a:r>
              <a:rPr sz="4100" kern="0" spc="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7</a:t>
            </a:r>
            <a:endParaRPr lang="Calibri" altLang="Calibri" sz="4100" dirty="0"/>
          </a:p>
          <a:p>
            <a:pPr marL="30480" algn="l" rtl="0" eaLnBrk="0">
              <a:lnSpc>
                <a:spcPts val="5895"/>
              </a:lnSpc>
              <a:tabLst/>
            </a:pPr>
            <a:r>
              <a:rPr sz="4100" kern="0" spc="-4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:</a:t>
            </a:r>
            <a:r>
              <a:rPr sz="4100" kern="0" spc="38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4100" kern="0" spc="-4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B.COM</a:t>
            </a:r>
            <a:r>
              <a:rPr sz="4100" kern="0" spc="20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4100" kern="0" spc="-4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GENERAL</a:t>
            </a:r>
            <a:endParaRPr lang="Calibri" altLang="Calibri" sz="4100" dirty="0"/>
          </a:p>
          <a:p>
            <a:pPr marL="30480" algn="l" rtl="0" eaLnBrk="0">
              <a:lnSpc>
                <a:spcPts val="2744"/>
              </a:lnSpc>
              <a:spcBef>
                <a:spcPts val="1335"/>
              </a:spcBef>
              <a:tabLst/>
            </a:pPr>
            <a:r>
              <a:rPr sz="4100" kern="0" spc="-4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:</a:t>
            </a:r>
            <a:r>
              <a:rPr sz="4100" kern="0" spc="37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4100" kern="0" spc="-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NEW</a:t>
            </a:r>
            <a:r>
              <a:rPr sz="4100" kern="0" spc="36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4100" kern="0" spc="-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PRINCE</a:t>
            </a:r>
            <a:r>
              <a:rPr sz="4100" kern="0" spc="17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4100" kern="0" spc="-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SH</a:t>
            </a:r>
            <a:r>
              <a:rPr sz="4100" kern="0" spc="-4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RI</a:t>
            </a:r>
            <a:r>
              <a:rPr sz="4100" kern="0" spc="37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4100" kern="0" spc="-4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BHAVANI</a:t>
            </a:r>
            <a:r>
              <a:rPr sz="4100" kern="0" spc="9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4100" kern="0" spc="-4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ARTS</a:t>
            </a:r>
            <a:endParaRPr lang="Calibri" altLang="Calibri" sz="4100" dirty="0"/>
          </a:p>
          <a:p>
            <a:pPr marL="217170" algn="l" rtl="0" eaLnBrk="0">
              <a:lnSpc>
                <a:spcPts val="5165"/>
              </a:lnSpc>
              <a:tabLst/>
            </a:pPr>
            <a:r>
              <a:rPr sz="4100" kern="0" spc="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AND</a:t>
            </a:r>
            <a:r>
              <a:rPr sz="4100" kern="0" spc="16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4100" kern="0" spc="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SCIENCE</a:t>
            </a:r>
            <a:r>
              <a:rPr sz="4100" kern="0" spc="2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4100" kern="0" spc="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COLLEG</a:t>
            </a:r>
            <a:r>
              <a:rPr sz="41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E</a:t>
            </a:r>
            <a:endParaRPr lang="Calibri" altLang="Calibri" sz="4100" dirty="0"/>
          </a:p>
        </p:txBody>
      </p:sp>
      <p:sp>
        <p:nvSpPr>
          <p:cNvPr id="3" name="textbox 3"/>
          <p:cNvSpPr/>
          <p:nvPr/>
        </p:nvSpPr>
        <p:spPr>
          <a:xfrm>
            <a:off x="1453622" y="4172919"/>
            <a:ext cx="3510915" cy="305371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ts val="2747"/>
              </a:lnSpc>
              <a:tabLst/>
            </a:pPr>
            <a:r>
              <a:rPr sz="4100" kern="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STUDENT</a:t>
            </a:r>
            <a:r>
              <a:rPr sz="4100" kern="0" spc="38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4100" kern="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NAME</a:t>
            </a:r>
            <a:endParaRPr lang="Calibri" altLang="Calibri" sz="4100" dirty="0"/>
          </a:p>
          <a:p>
            <a:pPr marL="38100" algn="l" rtl="0" eaLnBrk="0">
              <a:lnSpc>
                <a:spcPts val="5074"/>
              </a:lnSpc>
              <a:tabLst/>
            </a:pPr>
            <a:r>
              <a:rPr sz="4100" kern="0" spc="-4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REGISTER</a:t>
            </a:r>
            <a:r>
              <a:rPr sz="4100" kern="0" spc="37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4100" kern="0" spc="-4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NO</a:t>
            </a:r>
            <a:endParaRPr lang="Calibri" altLang="Calibri" sz="4100" dirty="0"/>
          </a:p>
          <a:p>
            <a:pPr algn="l" rtl="0" eaLnBrk="0">
              <a:lnSpc>
                <a:spcPct val="104000"/>
              </a:lnSpc>
              <a:tabLst/>
            </a:pPr>
            <a:endParaRPr lang="Arial" altLang="Arial" sz="1000" dirty="0"/>
          </a:p>
          <a:p>
            <a:pPr algn="l" rtl="0" eaLnBrk="0">
              <a:lnSpc>
                <a:spcPct val="104000"/>
              </a:lnSpc>
              <a:tabLst/>
            </a:pPr>
            <a:endParaRPr lang="Arial" altLang="Arial" sz="1000" dirty="0"/>
          </a:p>
          <a:p>
            <a:pPr algn="l" rtl="0" eaLnBrk="0">
              <a:lnSpc>
                <a:spcPct val="104000"/>
              </a:lnSpc>
              <a:tabLst/>
            </a:pPr>
            <a:endParaRPr lang="Arial" altLang="Arial" sz="1000" dirty="0"/>
          </a:p>
          <a:p>
            <a:pPr algn="l" rtl="0" eaLnBrk="0">
              <a:lnSpc>
                <a:spcPct val="104000"/>
              </a:lnSpc>
              <a:tabLst/>
            </a:pPr>
            <a:endParaRPr lang="Arial" altLang="Arial" sz="1000" dirty="0"/>
          </a:p>
          <a:p>
            <a:pPr algn="l" rtl="0" eaLnBrk="0">
              <a:lnSpc>
                <a:spcPct val="105000"/>
              </a:lnSpc>
              <a:tabLst/>
            </a:pPr>
            <a:endParaRPr lang="Arial" altLang="Arial" sz="1000" dirty="0"/>
          </a:p>
          <a:p>
            <a:pPr marL="38100" algn="l" rtl="0" eaLnBrk="0">
              <a:lnSpc>
                <a:spcPts val="2690"/>
              </a:lnSpc>
              <a:spcBef>
                <a:spcPts val="1233"/>
              </a:spcBef>
              <a:tabLst/>
            </a:pPr>
            <a:r>
              <a:rPr sz="41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DEPARTMEN</a:t>
            </a:r>
            <a:r>
              <a:rPr sz="4100" kern="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T</a:t>
            </a:r>
            <a:endParaRPr lang="Calibri" altLang="Calibri" sz="4100" dirty="0"/>
          </a:p>
          <a:p>
            <a:pPr marL="18415" algn="l" rtl="0" eaLnBrk="0">
              <a:lnSpc>
                <a:spcPts val="5845"/>
              </a:lnSpc>
              <a:tabLst/>
            </a:pPr>
            <a:r>
              <a:rPr sz="41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COLLEGE</a:t>
            </a:r>
            <a:endParaRPr lang="Calibri" altLang="Calibri" sz="4100" dirty="0"/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1219190" y="1390650"/>
            <a:ext cx="2800349" cy="2190750"/>
          </a:xfrm>
          <a:prstGeom prst="rect">
            <a:avLst/>
          </a:prstGeom>
        </p:spPr>
      </p:pic>
      <p:sp>
        <p:nvSpPr>
          <p:cNvPr id="5" name="textbox 5"/>
          <p:cNvSpPr/>
          <p:nvPr/>
        </p:nvSpPr>
        <p:spPr>
          <a:xfrm>
            <a:off x="3967853" y="974837"/>
            <a:ext cx="9842500" cy="62039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97087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81000"/>
              </a:lnSpc>
              <a:tabLst/>
            </a:pPr>
            <a:r>
              <a:rPr sz="4800" kern="0" spc="60" dirty="0">
                <a:solidFill>
                  <a:srgbClr val="0F0F0F">
                    <a:alpha val="100000"/>
                  </a:srgbClr>
                </a:solidFill>
                <a:latin typeface="Segoe UI"/>
                <a:ea typeface="Segoe UI"/>
                <a:cs typeface="Segoe UI"/>
              </a:rPr>
              <a:t>Employee</a:t>
            </a:r>
            <a:r>
              <a:rPr sz="4800" kern="0" spc="270" dirty="0">
                <a:solidFill>
                  <a:srgbClr val="0F0F0F">
                    <a:alpha val="100000"/>
                  </a:srgbClr>
                </a:solidFill>
                <a:latin typeface="Segoe UI"/>
                <a:ea typeface="Segoe UI"/>
                <a:cs typeface="Segoe UI"/>
              </a:rPr>
              <a:t> </a:t>
            </a:r>
            <a:r>
              <a:rPr sz="4800" kern="0" spc="60" dirty="0">
                <a:solidFill>
                  <a:srgbClr val="0F0F0F">
                    <a:alpha val="100000"/>
                  </a:srgbClr>
                </a:solidFill>
                <a:latin typeface="Segoe UI"/>
                <a:ea typeface="Segoe UI"/>
                <a:cs typeface="Segoe UI"/>
              </a:rPr>
              <a:t>Data</a:t>
            </a:r>
            <a:r>
              <a:rPr sz="4800" kern="0" spc="-60" dirty="0">
                <a:solidFill>
                  <a:srgbClr val="0F0F0F">
                    <a:alpha val="100000"/>
                  </a:srgbClr>
                </a:solidFill>
                <a:latin typeface="Segoe UI"/>
                <a:ea typeface="Segoe UI"/>
                <a:cs typeface="Segoe UI"/>
              </a:rPr>
              <a:t> </a:t>
            </a:r>
            <a:r>
              <a:rPr sz="4800" kern="0" spc="60" dirty="0">
                <a:solidFill>
                  <a:srgbClr val="0F0F0F">
                    <a:alpha val="100000"/>
                  </a:srgbClr>
                </a:solidFill>
                <a:latin typeface="Segoe UI"/>
                <a:ea typeface="Segoe UI"/>
                <a:cs typeface="Segoe UI"/>
              </a:rPr>
              <a:t>Analysis</a:t>
            </a:r>
            <a:r>
              <a:rPr sz="4800" kern="0" spc="210" dirty="0">
                <a:solidFill>
                  <a:srgbClr val="0F0F0F">
                    <a:alpha val="100000"/>
                  </a:srgbClr>
                </a:solidFill>
                <a:latin typeface="Segoe UI"/>
                <a:ea typeface="Segoe UI"/>
                <a:cs typeface="Segoe UI"/>
              </a:rPr>
              <a:t> </a:t>
            </a:r>
            <a:r>
              <a:rPr sz="4800" kern="0" spc="60" dirty="0">
                <a:solidFill>
                  <a:srgbClr val="0F0F0F">
                    <a:alpha val="100000"/>
                  </a:srgbClr>
                </a:solidFill>
                <a:latin typeface="Segoe UI"/>
                <a:ea typeface="Segoe UI"/>
                <a:cs typeface="Segoe UI"/>
              </a:rPr>
              <a:t>using</a:t>
            </a:r>
            <a:r>
              <a:rPr sz="4800" kern="0" spc="280" dirty="0">
                <a:solidFill>
                  <a:srgbClr val="0F0F0F">
                    <a:alpha val="100000"/>
                  </a:srgbClr>
                </a:solidFill>
                <a:latin typeface="Segoe UI"/>
                <a:ea typeface="Segoe UI"/>
                <a:cs typeface="Segoe UI"/>
              </a:rPr>
              <a:t> </a:t>
            </a:r>
            <a:r>
              <a:rPr sz="4800" kern="0" spc="50" dirty="0">
                <a:solidFill>
                  <a:srgbClr val="0F0F0F">
                    <a:alpha val="100000"/>
                  </a:srgbClr>
                </a:solidFill>
                <a:latin typeface="Segoe UI"/>
                <a:ea typeface="Segoe UI"/>
                <a:cs typeface="Segoe UI"/>
              </a:rPr>
              <a:t>Excel</a:t>
            </a:r>
            <a:endParaRPr lang="Segoe UI" altLang="Segoe UI" sz="4800" dirty="0"/>
          </a:p>
        </p:txBody>
      </p:sp>
      <p:pic>
        <p:nvPicPr>
          <p:cNvPr id="6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5629275" y="1785938"/>
            <a:ext cx="2505075" cy="2162175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600000">
            <a:off x="0" y="6015038"/>
            <a:ext cx="676275" cy="4271962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1600000">
            <a:off x="5700712" y="7843839"/>
            <a:ext cx="1085850" cy="933449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21600000">
            <a:off x="1014412" y="9701213"/>
            <a:ext cx="3219450" cy="304800"/>
          </a:xfrm>
          <a:prstGeom prst="rect">
            <a:avLst/>
          </a:prstGeom>
        </p:spPr>
      </p:pic>
      <p:sp>
        <p:nvSpPr>
          <p:cNvPr id="10" name="textbox 10"/>
          <p:cNvSpPr/>
          <p:nvPr/>
        </p:nvSpPr>
        <p:spPr>
          <a:xfrm>
            <a:off x="17108571" y="9741137"/>
            <a:ext cx="117475" cy="22796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90417"/>
              </a:lnSpc>
              <a:tabLst/>
            </a:pPr>
            <a:endParaRPr lang="Arial" altLang="Arial" sz="100" dirty="0"/>
          </a:p>
          <a:p>
            <a:pPr algn="r" rtl="0" eaLnBrk="0">
              <a:lnSpc>
                <a:spcPct val="88000"/>
              </a:lnSpc>
              <a:tabLst/>
            </a:pPr>
            <a:r>
              <a:rPr sz="1500" kern="0" spc="-80" dirty="0">
                <a:solidFill>
                  <a:srgbClr val="2D936B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1</a:t>
            </a:r>
            <a:endParaRPr lang="Trebuchet MS" altLang="Trebuchet MS" sz="15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6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11080851" y="0"/>
            <a:ext cx="7207148" cy="10287000"/>
          </a:xfrm>
          <a:prstGeom prst="rect">
            <a:avLst/>
          </a:prstGeom>
        </p:spPr>
      </p:pic>
      <p:sp>
        <p:nvSpPr>
          <p:cNvPr id="63" name="textbox 63"/>
          <p:cNvSpPr/>
          <p:nvPr/>
        </p:nvSpPr>
        <p:spPr>
          <a:xfrm>
            <a:off x="1126123" y="1343214"/>
            <a:ext cx="7018019" cy="763524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53549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82000"/>
              </a:lnSpc>
              <a:tabLst/>
            </a:pPr>
            <a:r>
              <a:rPr sz="7200" b="1" kern="0" spc="-10" dirty="0">
                <a:solidFill>
                  <a:srgbClr val="00000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MODELLING</a:t>
            </a:r>
            <a:endParaRPr lang="Trebuchet MS" altLang="Trebuchet MS" sz="7200" dirty="0"/>
          </a:p>
          <a:p>
            <a:pPr algn="l" rtl="0" eaLnBrk="0">
              <a:lnSpc>
                <a:spcPct val="103000"/>
              </a:lnSpc>
              <a:tabLst/>
            </a:pPr>
            <a:endParaRPr lang="Arial" altLang="Arial" sz="1000" dirty="0"/>
          </a:p>
          <a:p>
            <a:pPr algn="l" rtl="0" eaLnBrk="0">
              <a:lnSpc>
                <a:spcPct val="103000"/>
              </a:lnSpc>
              <a:tabLst/>
            </a:pPr>
            <a:endParaRPr lang="Arial" altLang="Arial" sz="1000" dirty="0"/>
          </a:p>
          <a:p>
            <a:pPr algn="l" rtl="0" eaLnBrk="0">
              <a:lnSpc>
                <a:spcPct val="103000"/>
              </a:lnSpc>
              <a:tabLst/>
            </a:pPr>
            <a:endParaRPr lang="Arial" altLang="Arial" sz="1000" dirty="0"/>
          </a:p>
          <a:p>
            <a:pPr algn="l" rtl="0" eaLnBrk="0">
              <a:lnSpc>
                <a:spcPct val="104000"/>
              </a:lnSpc>
              <a:tabLst/>
            </a:pPr>
            <a:endParaRPr lang="Arial" altLang="Arial" sz="1000" dirty="0"/>
          </a:p>
          <a:p>
            <a:pPr marL="193039" algn="l" rtl="0" eaLnBrk="0">
              <a:lnSpc>
                <a:spcPct val="78000"/>
              </a:lnSpc>
              <a:spcBef>
                <a:spcPts val="1988"/>
              </a:spcBef>
              <a:tabLst/>
            </a:pPr>
            <a:r>
              <a:rPr sz="6600" kern="0" spc="-4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1.Data</a:t>
            </a:r>
            <a:r>
              <a:rPr sz="6600" kern="0" spc="34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6600" kern="0" spc="-4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collection</a:t>
            </a:r>
            <a:endParaRPr lang="Calibri" altLang="Calibri" sz="6600" dirty="0"/>
          </a:p>
          <a:p>
            <a:pPr marL="168275" algn="l" rtl="0" eaLnBrk="0">
              <a:lnSpc>
                <a:spcPts val="4637"/>
              </a:lnSpc>
              <a:spcBef>
                <a:spcPts val="1640"/>
              </a:spcBef>
              <a:tabLst/>
            </a:pPr>
            <a:r>
              <a:rPr sz="66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2.Feature</a:t>
            </a:r>
            <a:r>
              <a:rPr sz="6600" kern="0" spc="3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66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collection</a:t>
            </a:r>
            <a:endParaRPr lang="Calibri" altLang="Calibri" sz="6600" dirty="0"/>
          </a:p>
          <a:p>
            <a:pPr marL="163829" algn="l" rtl="0" eaLnBrk="0">
              <a:lnSpc>
                <a:spcPts val="8922"/>
              </a:lnSpc>
              <a:tabLst/>
            </a:pPr>
            <a:r>
              <a:rPr sz="6600" kern="0" spc="-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3.Data</a:t>
            </a:r>
            <a:r>
              <a:rPr sz="6600" kern="0" spc="3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6600" kern="0" spc="-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cleaning</a:t>
            </a:r>
            <a:endParaRPr lang="Calibri" altLang="Calibri" sz="6600" dirty="0"/>
          </a:p>
          <a:p>
            <a:pPr algn="r" rtl="0" eaLnBrk="0">
              <a:lnSpc>
                <a:spcPts val="4664"/>
              </a:lnSpc>
              <a:spcBef>
                <a:spcPts val="2013"/>
              </a:spcBef>
              <a:tabLst/>
            </a:pPr>
            <a:r>
              <a:rPr sz="66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4.Performance</a:t>
            </a:r>
            <a:r>
              <a:rPr sz="6600" kern="0" spc="5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66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level</a:t>
            </a:r>
            <a:endParaRPr lang="Calibri" altLang="Calibri" sz="6600" dirty="0"/>
          </a:p>
          <a:p>
            <a:pPr marL="162560" algn="l" rtl="0" eaLnBrk="0">
              <a:lnSpc>
                <a:spcPts val="8922"/>
              </a:lnSpc>
              <a:tabLst/>
            </a:pPr>
            <a:r>
              <a:rPr sz="66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5</a:t>
            </a:r>
            <a:r>
              <a:rPr sz="66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.Summary</a:t>
            </a:r>
            <a:endParaRPr lang="Calibri" altLang="Calibri" sz="6600" dirty="0"/>
          </a:p>
          <a:p>
            <a:pPr algn="l" rtl="0" eaLnBrk="0">
              <a:lnSpc>
                <a:spcPct val="100000"/>
              </a:lnSpc>
              <a:tabLst/>
            </a:pPr>
            <a:endParaRPr lang="Arial" altLang="Arial" sz="2300" dirty="0"/>
          </a:p>
          <a:p>
            <a:pPr algn="l" rtl="0" eaLnBrk="0">
              <a:lnSpc>
                <a:spcPct val="10854"/>
              </a:lnSpc>
              <a:tabLst/>
            </a:pPr>
            <a:endParaRPr lang="Arial" altLang="Arial" sz="100" dirty="0"/>
          </a:p>
          <a:p>
            <a:pPr marL="165100" algn="l" rtl="0" eaLnBrk="0">
              <a:lnSpc>
                <a:spcPct val="78000"/>
              </a:lnSpc>
              <a:tabLst/>
            </a:pPr>
            <a:r>
              <a:rPr sz="6600" kern="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6</a:t>
            </a:r>
            <a:r>
              <a:rPr sz="6600" kern="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.</a:t>
            </a:r>
            <a:r>
              <a:rPr sz="6600" kern="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Visualisation</a:t>
            </a:r>
            <a:endParaRPr lang="Calibri" altLang="Calibri" sz="6600" dirty="0"/>
          </a:p>
        </p:txBody>
      </p:sp>
      <p:pic>
        <p:nvPicPr>
          <p:cNvPr id="64" name="picture 6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9372600" y="2257425"/>
            <a:ext cx="6400800" cy="6400800"/>
          </a:xfrm>
          <a:prstGeom prst="rect">
            <a:avLst/>
          </a:prstGeom>
        </p:spPr>
      </p:pic>
      <p:pic>
        <p:nvPicPr>
          <p:cNvPr id="65" name="picture 6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0" y="6015038"/>
            <a:ext cx="676275" cy="4271962"/>
          </a:xfrm>
          <a:prstGeom prst="rect">
            <a:avLst/>
          </a:prstGeom>
        </p:spPr>
      </p:pic>
      <p:sp>
        <p:nvSpPr>
          <p:cNvPr id="66" name="rect"/>
          <p:cNvSpPr/>
          <p:nvPr/>
        </p:nvSpPr>
        <p:spPr>
          <a:xfrm>
            <a:off x="15087600" y="785813"/>
            <a:ext cx="685800" cy="685800"/>
          </a:xfrm>
          <a:prstGeom prst="rect">
            <a:avLst/>
          </a:prstGeom>
          <a:solidFill>
            <a:srgbClr val="42AF51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67" name="textbox 67"/>
          <p:cNvSpPr/>
          <p:nvPr/>
        </p:nvSpPr>
        <p:spPr>
          <a:xfrm>
            <a:off x="16994271" y="9738990"/>
            <a:ext cx="231140" cy="23304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6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85000"/>
              </a:lnSpc>
              <a:tabLst/>
            </a:pPr>
            <a:r>
              <a:rPr sz="1600" kern="0" spc="-40" dirty="0">
                <a:solidFill>
                  <a:srgbClr val="2D936B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10</a:t>
            </a:r>
            <a:endParaRPr lang="Trebuchet MS" altLang="Trebuchet MS" sz="1600" dirty="0"/>
          </a:p>
        </p:txBody>
      </p:sp>
      <p:pic>
        <p:nvPicPr>
          <p:cNvPr id="68" name="picture 6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600000">
            <a:off x="2500312" y="9701213"/>
            <a:ext cx="114300" cy="27622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picture 6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11080851" y="0"/>
            <a:ext cx="7207148" cy="10287000"/>
          </a:xfrm>
          <a:prstGeom prst="rect">
            <a:avLst/>
          </a:prstGeom>
        </p:spPr>
      </p:pic>
      <p:sp>
        <p:nvSpPr>
          <p:cNvPr id="70" name="textbox 70"/>
          <p:cNvSpPr/>
          <p:nvPr/>
        </p:nvSpPr>
        <p:spPr>
          <a:xfrm>
            <a:off x="911645" y="3799767"/>
            <a:ext cx="13426439" cy="434530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99260"/>
              </a:lnSpc>
              <a:tabLst/>
            </a:pPr>
            <a:endParaRPr lang="Arial" altLang="Arial" sz="100" dirty="0"/>
          </a:p>
          <a:p>
            <a:pPr marL="40005" algn="l" rtl="0" eaLnBrk="0">
              <a:lnSpc>
                <a:spcPct val="78000"/>
              </a:lnSpc>
              <a:tabLst/>
            </a:pPr>
            <a:r>
              <a:rPr sz="4100" b="1" kern="0" spc="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Feature</a:t>
            </a:r>
            <a:r>
              <a:rPr sz="4100" b="1" kern="0" spc="2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4100" b="1" kern="0" spc="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collection</a:t>
            </a:r>
            <a:endParaRPr lang="Calibri" altLang="Calibri" sz="4100" dirty="0"/>
          </a:p>
          <a:p>
            <a:pPr marL="1480185" algn="l" rtl="0" eaLnBrk="0">
              <a:lnSpc>
                <a:spcPct val="79000"/>
              </a:lnSpc>
              <a:spcBef>
                <a:spcPts val="1043"/>
              </a:spcBef>
              <a:tabLst/>
            </a:pPr>
            <a:r>
              <a:rPr sz="4100" kern="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So</a:t>
            </a:r>
            <a:r>
              <a:rPr sz="4100" kern="0" spc="35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4100" kern="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many</a:t>
            </a:r>
            <a:r>
              <a:rPr sz="4100" kern="0" spc="1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4100" kern="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features</a:t>
            </a:r>
            <a:r>
              <a:rPr sz="4100" kern="0" spc="2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4100" kern="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are</a:t>
            </a:r>
            <a:r>
              <a:rPr sz="4100" kern="0" spc="34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4100" kern="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used</a:t>
            </a:r>
            <a:r>
              <a:rPr sz="4100" kern="0" spc="30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4100" kern="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in</a:t>
            </a:r>
            <a:r>
              <a:rPr sz="4100" kern="0" spc="1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4100" kern="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the</a:t>
            </a:r>
            <a:r>
              <a:rPr sz="4100" kern="0" spc="2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4100" kern="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data</a:t>
            </a:r>
            <a:r>
              <a:rPr sz="4100" kern="0" spc="34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4100" kern="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like</a:t>
            </a:r>
            <a:r>
              <a:rPr sz="4100" kern="0" spc="1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4100" kern="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filtering,</a:t>
            </a:r>
            <a:endParaRPr lang="Calibri" altLang="Calibri" sz="4100" dirty="0"/>
          </a:p>
          <a:p>
            <a:pPr marL="12700" algn="l" rtl="0" eaLnBrk="0">
              <a:lnSpc>
                <a:spcPct val="79000"/>
              </a:lnSpc>
              <a:spcBef>
                <a:spcPts val="1184"/>
              </a:spcBef>
              <a:tabLst/>
            </a:pPr>
            <a:r>
              <a:rPr sz="41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formatting</a:t>
            </a:r>
            <a:r>
              <a:rPr sz="4100" kern="0" spc="17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,</a:t>
            </a:r>
            <a:r>
              <a:rPr sz="4100" kern="0" spc="1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41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formulating</a:t>
            </a:r>
            <a:r>
              <a:rPr sz="4100" kern="0" spc="17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.</a:t>
            </a:r>
            <a:r>
              <a:rPr sz="4100" kern="0" spc="40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41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Pivot</a:t>
            </a:r>
            <a:r>
              <a:rPr sz="4100" kern="0" spc="1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41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table</a:t>
            </a:r>
            <a:r>
              <a:rPr sz="4100" kern="0" spc="17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,</a:t>
            </a:r>
            <a:r>
              <a:rPr sz="4100" kern="0" spc="15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41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graph</a:t>
            </a:r>
            <a:r>
              <a:rPr sz="4100" kern="0" spc="2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41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and</a:t>
            </a:r>
            <a:r>
              <a:rPr sz="4100" kern="0" spc="35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41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used</a:t>
            </a:r>
            <a:r>
              <a:rPr sz="4100" kern="0" spc="3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41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in</a:t>
            </a:r>
            <a:r>
              <a:rPr sz="4100" kern="0" spc="24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41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data</a:t>
            </a:r>
            <a:r>
              <a:rPr sz="4100" kern="0" spc="17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.</a:t>
            </a:r>
            <a:endParaRPr lang="Calibri" altLang="Calibri" sz="4100" dirty="0"/>
          </a:p>
          <a:p>
            <a:pPr marL="40005" algn="l" rtl="0" eaLnBrk="0">
              <a:lnSpc>
                <a:spcPct val="79000"/>
              </a:lnSpc>
              <a:spcBef>
                <a:spcPts val="1139"/>
              </a:spcBef>
              <a:tabLst/>
            </a:pPr>
            <a:r>
              <a:rPr sz="4100" b="1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Data</a:t>
            </a:r>
            <a:r>
              <a:rPr sz="4100" b="1" kern="0" spc="2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4100" b="1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Cleaning</a:t>
            </a:r>
            <a:endParaRPr lang="Calibri" altLang="Calibri" sz="4100" dirty="0"/>
          </a:p>
          <a:p>
            <a:pPr algn="l" rtl="0" eaLnBrk="0">
              <a:lnSpc>
                <a:spcPct val="103000"/>
              </a:lnSpc>
              <a:tabLst/>
            </a:pPr>
            <a:endParaRPr lang="Arial" altLang="Arial" sz="1000" dirty="0"/>
          </a:p>
          <a:p>
            <a:pPr algn="l" rtl="0" eaLnBrk="0">
              <a:lnSpc>
                <a:spcPct val="103000"/>
              </a:lnSpc>
              <a:tabLst/>
            </a:pPr>
            <a:endParaRPr lang="Arial" altLang="Arial" sz="1000" dirty="0"/>
          </a:p>
          <a:p>
            <a:pPr algn="l" rtl="0" eaLnBrk="0">
              <a:lnSpc>
                <a:spcPct val="103000"/>
              </a:lnSpc>
              <a:tabLst/>
            </a:pPr>
            <a:endParaRPr lang="Arial" altLang="Arial" sz="1000" dirty="0"/>
          </a:p>
          <a:p>
            <a:pPr algn="l" rtl="0" eaLnBrk="0">
              <a:lnSpc>
                <a:spcPct val="103000"/>
              </a:lnSpc>
              <a:tabLst/>
            </a:pPr>
            <a:endParaRPr lang="Arial" altLang="Arial" sz="1000" dirty="0"/>
          </a:p>
          <a:p>
            <a:pPr algn="r" rtl="0" eaLnBrk="0">
              <a:lnSpc>
                <a:spcPct val="74000"/>
              </a:lnSpc>
              <a:spcBef>
                <a:spcPts val="1234"/>
              </a:spcBef>
              <a:tabLst/>
            </a:pPr>
            <a:r>
              <a:rPr sz="4100" kern="0" spc="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Identified</a:t>
            </a:r>
            <a:r>
              <a:rPr sz="4100" kern="0" spc="1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4100" kern="0" spc="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t</a:t>
            </a:r>
            <a:r>
              <a:rPr sz="41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he</a:t>
            </a:r>
            <a:r>
              <a:rPr sz="4100" kern="0" spc="35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41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missing</a:t>
            </a:r>
            <a:r>
              <a:rPr sz="4100" kern="0" spc="1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41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values</a:t>
            </a:r>
            <a:r>
              <a:rPr sz="4100" kern="0" spc="2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41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and</a:t>
            </a:r>
            <a:r>
              <a:rPr sz="4100" kern="0" spc="35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41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remove</a:t>
            </a:r>
            <a:r>
              <a:rPr sz="4100" kern="0" spc="1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41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those</a:t>
            </a:r>
            <a:r>
              <a:rPr sz="4100" kern="0" spc="36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41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missing</a:t>
            </a:r>
            <a:endParaRPr lang="Calibri" altLang="Calibri" sz="4100" dirty="0"/>
          </a:p>
          <a:p>
            <a:pPr marL="12700" algn="l" rtl="0" eaLnBrk="0">
              <a:lnSpc>
                <a:spcPts val="5311"/>
              </a:lnSpc>
              <a:tabLst/>
            </a:pPr>
            <a:r>
              <a:rPr sz="4100" kern="0" spc="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value</a:t>
            </a:r>
            <a:r>
              <a:rPr sz="4100" kern="0" spc="16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4100" kern="0" spc="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from</a:t>
            </a:r>
            <a:r>
              <a:rPr sz="4100" kern="0" spc="9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4100" kern="0" spc="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the</a:t>
            </a:r>
            <a:r>
              <a:rPr sz="4100" kern="0" spc="2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4100" kern="0" spc="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data</a:t>
            </a:r>
            <a:r>
              <a:rPr sz="4100" kern="0" spc="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.</a:t>
            </a:r>
            <a:endParaRPr lang="Calibri" altLang="Calibri" sz="4100" dirty="0"/>
          </a:p>
        </p:txBody>
      </p:sp>
      <p:sp>
        <p:nvSpPr>
          <p:cNvPr id="71" name="textbox 71"/>
          <p:cNvSpPr/>
          <p:nvPr/>
        </p:nvSpPr>
        <p:spPr>
          <a:xfrm>
            <a:off x="911116" y="1231665"/>
            <a:ext cx="11353800" cy="16706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99260"/>
              </a:lnSpc>
              <a:tabLst/>
            </a:pPr>
            <a:endParaRPr lang="Arial" altLang="Arial" sz="100" dirty="0"/>
          </a:p>
          <a:p>
            <a:pPr marL="40640" algn="l" rtl="0" eaLnBrk="0">
              <a:lnSpc>
                <a:spcPct val="78000"/>
              </a:lnSpc>
              <a:tabLst/>
            </a:pPr>
            <a:r>
              <a:rPr sz="4100" b="1" kern="0" spc="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Data</a:t>
            </a:r>
            <a:r>
              <a:rPr sz="4100" b="1" kern="0" spc="19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4100" b="1" kern="0" spc="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collectio</a:t>
            </a:r>
            <a:r>
              <a:rPr sz="4100" b="1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n</a:t>
            </a:r>
            <a:endParaRPr lang="Calibri" altLang="Calibri" sz="4100" dirty="0"/>
          </a:p>
          <a:p>
            <a:pPr algn="r" rtl="0" eaLnBrk="0">
              <a:lnSpc>
                <a:spcPts val="2924"/>
              </a:lnSpc>
              <a:spcBef>
                <a:spcPts val="1105"/>
              </a:spcBef>
              <a:tabLst/>
            </a:pPr>
            <a:r>
              <a:rPr sz="41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In</a:t>
            </a:r>
            <a:r>
              <a:rPr sz="4100" kern="0" spc="27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41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data</a:t>
            </a:r>
            <a:r>
              <a:rPr sz="4100" kern="0" spc="2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41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collection</a:t>
            </a:r>
            <a:r>
              <a:rPr sz="4100" kern="0" spc="15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41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we</a:t>
            </a:r>
            <a:r>
              <a:rPr sz="4100" kern="0" spc="24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41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download</a:t>
            </a:r>
            <a:r>
              <a:rPr sz="4100" kern="0" spc="1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41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the</a:t>
            </a:r>
            <a:r>
              <a:rPr sz="4100" kern="0" spc="24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41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data</a:t>
            </a:r>
            <a:r>
              <a:rPr sz="4100" kern="0" spc="1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41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from</a:t>
            </a:r>
            <a:endParaRPr lang="Calibri" altLang="Calibri" sz="4100" dirty="0"/>
          </a:p>
          <a:p>
            <a:pPr marL="12700" algn="l" rtl="0" eaLnBrk="0">
              <a:lnSpc>
                <a:spcPts val="5068"/>
              </a:lnSpc>
              <a:tabLst/>
            </a:pPr>
            <a:r>
              <a:rPr sz="4100" kern="0" spc="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the</a:t>
            </a:r>
            <a:r>
              <a:rPr sz="4100" kern="0" spc="24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4100" kern="0" spc="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edunet</a:t>
            </a:r>
            <a:r>
              <a:rPr sz="4100" kern="0" spc="25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4100" kern="0" spc="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dashboard</a:t>
            </a:r>
            <a:r>
              <a:rPr sz="4100" kern="0" spc="1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4100" kern="0" spc="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to</a:t>
            </a:r>
            <a:r>
              <a:rPr sz="4100" kern="0" spc="16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4100" kern="0" spc="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wo</a:t>
            </a:r>
            <a:r>
              <a:rPr sz="4100" kern="0" spc="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rk</a:t>
            </a:r>
            <a:r>
              <a:rPr sz="4100" kern="0" spc="3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4100" kern="0" spc="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in</a:t>
            </a:r>
            <a:r>
              <a:rPr sz="4100" kern="0" spc="1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4100" kern="0" spc="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the</a:t>
            </a:r>
            <a:r>
              <a:rPr sz="4100" kern="0" spc="24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4100" kern="0" spc="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excel</a:t>
            </a:r>
            <a:r>
              <a:rPr sz="4100" kern="0" spc="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.</a:t>
            </a:r>
            <a:endParaRPr lang="Calibri" altLang="Calibri" sz="4100" dirty="0"/>
          </a:p>
        </p:txBody>
      </p:sp>
      <p:pic>
        <p:nvPicPr>
          <p:cNvPr id="72" name="picture 7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0" y="6015038"/>
            <a:ext cx="676275" cy="4271962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picture 7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11080851" y="0"/>
            <a:ext cx="7207148" cy="10287000"/>
          </a:xfrm>
          <a:prstGeom prst="rect">
            <a:avLst/>
          </a:prstGeom>
        </p:spPr>
      </p:pic>
      <p:sp>
        <p:nvSpPr>
          <p:cNvPr id="74" name="textbox 74"/>
          <p:cNvSpPr/>
          <p:nvPr/>
        </p:nvSpPr>
        <p:spPr>
          <a:xfrm>
            <a:off x="851782" y="1091692"/>
            <a:ext cx="14331314" cy="788733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96207"/>
              </a:lnSpc>
              <a:tabLst/>
            </a:pPr>
            <a:endParaRPr lang="Arial" altLang="Arial" sz="100" dirty="0"/>
          </a:p>
          <a:p>
            <a:pPr marL="48259" algn="l" rtl="0" eaLnBrk="0">
              <a:lnSpc>
                <a:spcPct val="78000"/>
              </a:lnSpc>
              <a:tabLst/>
            </a:pPr>
            <a:r>
              <a:rPr sz="4800" b="1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Performance</a:t>
            </a:r>
            <a:r>
              <a:rPr sz="4800" b="1" kern="0" spc="30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4800" b="1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l</a:t>
            </a:r>
            <a:r>
              <a:rPr sz="4800" b="1" kern="0" spc="-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evel</a:t>
            </a:r>
            <a:endParaRPr lang="Calibri" altLang="Calibri" sz="4800" dirty="0"/>
          </a:p>
          <a:p>
            <a:pPr marL="1129664" algn="l" rtl="0" eaLnBrk="0">
              <a:lnSpc>
                <a:spcPct val="73000"/>
              </a:lnSpc>
              <a:spcBef>
                <a:spcPts val="1076"/>
              </a:spcBef>
              <a:tabLst/>
            </a:pPr>
            <a:r>
              <a:rPr sz="4800" kern="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We</a:t>
            </a:r>
            <a:r>
              <a:rPr sz="4800" kern="0" spc="2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4800" kern="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evaluate</a:t>
            </a:r>
            <a:r>
              <a:rPr sz="4800" kern="0" spc="9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4800" kern="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the</a:t>
            </a:r>
            <a:r>
              <a:rPr sz="4800" kern="0" spc="37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4800" kern="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perf</a:t>
            </a:r>
            <a:r>
              <a:rPr sz="48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ormance</a:t>
            </a:r>
            <a:r>
              <a:rPr sz="4800" kern="0" spc="2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48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of</a:t>
            </a:r>
            <a:r>
              <a:rPr sz="4800" kern="0" spc="4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48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the</a:t>
            </a:r>
            <a:r>
              <a:rPr sz="4800" kern="0" spc="2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48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employees</a:t>
            </a:r>
            <a:endParaRPr lang="Calibri" altLang="Calibri" sz="4800" dirty="0"/>
          </a:p>
          <a:p>
            <a:pPr marL="33019" algn="l" rtl="0" eaLnBrk="0">
              <a:lnSpc>
                <a:spcPts val="6039"/>
              </a:lnSpc>
              <a:tabLst/>
            </a:pPr>
            <a:r>
              <a:rPr sz="48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according</a:t>
            </a:r>
            <a:r>
              <a:rPr sz="4800" kern="0" spc="9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48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to</a:t>
            </a:r>
            <a:r>
              <a:rPr sz="4800" kern="0" spc="8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48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the</a:t>
            </a:r>
            <a:r>
              <a:rPr sz="4800" kern="0" spc="24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48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data</a:t>
            </a:r>
            <a:r>
              <a:rPr sz="4800" kern="0" spc="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.</a:t>
            </a:r>
            <a:endParaRPr lang="Calibri" altLang="Calibri" sz="4800" dirty="0"/>
          </a:p>
          <a:p>
            <a:pPr algn="l" rtl="0" eaLnBrk="0">
              <a:lnSpc>
                <a:spcPct val="128000"/>
              </a:lnSpc>
              <a:tabLst/>
            </a:pPr>
            <a:endParaRPr lang="Arial" altLang="Arial" sz="1000" dirty="0"/>
          </a:p>
          <a:p>
            <a:pPr algn="l" rtl="0" eaLnBrk="0">
              <a:lnSpc>
                <a:spcPct val="129000"/>
              </a:lnSpc>
              <a:tabLst/>
            </a:pPr>
            <a:endParaRPr lang="Arial" altLang="Arial" sz="1000" dirty="0"/>
          </a:p>
          <a:p>
            <a:pPr marL="24765" algn="l" rtl="0" eaLnBrk="0">
              <a:lnSpc>
                <a:spcPct val="75000"/>
              </a:lnSpc>
              <a:spcBef>
                <a:spcPts val="1447"/>
              </a:spcBef>
              <a:tabLst/>
            </a:pPr>
            <a:r>
              <a:rPr sz="4800" b="1" kern="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Summary</a:t>
            </a:r>
            <a:endParaRPr lang="Calibri" altLang="Calibri" sz="4800" dirty="0"/>
          </a:p>
          <a:p>
            <a:pPr algn="l" rtl="0" eaLnBrk="0">
              <a:lnSpc>
                <a:spcPct val="105000"/>
              </a:lnSpc>
              <a:tabLst/>
            </a:pPr>
            <a:endParaRPr lang="Arial" altLang="Arial" sz="1000" dirty="0"/>
          </a:p>
          <a:p>
            <a:pPr algn="l" rtl="0" eaLnBrk="0">
              <a:lnSpc>
                <a:spcPct val="106000"/>
              </a:lnSpc>
              <a:tabLst/>
            </a:pPr>
            <a:endParaRPr lang="Arial" altLang="Arial" sz="1000" dirty="0"/>
          </a:p>
          <a:p>
            <a:pPr algn="r" rtl="0" eaLnBrk="0">
              <a:lnSpc>
                <a:spcPct val="73000"/>
              </a:lnSpc>
              <a:spcBef>
                <a:spcPts val="1444"/>
              </a:spcBef>
              <a:tabLst/>
            </a:pPr>
            <a:r>
              <a:rPr sz="48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Pivot</a:t>
            </a:r>
            <a:r>
              <a:rPr sz="4800" kern="0" spc="8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48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table</a:t>
            </a:r>
            <a:r>
              <a:rPr sz="4800" kern="0" spc="14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48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we</a:t>
            </a:r>
            <a:r>
              <a:rPr sz="4800" kern="0" spc="2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48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are</a:t>
            </a:r>
            <a:r>
              <a:rPr sz="4800" kern="0" spc="2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48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categorized</a:t>
            </a:r>
            <a:r>
              <a:rPr sz="4800" kern="0" spc="9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48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the</a:t>
            </a:r>
            <a:r>
              <a:rPr sz="4800" kern="0" spc="2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48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columns</a:t>
            </a:r>
            <a:r>
              <a:rPr sz="4800" kern="0" spc="1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48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wh</a:t>
            </a:r>
            <a:r>
              <a:rPr sz="4800" kern="0" spc="-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at</a:t>
            </a:r>
            <a:r>
              <a:rPr sz="4800" kern="0" spc="14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4800" kern="0" spc="-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we</a:t>
            </a:r>
            <a:endParaRPr lang="Calibri" altLang="Calibri" sz="4800" dirty="0"/>
          </a:p>
          <a:p>
            <a:pPr marL="51435" algn="l" rtl="0" eaLnBrk="0">
              <a:lnSpc>
                <a:spcPts val="5964"/>
              </a:lnSpc>
              <a:tabLst/>
            </a:pPr>
            <a:r>
              <a:rPr sz="48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need</a:t>
            </a:r>
            <a:r>
              <a:rPr sz="4800" kern="0" spc="2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48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and</a:t>
            </a:r>
            <a:r>
              <a:rPr sz="4800" kern="0" spc="2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48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organization</a:t>
            </a:r>
            <a:r>
              <a:rPr sz="4800" kern="0" spc="3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48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in</a:t>
            </a:r>
            <a:r>
              <a:rPr sz="4800" kern="0" spc="9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48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the</a:t>
            </a:r>
            <a:r>
              <a:rPr sz="4800" kern="0" spc="24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48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dat</a:t>
            </a:r>
            <a:r>
              <a:rPr sz="4800" kern="0" spc="-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a</a:t>
            </a:r>
            <a:r>
              <a:rPr sz="4800" kern="0" spc="-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.</a:t>
            </a:r>
            <a:endParaRPr lang="Calibri" altLang="Calibri" sz="4800" dirty="0"/>
          </a:p>
          <a:p>
            <a:pPr algn="l" rtl="0" eaLnBrk="0">
              <a:lnSpc>
                <a:spcPct val="140000"/>
              </a:lnSpc>
              <a:tabLst/>
            </a:pPr>
            <a:endParaRPr lang="Arial" altLang="Arial" sz="1000" dirty="0"/>
          </a:p>
          <a:p>
            <a:pPr algn="l" rtl="0" eaLnBrk="0">
              <a:lnSpc>
                <a:spcPct val="140000"/>
              </a:lnSpc>
              <a:tabLst/>
            </a:pPr>
            <a:endParaRPr lang="Arial" altLang="Arial" sz="1000" dirty="0"/>
          </a:p>
          <a:p>
            <a:pPr marL="12700" algn="l" rtl="0" eaLnBrk="0">
              <a:lnSpc>
                <a:spcPct val="78000"/>
              </a:lnSpc>
              <a:spcBef>
                <a:spcPts val="1441"/>
              </a:spcBef>
              <a:tabLst/>
            </a:pPr>
            <a:r>
              <a:rPr sz="4800" b="1" kern="0" spc="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Visualisation</a:t>
            </a:r>
            <a:endParaRPr lang="Calibri" altLang="Calibri" sz="4800" dirty="0"/>
          </a:p>
          <a:p>
            <a:pPr algn="l" rtl="0" eaLnBrk="0">
              <a:lnSpc>
                <a:spcPct val="183000"/>
              </a:lnSpc>
              <a:tabLst/>
            </a:pPr>
            <a:endParaRPr lang="Arial" altLang="Arial" sz="1000" dirty="0"/>
          </a:p>
          <a:p>
            <a:pPr marL="1439544" algn="l" rtl="0" eaLnBrk="0">
              <a:lnSpc>
                <a:spcPct val="73000"/>
              </a:lnSpc>
              <a:spcBef>
                <a:spcPts val="1446"/>
              </a:spcBef>
              <a:tabLst/>
            </a:pPr>
            <a:r>
              <a:rPr sz="4800" kern="0" spc="-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In</a:t>
            </a:r>
            <a:r>
              <a:rPr sz="4800" kern="0" spc="1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4800" kern="0" spc="-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graph</a:t>
            </a:r>
            <a:r>
              <a:rPr sz="4800" kern="0" spc="37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4800" kern="0" spc="-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method</a:t>
            </a:r>
            <a:r>
              <a:rPr sz="4800" kern="0" spc="14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4800" kern="0" spc="-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we</a:t>
            </a:r>
            <a:r>
              <a:rPr sz="4800" kern="0" spc="37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4800" kern="0" spc="-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hav</a:t>
            </a:r>
            <a:r>
              <a:rPr sz="4800" kern="0" spc="-4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e</a:t>
            </a:r>
            <a:r>
              <a:rPr sz="4800" kern="0" spc="20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4800" kern="0" spc="-4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shown</a:t>
            </a:r>
            <a:r>
              <a:rPr sz="4800" kern="0" spc="9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4800" kern="0" spc="-4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the</a:t>
            </a:r>
            <a:r>
              <a:rPr sz="4800" kern="0" spc="37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4800" kern="0" spc="-4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performance</a:t>
            </a:r>
            <a:endParaRPr lang="Calibri" altLang="Calibri" sz="4800" dirty="0"/>
          </a:p>
          <a:p>
            <a:pPr marL="34290" algn="l" rtl="0" eaLnBrk="0">
              <a:lnSpc>
                <a:spcPts val="5942"/>
              </a:lnSpc>
              <a:tabLst/>
            </a:pPr>
            <a:r>
              <a:rPr sz="48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data</a:t>
            </a:r>
            <a:r>
              <a:rPr sz="4800" kern="0" spc="2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48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analysis</a:t>
            </a:r>
            <a:r>
              <a:rPr sz="4800" kern="0" spc="2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48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and</a:t>
            </a:r>
            <a:r>
              <a:rPr sz="4800" kern="0" spc="3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48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i</a:t>
            </a:r>
            <a:r>
              <a:rPr sz="4800" kern="0" spc="-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t</a:t>
            </a:r>
            <a:r>
              <a:rPr sz="4800" kern="0" spc="3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4800" kern="0" spc="-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is</a:t>
            </a:r>
            <a:r>
              <a:rPr sz="4800" kern="0" spc="2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4800" kern="0" spc="-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easy</a:t>
            </a:r>
            <a:r>
              <a:rPr sz="4800" kern="0" spc="8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4800" kern="0" spc="-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to</a:t>
            </a:r>
            <a:r>
              <a:rPr sz="4800" kern="0" spc="3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4800" kern="0" spc="-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identify</a:t>
            </a:r>
            <a:r>
              <a:rPr sz="4800" kern="0" spc="9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4800" kern="0" spc="-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the</a:t>
            </a:r>
            <a:r>
              <a:rPr sz="4800" kern="0" spc="37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4800" kern="0" spc="-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percentage</a:t>
            </a:r>
            <a:r>
              <a:rPr sz="4800" kern="0" spc="-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.</a:t>
            </a:r>
            <a:endParaRPr lang="Calibri" altLang="Calibri" sz="4800" dirty="0"/>
          </a:p>
        </p:txBody>
      </p:sp>
      <p:pic>
        <p:nvPicPr>
          <p:cNvPr id="75" name="picture 7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0" y="6015038"/>
            <a:ext cx="676275" cy="4271962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/>
          <p:nvPr/>
        </p:nvGrpSpPr>
        <p:grpSpPr>
          <a:xfrm rot="21600000">
            <a:off x="11080851" y="0"/>
            <a:ext cx="7207148" cy="10287000"/>
            <a:chOff x="0" y="0"/>
            <a:chExt cx="7207148" cy="10287000"/>
          </a:xfrm>
        </p:grpSpPr>
        <p:pic>
          <p:nvPicPr>
            <p:cNvPr id="76" name="picture 7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21600000">
              <a:off x="0" y="0"/>
              <a:ext cx="7207148" cy="10287000"/>
            </a:xfrm>
            <a:prstGeom prst="rect">
              <a:avLst/>
            </a:prstGeom>
          </p:spPr>
        </p:pic>
        <p:sp>
          <p:nvSpPr>
            <p:cNvPr id="77" name="textbox 77"/>
            <p:cNvSpPr/>
            <p:nvPr/>
          </p:nvSpPr>
          <p:spPr>
            <a:xfrm>
              <a:off x="-12700" y="-12700"/>
              <a:ext cx="7232650" cy="10359390"/>
            </a:xfrm>
            <a:prstGeom prst="rect">
              <a:avLst/>
            </a:prstGeom>
          </p:spPr>
          <p:txBody>
            <a:bodyPr vert="horz" wrap="square" lIns="0" tIns="0" rIns="0" bIns="0"/>
            <a:lstStyle/>
            <a:p>
              <a:pPr algn="l" rtl="0" eaLnBrk="0">
                <a:lnSpc>
                  <a:spcPct val="100000"/>
                </a:lnSpc>
                <a:tabLst/>
              </a:pPr>
              <a:endParaRPr lang="Arial" altLang="Arial" sz="1000" dirty="0"/>
            </a:p>
            <a:p>
              <a:pPr algn="l" rtl="0" eaLnBrk="0">
                <a:lnSpc>
                  <a:spcPct val="100000"/>
                </a:lnSpc>
                <a:tabLst/>
              </a:pPr>
              <a:endParaRPr lang="Arial" altLang="Arial" sz="1000" dirty="0"/>
            </a:p>
            <a:p>
              <a:pPr algn="l" rtl="0" eaLnBrk="0">
                <a:lnSpc>
                  <a:spcPct val="100000"/>
                </a:lnSpc>
                <a:tabLst/>
              </a:pPr>
              <a:endParaRPr lang="Arial" altLang="Arial" sz="1000" dirty="0"/>
            </a:p>
            <a:p>
              <a:pPr algn="l" rtl="0" eaLnBrk="0">
                <a:lnSpc>
                  <a:spcPct val="100000"/>
                </a:lnSpc>
                <a:tabLst/>
              </a:pPr>
              <a:endParaRPr lang="Arial" altLang="Arial" sz="1000" dirty="0"/>
            </a:p>
            <a:p>
              <a:pPr algn="l" rtl="0" eaLnBrk="0">
                <a:lnSpc>
                  <a:spcPct val="100000"/>
                </a:lnSpc>
                <a:tabLst/>
              </a:pPr>
              <a:endParaRPr lang="Arial" altLang="Arial" sz="1000" dirty="0"/>
            </a:p>
            <a:p>
              <a:pPr algn="l" rtl="0" eaLnBrk="0">
                <a:lnSpc>
                  <a:spcPct val="100000"/>
                </a:lnSpc>
                <a:tabLst/>
              </a:pPr>
              <a:endParaRPr lang="Arial" altLang="Arial" sz="1000" dirty="0"/>
            </a:p>
            <a:p>
              <a:pPr algn="l" rtl="0" eaLnBrk="0">
                <a:lnSpc>
                  <a:spcPct val="100000"/>
                </a:lnSpc>
                <a:tabLst/>
              </a:pPr>
              <a:endParaRPr lang="Arial" altLang="Arial" sz="1000" dirty="0"/>
            </a:p>
            <a:p>
              <a:pPr algn="l" rtl="0" eaLnBrk="0">
                <a:lnSpc>
                  <a:spcPct val="100000"/>
                </a:lnSpc>
                <a:tabLst/>
              </a:pPr>
              <a:endParaRPr lang="Arial" altLang="Arial" sz="1000" dirty="0"/>
            </a:p>
            <a:p>
              <a:pPr algn="l" rtl="0" eaLnBrk="0">
                <a:lnSpc>
                  <a:spcPct val="100000"/>
                </a:lnSpc>
                <a:tabLst/>
              </a:pPr>
              <a:endParaRPr lang="Arial" altLang="Arial" sz="1000" dirty="0"/>
            </a:p>
            <a:p>
              <a:pPr algn="l" rtl="0" eaLnBrk="0">
                <a:lnSpc>
                  <a:spcPct val="100000"/>
                </a:lnSpc>
                <a:tabLst/>
              </a:pPr>
              <a:endParaRPr lang="Arial" altLang="Arial" sz="1000" dirty="0"/>
            </a:p>
            <a:p>
              <a:pPr algn="l" rtl="0" eaLnBrk="0">
                <a:lnSpc>
                  <a:spcPct val="100000"/>
                </a:lnSpc>
                <a:tabLst/>
              </a:pPr>
              <a:endParaRPr lang="Arial" altLang="Arial" sz="1000" dirty="0"/>
            </a:p>
            <a:p>
              <a:pPr algn="l" rtl="0" eaLnBrk="0">
                <a:lnSpc>
                  <a:spcPct val="100000"/>
                </a:lnSpc>
                <a:tabLst/>
              </a:pPr>
              <a:endParaRPr lang="Arial" altLang="Arial" sz="1000" dirty="0"/>
            </a:p>
            <a:p>
              <a:pPr algn="l" rtl="0" eaLnBrk="0">
                <a:lnSpc>
                  <a:spcPct val="100000"/>
                </a:lnSpc>
                <a:tabLst/>
              </a:pPr>
              <a:endParaRPr lang="Arial" altLang="Arial" sz="1000" dirty="0"/>
            </a:p>
            <a:p>
              <a:pPr algn="l" rtl="0" eaLnBrk="0">
                <a:lnSpc>
                  <a:spcPct val="100000"/>
                </a:lnSpc>
                <a:tabLst/>
              </a:pPr>
              <a:endParaRPr lang="Arial" altLang="Arial" sz="1000" dirty="0"/>
            </a:p>
            <a:p>
              <a:pPr algn="l" rtl="0" eaLnBrk="0">
                <a:lnSpc>
                  <a:spcPct val="100000"/>
                </a:lnSpc>
                <a:tabLst/>
              </a:pPr>
              <a:endParaRPr lang="Arial" altLang="Arial" sz="1000" dirty="0"/>
            </a:p>
            <a:p>
              <a:pPr algn="l" rtl="0" eaLnBrk="0">
                <a:lnSpc>
                  <a:spcPct val="100000"/>
                </a:lnSpc>
                <a:tabLst/>
              </a:pPr>
              <a:endParaRPr lang="Arial" altLang="Arial" sz="1000" dirty="0"/>
            </a:p>
            <a:p>
              <a:pPr algn="l" rtl="0" eaLnBrk="0">
                <a:lnSpc>
                  <a:spcPct val="100000"/>
                </a:lnSpc>
                <a:tabLst/>
              </a:pPr>
              <a:endParaRPr lang="Arial" altLang="Arial" sz="1000" dirty="0"/>
            </a:p>
            <a:p>
              <a:pPr algn="l" rtl="0" eaLnBrk="0">
                <a:lnSpc>
                  <a:spcPct val="100000"/>
                </a:lnSpc>
                <a:tabLst/>
              </a:pPr>
              <a:endParaRPr lang="Arial" altLang="Arial" sz="1000" dirty="0"/>
            </a:p>
            <a:p>
              <a:pPr algn="l" rtl="0" eaLnBrk="0">
                <a:lnSpc>
                  <a:spcPct val="100000"/>
                </a:lnSpc>
                <a:tabLst/>
              </a:pPr>
              <a:endParaRPr lang="Arial" altLang="Arial" sz="1000" dirty="0"/>
            </a:p>
            <a:p>
              <a:pPr algn="l" rtl="0" eaLnBrk="0">
                <a:lnSpc>
                  <a:spcPct val="100000"/>
                </a:lnSpc>
                <a:tabLst/>
              </a:pPr>
              <a:endParaRPr lang="Arial" altLang="Arial" sz="1000" dirty="0"/>
            </a:p>
            <a:p>
              <a:pPr algn="l" rtl="0" eaLnBrk="0">
                <a:lnSpc>
                  <a:spcPct val="100000"/>
                </a:lnSpc>
                <a:tabLst/>
              </a:pPr>
              <a:endParaRPr lang="Arial" altLang="Arial" sz="1000" dirty="0"/>
            </a:p>
            <a:p>
              <a:pPr algn="l" rtl="0" eaLnBrk="0">
                <a:lnSpc>
                  <a:spcPct val="100000"/>
                </a:lnSpc>
                <a:tabLst/>
              </a:pPr>
              <a:endParaRPr lang="Arial" altLang="Arial" sz="1000" dirty="0"/>
            </a:p>
            <a:p>
              <a:pPr algn="l" rtl="0" eaLnBrk="0">
                <a:lnSpc>
                  <a:spcPct val="100000"/>
                </a:lnSpc>
                <a:tabLst/>
              </a:pPr>
              <a:endParaRPr lang="Arial" altLang="Arial" sz="1000" dirty="0"/>
            </a:p>
            <a:p>
              <a:pPr algn="l" rtl="0" eaLnBrk="0">
                <a:lnSpc>
                  <a:spcPct val="100000"/>
                </a:lnSpc>
                <a:tabLst/>
              </a:pPr>
              <a:endParaRPr lang="Arial" altLang="Arial" sz="1000" dirty="0"/>
            </a:p>
            <a:p>
              <a:pPr algn="l" rtl="0" eaLnBrk="0">
                <a:lnSpc>
                  <a:spcPct val="100000"/>
                </a:lnSpc>
                <a:tabLst/>
              </a:pPr>
              <a:endParaRPr lang="Arial" altLang="Arial" sz="1000" dirty="0"/>
            </a:p>
            <a:p>
              <a:pPr algn="l" rtl="0" eaLnBrk="0">
                <a:lnSpc>
                  <a:spcPct val="100000"/>
                </a:lnSpc>
                <a:tabLst/>
              </a:pPr>
              <a:endParaRPr lang="Arial" altLang="Arial" sz="1000" dirty="0"/>
            </a:p>
            <a:p>
              <a:pPr algn="l" rtl="0" eaLnBrk="0">
                <a:lnSpc>
                  <a:spcPct val="100000"/>
                </a:lnSpc>
                <a:tabLst/>
              </a:pPr>
              <a:endParaRPr lang="Arial" altLang="Arial" sz="1000" dirty="0"/>
            </a:p>
            <a:p>
              <a:pPr algn="l" rtl="0" eaLnBrk="0">
                <a:lnSpc>
                  <a:spcPct val="100000"/>
                </a:lnSpc>
                <a:tabLst/>
              </a:pPr>
              <a:endParaRPr lang="Arial" altLang="Arial" sz="1000" dirty="0"/>
            </a:p>
            <a:p>
              <a:pPr algn="l" rtl="0" eaLnBrk="0">
                <a:lnSpc>
                  <a:spcPct val="100000"/>
                </a:lnSpc>
                <a:tabLst/>
              </a:pPr>
              <a:endParaRPr lang="Arial" altLang="Arial" sz="1000" dirty="0"/>
            </a:p>
            <a:p>
              <a:pPr algn="l" rtl="0" eaLnBrk="0">
                <a:lnSpc>
                  <a:spcPct val="100000"/>
                </a:lnSpc>
                <a:tabLst/>
              </a:pPr>
              <a:endParaRPr lang="Arial" altLang="Arial" sz="1000" dirty="0"/>
            </a:p>
            <a:p>
              <a:pPr algn="l" rtl="0" eaLnBrk="0">
                <a:lnSpc>
                  <a:spcPct val="100000"/>
                </a:lnSpc>
                <a:tabLst/>
              </a:pPr>
              <a:endParaRPr lang="Arial" altLang="Arial" sz="1000" dirty="0"/>
            </a:p>
            <a:p>
              <a:pPr algn="l" rtl="0" eaLnBrk="0">
                <a:lnSpc>
                  <a:spcPct val="100000"/>
                </a:lnSpc>
                <a:tabLst/>
              </a:pPr>
              <a:endParaRPr lang="Arial" altLang="Arial" sz="1000" dirty="0"/>
            </a:p>
            <a:p>
              <a:pPr algn="l" rtl="0" eaLnBrk="0">
                <a:lnSpc>
                  <a:spcPct val="100000"/>
                </a:lnSpc>
                <a:tabLst/>
              </a:pPr>
              <a:endParaRPr lang="Arial" altLang="Arial" sz="1000" dirty="0"/>
            </a:p>
            <a:p>
              <a:pPr algn="l" rtl="0" eaLnBrk="0">
                <a:lnSpc>
                  <a:spcPct val="100000"/>
                </a:lnSpc>
                <a:tabLst/>
              </a:pPr>
              <a:endParaRPr lang="Arial" altLang="Arial" sz="1000" dirty="0"/>
            </a:p>
            <a:p>
              <a:pPr algn="l" rtl="0" eaLnBrk="0">
                <a:lnSpc>
                  <a:spcPct val="100000"/>
                </a:lnSpc>
                <a:tabLst/>
              </a:pPr>
              <a:endParaRPr lang="Arial" altLang="Arial" sz="1000" dirty="0"/>
            </a:p>
            <a:p>
              <a:pPr algn="l" rtl="0" eaLnBrk="0">
                <a:lnSpc>
                  <a:spcPct val="100000"/>
                </a:lnSpc>
                <a:tabLst/>
              </a:pPr>
              <a:endParaRPr lang="Arial" altLang="Arial" sz="1000" dirty="0"/>
            </a:p>
            <a:p>
              <a:pPr algn="l" rtl="0" eaLnBrk="0">
                <a:lnSpc>
                  <a:spcPct val="100000"/>
                </a:lnSpc>
                <a:tabLst/>
              </a:pPr>
              <a:endParaRPr lang="Arial" altLang="Arial" sz="1000" dirty="0"/>
            </a:p>
            <a:p>
              <a:pPr algn="l" rtl="0" eaLnBrk="0">
                <a:lnSpc>
                  <a:spcPct val="100000"/>
                </a:lnSpc>
                <a:tabLst/>
              </a:pPr>
              <a:endParaRPr lang="Arial" altLang="Arial" sz="1000" dirty="0"/>
            </a:p>
            <a:p>
              <a:pPr algn="l" rtl="0" eaLnBrk="0">
                <a:lnSpc>
                  <a:spcPct val="100000"/>
                </a:lnSpc>
                <a:tabLst/>
              </a:pPr>
              <a:endParaRPr lang="Arial" altLang="Arial" sz="1000" dirty="0"/>
            </a:p>
            <a:p>
              <a:pPr algn="l" rtl="0" eaLnBrk="0">
                <a:lnSpc>
                  <a:spcPct val="100000"/>
                </a:lnSpc>
                <a:tabLst/>
              </a:pPr>
              <a:endParaRPr lang="Arial" altLang="Arial" sz="1000" dirty="0"/>
            </a:p>
            <a:p>
              <a:pPr algn="l" rtl="0" eaLnBrk="0">
                <a:lnSpc>
                  <a:spcPct val="100000"/>
                </a:lnSpc>
                <a:tabLst/>
              </a:pPr>
              <a:endParaRPr lang="Arial" altLang="Arial" sz="1000" dirty="0"/>
            </a:p>
            <a:p>
              <a:pPr algn="l" rtl="0" eaLnBrk="0">
                <a:lnSpc>
                  <a:spcPct val="100000"/>
                </a:lnSpc>
                <a:tabLst/>
              </a:pPr>
              <a:endParaRPr lang="Arial" altLang="Arial" sz="1000" dirty="0"/>
            </a:p>
            <a:p>
              <a:pPr algn="l" rtl="0" eaLnBrk="0">
                <a:lnSpc>
                  <a:spcPct val="100000"/>
                </a:lnSpc>
                <a:tabLst/>
              </a:pPr>
              <a:endParaRPr lang="Arial" altLang="Arial" sz="1000" dirty="0"/>
            </a:p>
            <a:p>
              <a:pPr algn="l" rtl="0" eaLnBrk="0">
                <a:lnSpc>
                  <a:spcPct val="100000"/>
                </a:lnSpc>
                <a:tabLst/>
              </a:pPr>
              <a:endParaRPr lang="Arial" altLang="Arial" sz="1000" dirty="0"/>
            </a:p>
            <a:p>
              <a:pPr algn="l" rtl="0" eaLnBrk="0">
                <a:lnSpc>
                  <a:spcPct val="100000"/>
                </a:lnSpc>
                <a:tabLst/>
              </a:pPr>
              <a:endParaRPr lang="Arial" altLang="Arial" sz="1000" dirty="0"/>
            </a:p>
            <a:p>
              <a:pPr algn="l" rtl="0" eaLnBrk="0">
                <a:lnSpc>
                  <a:spcPct val="100000"/>
                </a:lnSpc>
                <a:tabLst/>
              </a:pPr>
              <a:endParaRPr lang="Arial" altLang="Arial" sz="1000" dirty="0"/>
            </a:p>
            <a:p>
              <a:pPr algn="l" rtl="0" eaLnBrk="0">
                <a:lnSpc>
                  <a:spcPct val="100000"/>
                </a:lnSpc>
                <a:tabLst/>
              </a:pPr>
              <a:endParaRPr lang="Arial" altLang="Arial" sz="1000" dirty="0"/>
            </a:p>
            <a:p>
              <a:pPr algn="l" rtl="0" eaLnBrk="0">
                <a:lnSpc>
                  <a:spcPct val="100000"/>
                </a:lnSpc>
                <a:tabLst/>
              </a:pPr>
              <a:endParaRPr lang="Arial" altLang="Arial" sz="1000" dirty="0"/>
            </a:p>
            <a:p>
              <a:pPr algn="l" rtl="0" eaLnBrk="0">
                <a:lnSpc>
                  <a:spcPct val="100000"/>
                </a:lnSpc>
                <a:tabLst/>
              </a:pPr>
              <a:endParaRPr lang="Arial" altLang="Arial" sz="1000" dirty="0"/>
            </a:p>
            <a:p>
              <a:pPr algn="l" rtl="0" eaLnBrk="0">
                <a:lnSpc>
                  <a:spcPct val="100000"/>
                </a:lnSpc>
                <a:tabLst/>
              </a:pPr>
              <a:endParaRPr lang="Arial" altLang="Arial" sz="1000" dirty="0"/>
            </a:p>
            <a:p>
              <a:pPr algn="l" rtl="0" eaLnBrk="0">
                <a:lnSpc>
                  <a:spcPct val="100000"/>
                </a:lnSpc>
                <a:tabLst/>
              </a:pPr>
              <a:endParaRPr lang="Arial" altLang="Arial" sz="1000" dirty="0"/>
            </a:p>
            <a:p>
              <a:pPr algn="l" rtl="0" eaLnBrk="0">
                <a:lnSpc>
                  <a:spcPct val="100000"/>
                </a:lnSpc>
                <a:tabLst/>
              </a:pPr>
              <a:endParaRPr lang="Arial" altLang="Arial" sz="1000" dirty="0"/>
            </a:p>
            <a:p>
              <a:pPr algn="l" rtl="0" eaLnBrk="0">
                <a:lnSpc>
                  <a:spcPct val="100000"/>
                </a:lnSpc>
                <a:tabLst/>
              </a:pPr>
              <a:endParaRPr lang="Arial" altLang="Arial" sz="1000" dirty="0"/>
            </a:p>
            <a:p>
              <a:pPr algn="l" rtl="0" eaLnBrk="0">
                <a:lnSpc>
                  <a:spcPct val="100000"/>
                </a:lnSpc>
                <a:tabLst/>
              </a:pPr>
              <a:endParaRPr lang="Arial" altLang="Arial" sz="1000" dirty="0"/>
            </a:p>
            <a:p>
              <a:pPr algn="l" rtl="0" eaLnBrk="0">
                <a:lnSpc>
                  <a:spcPct val="100000"/>
                </a:lnSpc>
                <a:tabLst/>
              </a:pPr>
              <a:endParaRPr lang="Arial" altLang="Arial" sz="1000" dirty="0"/>
            </a:p>
            <a:p>
              <a:pPr algn="l" rtl="0" eaLnBrk="0">
                <a:lnSpc>
                  <a:spcPct val="100000"/>
                </a:lnSpc>
                <a:tabLst/>
              </a:pPr>
              <a:endParaRPr lang="Arial" altLang="Arial" sz="1000" dirty="0"/>
            </a:p>
            <a:p>
              <a:pPr algn="l" rtl="0" eaLnBrk="0">
                <a:lnSpc>
                  <a:spcPct val="100000"/>
                </a:lnSpc>
                <a:tabLst/>
              </a:pPr>
              <a:endParaRPr lang="Arial" altLang="Arial" sz="1000" dirty="0"/>
            </a:p>
            <a:p>
              <a:pPr algn="l" rtl="0" eaLnBrk="0">
                <a:lnSpc>
                  <a:spcPct val="101000"/>
                </a:lnSpc>
                <a:tabLst/>
              </a:pPr>
              <a:endParaRPr lang="Arial" altLang="Arial" sz="1000" dirty="0"/>
            </a:p>
            <a:p>
              <a:pPr algn="l" rtl="0" eaLnBrk="0">
                <a:lnSpc>
                  <a:spcPct val="101000"/>
                </a:lnSpc>
                <a:tabLst/>
              </a:pPr>
              <a:endParaRPr lang="Arial" altLang="Arial" sz="1000" dirty="0"/>
            </a:p>
            <a:p>
              <a:pPr algn="l" rtl="0" eaLnBrk="0">
                <a:lnSpc>
                  <a:spcPct val="101000"/>
                </a:lnSpc>
                <a:tabLst/>
              </a:pPr>
              <a:endParaRPr lang="Arial" altLang="Arial" sz="1000" dirty="0"/>
            </a:p>
            <a:p>
              <a:pPr algn="l" rtl="0" eaLnBrk="0">
                <a:lnSpc>
                  <a:spcPct val="101000"/>
                </a:lnSpc>
                <a:tabLst/>
              </a:pPr>
              <a:endParaRPr lang="Arial" altLang="Arial" sz="1000" dirty="0"/>
            </a:p>
            <a:p>
              <a:pPr algn="l" rtl="0" eaLnBrk="0">
                <a:lnSpc>
                  <a:spcPct val="101000"/>
                </a:lnSpc>
                <a:tabLst/>
              </a:pPr>
              <a:endParaRPr lang="Arial" altLang="Arial" sz="1000" dirty="0"/>
            </a:p>
            <a:p>
              <a:pPr algn="l" rtl="0" eaLnBrk="0">
                <a:lnSpc>
                  <a:spcPct val="101000"/>
                </a:lnSpc>
                <a:tabLst/>
              </a:pPr>
              <a:endParaRPr lang="Arial" altLang="Arial" sz="1000" dirty="0"/>
            </a:p>
            <a:p>
              <a:pPr algn="l" rtl="0" eaLnBrk="0">
                <a:lnSpc>
                  <a:spcPct val="101000"/>
                </a:lnSpc>
                <a:tabLst/>
              </a:pPr>
              <a:endParaRPr lang="Arial" altLang="Arial" sz="1000" dirty="0"/>
            </a:p>
            <a:p>
              <a:pPr algn="l" rtl="0" eaLnBrk="0">
                <a:lnSpc>
                  <a:spcPct val="7729"/>
                </a:lnSpc>
                <a:tabLst/>
              </a:pPr>
              <a:endParaRPr lang="Arial" altLang="Arial" sz="100" dirty="0"/>
            </a:p>
            <a:p>
              <a:pPr marL="5938520" algn="l" rtl="0" eaLnBrk="0">
                <a:lnSpc>
                  <a:spcPct val="85000"/>
                </a:lnSpc>
                <a:tabLst/>
              </a:pPr>
              <a:r>
                <a:rPr sz="1600" kern="0" spc="-40" dirty="0">
                  <a:solidFill>
                    <a:srgbClr val="2D936B">
                      <a:alpha val="100000"/>
                    </a:srgbClr>
                  </a:solidFill>
                  <a:latin typeface="Trebuchet MS"/>
                  <a:ea typeface="Trebuchet MS"/>
                  <a:cs typeface="Trebuchet MS"/>
                </a:rPr>
                <a:t>13</a:t>
              </a:r>
              <a:endParaRPr lang="Trebuchet MS" altLang="Trebuchet MS" sz="1600" dirty="0"/>
            </a:p>
          </p:txBody>
        </p:sp>
      </p:grpSp>
      <p:pic>
        <p:nvPicPr>
          <p:cNvPr id="78" name="picture 7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2681428" y="2438944"/>
            <a:ext cx="8401050" cy="6296025"/>
          </a:xfrm>
          <a:prstGeom prst="rect">
            <a:avLst/>
          </a:prstGeom>
        </p:spPr>
      </p:pic>
      <p:pic>
        <p:nvPicPr>
          <p:cNvPr id="79" name="picture 7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0" y="6015038"/>
            <a:ext cx="676275" cy="4271962"/>
          </a:xfrm>
          <a:prstGeom prst="rect">
            <a:avLst/>
          </a:prstGeom>
        </p:spPr>
      </p:pic>
      <p:sp>
        <p:nvSpPr>
          <p:cNvPr id="80" name="textbox 80"/>
          <p:cNvSpPr/>
          <p:nvPr/>
        </p:nvSpPr>
        <p:spPr>
          <a:xfrm>
            <a:off x="1207156" y="789812"/>
            <a:ext cx="3662045" cy="92075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53549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82000"/>
              </a:lnSpc>
              <a:tabLst/>
            </a:pPr>
            <a:r>
              <a:rPr sz="7200" b="1" kern="0" spc="-80" dirty="0">
                <a:solidFill>
                  <a:srgbClr val="00000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RESULTS</a:t>
            </a:r>
            <a:endParaRPr lang="Trebuchet MS" altLang="Trebuchet MS" sz="7200" dirty="0"/>
          </a:p>
        </p:txBody>
      </p:sp>
      <p:pic>
        <p:nvPicPr>
          <p:cNvPr id="81" name="picture 8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600000">
            <a:off x="2500312" y="9701213"/>
            <a:ext cx="114300" cy="27622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picture 8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3139946" y="0"/>
            <a:ext cx="15148053" cy="10287000"/>
          </a:xfrm>
          <a:prstGeom prst="rect">
            <a:avLst/>
          </a:prstGeom>
        </p:spPr>
      </p:pic>
      <p:pic>
        <p:nvPicPr>
          <p:cNvPr id="83" name="picture 8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0" y="6015038"/>
            <a:ext cx="676275" cy="4271962"/>
          </a:xfrm>
          <a:prstGeom prst="rect">
            <a:avLst/>
          </a:prstGeom>
        </p:spPr>
      </p:pic>
      <p:sp>
        <p:nvSpPr>
          <p:cNvPr id="84" name="textbox 84"/>
          <p:cNvSpPr/>
          <p:nvPr/>
        </p:nvSpPr>
        <p:spPr>
          <a:xfrm>
            <a:off x="1188106" y="769809"/>
            <a:ext cx="3530600" cy="92075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52419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82000"/>
              </a:lnSpc>
              <a:tabLst/>
            </a:pPr>
            <a:r>
              <a:rPr sz="7200" b="1" kern="0" spc="-80" dirty="0">
                <a:solidFill>
                  <a:srgbClr val="00000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RESULT:</a:t>
            </a:r>
            <a:endParaRPr lang="Trebuchet MS" altLang="Trebuchet MS" sz="72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picture 8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11080851" y="0"/>
            <a:ext cx="7207148" cy="10287000"/>
          </a:xfrm>
          <a:prstGeom prst="rect">
            <a:avLst/>
          </a:prstGeom>
        </p:spPr>
      </p:pic>
      <p:sp>
        <p:nvSpPr>
          <p:cNvPr id="86" name="textbox 86"/>
          <p:cNvSpPr/>
          <p:nvPr/>
        </p:nvSpPr>
        <p:spPr>
          <a:xfrm>
            <a:off x="1164295" y="739712"/>
            <a:ext cx="11840844" cy="783272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56599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83000"/>
              </a:lnSpc>
              <a:tabLst/>
            </a:pPr>
            <a:r>
              <a:rPr sz="7200" kern="0" spc="60" dirty="0">
                <a:solidFill>
                  <a:srgbClr val="000000">
                    <a:alpha val="100000"/>
                  </a:srgbClr>
                </a:solidFill>
                <a:latin typeface="Segoe UI"/>
                <a:ea typeface="Segoe UI"/>
                <a:cs typeface="Segoe UI"/>
              </a:rPr>
              <a:t>conclusion</a:t>
            </a:r>
            <a:endParaRPr lang="Segoe UI" altLang="Segoe UI" sz="7200" dirty="0"/>
          </a:p>
          <a:p>
            <a:pPr algn="l" rtl="0" eaLnBrk="0">
              <a:lnSpc>
                <a:spcPct val="101000"/>
              </a:lnSpc>
              <a:tabLst/>
            </a:pPr>
            <a:endParaRPr lang="Arial" altLang="Arial" sz="1000" dirty="0"/>
          </a:p>
          <a:p>
            <a:pPr algn="l" rtl="0" eaLnBrk="0">
              <a:lnSpc>
                <a:spcPct val="101000"/>
              </a:lnSpc>
              <a:tabLst/>
            </a:pPr>
            <a:endParaRPr lang="Arial" altLang="Arial" sz="1000" dirty="0"/>
          </a:p>
          <a:p>
            <a:pPr algn="l" rtl="0" eaLnBrk="0">
              <a:lnSpc>
                <a:spcPct val="101000"/>
              </a:lnSpc>
              <a:tabLst/>
            </a:pPr>
            <a:endParaRPr lang="Arial" altLang="Arial" sz="1000" dirty="0"/>
          </a:p>
          <a:p>
            <a:pPr algn="l" rtl="0" eaLnBrk="0">
              <a:lnSpc>
                <a:spcPct val="101000"/>
              </a:lnSpc>
              <a:tabLst/>
            </a:pPr>
            <a:endParaRPr lang="Arial" altLang="Arial" sz="1000" dirty="0"/>
          </a:p>
          <a:p>
            <a:pPr algn="l" rtl="0" eaLnBrk="0">
              <a:lnSpc>
                <a:spcPct val="101000"/>
              </a:lnSpc>
              <a:tabLst/>
            </a:pPr>
            <a:endParaRPr lang="Arial" altLang="Arial" sz="1000" dirty="0"/>
          </a:p>
          <a:p>
            <a:pPr algn="l" rtl="0" eaLnBrk="0">
              <a:lnSpc>
                <a:spcPct val="101000"/>
              </a:lnSpc>
              <a:tabLst/>
            </a:pPr>
            <a:endParaRPr lang="Arial" altLang="Arial" sz="1000" dirty="0"/>
          </a:p>
          <a:p>
            <a:pPr algn="l" rtl="0" eaLnBrk="0">
              <a:lnSpc>
                <a:spcPct val="102000"/>
              </a:lnSpc>
              <a:tabLst/>
            </a:pPr>
            <a:endParaRPr lang="Arial" altLang="Arial" sz="1000" dirty="0"/>
          </a:p>
          <a:p>
            <a:pPr marL="125095" algn="l" rtl="0" eaLnBrk="0">
              <a:lnSpc>
                <a:spcPct val="78000"/>
              </a:lnSpc>
              <a:spcBef>
                <a:spcPts val="1445"/>
              </a:spcBef>
              <a:tabLst/>
            </a:pPr>
            <a:r>
              <a:rPr sz="4800" kern="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While</a:t>
            </a:r>
            <a:r>
              <a:rPr sz="4800" kern="0" spc="2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4800" kern="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compar</a:t>
            </a:r>
            <a:r>
              <a:rPr sz="48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ing</a:t>
            </a:r>
            <a:r>
              <a:rPr sz="4800" kern="0" spc="8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48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the</a:t>
            </a:r>
            <a:r>
              <a:rPr sz="4800" kern="0" spc="38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48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performance</a:t>
            </a:r>
            <a:r>
              <a:rPr sz="4800" kern="0" spc="2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48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of</a:t>
            </a:r>
            <a:endParaRPr lang="Calibri" altLang="Calibri" sz="4800" dirty="0"/>
          </a:p>
          <a:p>
            <a:pPr marL="133985" algn="l" rtl="0" eaLnBrk="0">
              <a:lnSpc>
                <a:spcPct val="73000"/>
              </a:lnSpc>
              <a:spcBef>
                <a:spcPts val="1199"/>
              </a:spcBef>
              <a:tabLst/>
            </a:pPr>
            <a:r>
              <a:rPr sz="48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employees</a:t>
            </a:r>
            <a:r>
              <a:rPr sz="4800" kern="0" spc="-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,</a:t>
            </a:r>
            <a:r>
              <a:rPr sz="4800" kern="0" spc="8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48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the</a:t>
            </a:r>
            <a:r>
              <a:rPr sz="4800" kern="0" spc="37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48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number</a:t>
            </a:r>
            <a:r>
              <a:rPr sz="4800" kern="0" spc="2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48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of</a:t>
            </a:r>
            <a:r>
              <a:rPr sz="4800" kern="0" spc="18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48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employe</a:t>
            </a:r>
            <a:r>
              <a:rPr sz="4800" kern="0" spc="-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es</a:t>
            </a:r>
            <a:r>
              <a:rPr sz="4800" kern="0" spc="2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4800" kern="0" spc="-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are</a:t>
            </a:r>
            <a:endParaRPr lang="Calibri" altLang="Calibri" sz="4800" dirty="0"/>
          </a:p>
          <a:p>
            <a:pPr marL="152400" algn="l" rtl="0" eaLnBrk="0">
              <a:lnSpc>
                <a:spcPts val="5996"/>
              </a:lnSpc>
              <a:tabLst/>
            </a:pPr>
            <a:r>
              <a:rPr sz="4800" kern="0" spc="-5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higher</a:t>
            </a:r>
            <a:r>
              <a:rPr sz="4800" kern="0" spc="3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4800" kern="0" spc="-5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in</a:t>
            </a:r>
            <a:r>
              <a:rPr sz="4800" kern="0" spc="37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4800" kern="0" spc="-5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number</a:t>
            </a:r>
            <a:r>
              <a:rPr sz="4800" kern="0" spc="3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4800" kern="0" spc="-6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is</a:t>
            </a:r>
            <a:r>
              <a:rPr sz="4800" kern="0" spc="3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4800" kern="0" spc="-6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in</a:t>
            </a:r>
            <a:r>
              <a:rPr sz="4800" kern="0" spc="9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4800" kern="0" spc="-6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the</a:t>
            </a:r>
            <a:r>
              <a:rPr sz="4800" kern="0" spc="2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4800" kern="0" spc="-6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average</a:t>
            </a:r>
            <a:endParaRPr lang="Calibri" altLang="Calibri" sz="4800" dirty="0"/>
          </a:p>
          <a:p>
            <a:pPr marL="152400" algn="l" rtl="0" eaLnBrk="0">
              <a:lnSpc>
                <a:spcPct val="73000"/>
              </a:lnSpc>
              <a:spcBef>
                <a:spcPts val="1199"/>
              </a:spcBef>
              <a:tabLst/>
            </a:pPr>
            <a:r>
              <a:rPr sz="4800" kern="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performance</a:t>
            </a:r>
            <a:r>
              <a:rPr sz="4800" kern="0" spc="1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4800" kern="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where</a:t>
            </a:r>
            <a:r>
              <a:rPr sz="4800" kern="0" spc="2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4800" kern="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excellen</a:t>
            </a:r>
            <a:r>
              <a:rPr sz="48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ce</a:t>
            </a:r>
            <a:r>
              <a:rPr sz="4800" kern="0" spc="2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48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employees</a:t>
            </a:r>
            <a:r>
              <a:rPr sz="4800" kern="0" spc="2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48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are</a:t>
            </a:r>
            <a:endParaRPr lang="Calibri" altLang="Calibri" sz="4800" dirty="0"/>
          </a:p>
          <a:p>
            <a:pPr marL="152400" algn="l" rtl="0" eaLnBrk="0">
              <a:lnSpc>
                <a:spcPts val="5996"/>
              </a:lnSpc>
              <a:tabLst/>
            </a:pPr>
            <a:r>
              <a:rPr sz="4800" kern="0" spc="-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less</a:t>
            </a:r>
            <a:r>
              <a:rPr sz="4800" kern="0" spc="3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4800" kern="0" spc="-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in</a:t>
            </a:r>
            <a:r>
              <a:rPr sz="4800" kern="0" spc="37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4800" kern="0" spc="-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percentage</a:t>
            </a:r>
            <a:r>
              <a:rPr sz="4800" kern="0" spc="-4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.</a:t>
            </a:r>
            <a:r>
              <a:rPr sz="4800" kern="0" spc="18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4800" kern="0" spc="-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So</a:t>
            </a:r>
            <a:r>
              <a:rPr sz="4800" kern="0" spc="9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4800" kern="0" spc="-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to</a:t>
            </a:r>
            <a:r>
              <a:rPr sz="4800" kern="0" spc="2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4800" kern="0" spc="-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ove</a:t>
            </a:r>
            <a:r>
              <a:rPr sz="4800" kern="0" spc="-4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rcome</a:t>
            </a:r>
            <a:r>
              <a:rPr sz="4800" kern="0" spc="8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4800" kern="0" spc="-4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this</a:t>
            </a:r>
            <a:r>
              <a:rPr sz="4800" kern="0" spc="14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4800" kern="0" spc="-4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we</a:t>
            </a:r>
            <a:endParaRPr lang="Calibri" altLang="Calibri" sz="4800" dirty="0"/>
          </a:p>
          <a:p>
            <a:pPr algn="r" rtl="0" eaLnBrk="0">
              <a:lnSpc>
                <a:spcPct val="73000"/>
              </a:lnSpc>
              <a:spcBef>
                <a:spcPts val="1199"/>
              </a:spcBef>
              <a:tabLst/>
            </a:pPr>
            <a:r>
              <a:rPr sz="48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should</a:t>
            </a:r>
            <a:r>
              <a:rPr sz="4800" kern="0" spc="37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48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motivate</a:t>
            </a:r>
            <a:r>
              <a:rPr sz="4800" kern="0" spc="8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48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the</a:t>
            </a:r>
            <a:r>
              <a:rPr sz="4800" kern="0" spc="2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48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employees</a:t>
            </a:r>
            <a:r>
              <a:rPr sz="4800" kern="0" spc="37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48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by</a:t>
            </a:r>
            <a:r>
              <a:rPr sz="4800" kern="0" spc="14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48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giving</a:t>
            </a:r>
            <a:r>
              <a:rPr sz="4800" kern="0" spc="8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4800" kern="0" spc="-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there</a:t>
            </a:r>
            <a:endParaRPr lang="Calibri" altLang="Calibri" sz="4800" dirty="0"/>
          </a:p>
          <a:p>
            <a:pPr marL="116204" indent="19050" algn="l" rtl="0" eaLnBrk="0">
              <a:lnSpc>
                <a:spcPct val="101000"/>
              </a:lnSpc>
              <a:spcBef>
                <a:spcPts val="65"/>
              </a:spcBef>
              <a:tabLst/>
            </a:pPr>
            <a:r>
              <a:rPr sz="48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different</a:t>
            </a:r>
            <a:r>
              <a:rPr sz="4800" kern="0" spc="9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48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tasks</a:t>
            </a:r>
            <a:r>
              <a:rPr sz="4800" kern="0" spc="37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48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based</a:t>
            </a:r>
            <a:r>
              <a:rPr sz="4800" kern="0" spc="2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48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on</a:t>
            </a:r>
            <a:r>
              <a:rPr sz="4800" kern="0" spc="8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48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their</a:t>
            </a:r>
            <a:r>
              <a:rPr sz="4800" kern="0" spc="2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48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s</a:t>
            </a:r>
            <a:r>
              <a:rPr sz="4800" kern="0" spc="-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kills</a:t>
            </a:r>
            <a:r>
              <a:rPr sz="4800" kern="0" spc="8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4800" kern="0" spc="-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to</a:t>
            </a:r>
            <a:r>
              <a:rPr sz="4800" kern="0" spc="3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4800" kern="0" spc="-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improve</a:t>
            </a:r>
            <a:r>
              <a:rPr sz="48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 </a:t>
            </a:r>
            <a:r>
              <a:rPr sz="4800" kern="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their</a:t>
            </a:r>
            <a:r>
              <a:rPr sz="4800" kern="0" spc="4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4800" kern="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performance</a:t>
            </a:r>
            <a:r>
              <a:rPr sz="4800" kern="0" spc="3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4800" kern="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in</a:t>
            </a:r>
            <a:r>
              <a:rPr sz="4800" kern="0" spc="8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4800" kern="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their</a:t>
            </a:r>
            <a:r>
              <a:rPr sz="4800" kern="0" spc="14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4800" kern="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work</a:t>
            </a:r>
            <a:r>
              <a:rPr sz="4800" kern="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.</a:t>
            </a:r>
            <a:endParaRPr lang="Calibri" altLang="Calibri" sz="4800" dirty="0"/>
          </a:p>
        </p:txBody>
      </p:sp>
      <p:pic>
        <p:nvPicPr>
          <p:cNvPr id="87" name="picture 8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0" y="6015038"/>
            <a:ext cx="676275" cy="427196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F1F1F1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pic>
        <p:nvPicPr>
          <p:cNvPr id="12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11080851" y="0"/>
            <a:ext cx="7207148" cy="10287000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1243012" y="5086350"/>
            <a:ext cx="11363324" cy="3933825"/>
          </a:xfrm>
          <a:prstGeom prst="rect">
            <a:avLst/>
          </a:prstGeom>
        </p:spPr>
      </p:pic>
      <p:sp>
        <p:nvSpPr>
          <p:cNvPr id="14" name="textbox 14"/>
          <p:cNvSpPr/>
          <p:nvPr/>
        </p:nvSpPr>
        <p:spPr>
          <a:xfrm>
            <a:off x="1176477" y="1454322"/>
            <a:ext cx="12302490" cy="29025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62640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82000"/>
              </a:lnSpc>
              <a:tabLst/>
            </a:pPr>
            <a:r>
              <a:rPr sz="6400" b="1" kern="0" spc="-40" dirty="0">
                <a:solidFill>
                  <a:srgbClr val="00000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PROJECT</a:t>
            </a:r>
            <a:r>
              <a:rPr sz="6400" b="1" kern="0" spc="100" dirty="0">
                <a:solidFill>
                  <a:srgbClr val="00000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sz="6400" b="1" kern="0" spc="-40" dirty="0">
                <a:solidFill>
                  <a:srgbClr val="00000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TITLE</a:t>
            </a:r>
            <a:endParaRPr lang="Trebuchet MS" altLang="Trebuchet MS" sz="6400" dirty="0"/>
          </a:p>
          <a:p>
            <a:pPr algn="r" rtl="0" eaLnBrk="0">
              <a:lnSpc>
                <a:spcPct val="80000"/>
              </a:lnSpc>
              <a:spcBef>
                <a:spcPts val="2136"/>
              </a:spcBef>
              <a:tabLst/>
            </a:pPr>
            <a:r>
              <a:rPr sz="6600" kern="0" spc="110" dirty="0">
                <a:solidFill>
                  <a:srgbClr val="0F0F0F">
                    <a:alpha val="100000"/>
                  </a:srgbClr>
                </a:solidFill>
                <a:latin typeface="Segoe UI"/>
                <a:ea typeface="Segoe UI"/>
                <a:cs typeface="Segoe UI"/>
              </a:rPr>
              <a:t>Employee</a:t>
            </a:r>
            <a:r>
              <a:rPr sz="6600" kern="0" spc="370" dirty="0">
                <a:solidFill>
                  <a:srgbClr val="0F0F0F">
                    <a:alpha val="100000"/>
                  </a:srgbClr>
                </a:solidFill>
                <a:latin typeface="Segoe UI"/>
                <a:ea typeface="Segoe UI"/>
                <a:cs typeface="Segoe UI"/>
              </a:rPr>
              <a:t> </a:t>
            </a:r>
            <a:r>
              <a:rPr sz="6600" kern="0" spc="110" dirty="0">
                <a:solidFill>
                  <a:srgbClr val="0F0F0F">
                    <a:alpha val="100000"/>
                  </a:srgbClr>
                </a:solidFill>
                <a:latin typeface="Segoe UI"/>
                <a:ea typeface="Segoe UI"/>
                <a:cs typeface="Segoe UI"/>
              </a:rPr>
              <a:t>Perfo</a:t>
            </a:r>
            <a:r>
              <a:rPr sz="6600" kern="0" spc="100" dirty="0">
                <a:solidFill>
                  <a:srgbClr val="0F0F0F">
                    <a:alpha val="100000"/>
                  </a:srgbClr>
                </a:solidFill>
                <a:latin typeface="Segoe UI"/>
                <a:ea typeface="Segoe UI"/>
                <a:cs typeface="Segoe UI"/>
              </a:rPr>
              <a:t>rmance</a:t>
            </a:r>
            <a:r>
              <a:rPr sz="6600" kern="0" spc="-90" dirty="0">
                <a:solidFill>
                  <a:srgbClr val="0F0F0F">
                    <a:alpha val="100000"/>
                  </a:srgbClr>
                </a:solidFill>
                <a:latin typeface="Segoe UI"/>
                <a:ea typeface="Segoe UI"/>
                <a:cs typeface="Segoe UI"/>
              </a:rPr>
              <a:t> </a:t>
            </a:r>
            <a:r>
              <a:rPr sz="6600" kern="0" spc="100" dirty="0">
                <a:solidFill>
                  <a:srgbClr val="0F0F0F">
                    <a:alpha val="100000"/>
                  </a:srgbClr>
                </a:solidFill>
                <a:latin typeface="Segoe UI"/>
                <a:ea typeface="Segoe UI"/>
                <a:cs typeface="Segoe UI"/>
              </a:rPr>
              <a:t>Analysis</a:t>
            </a:r>
            <a:endParaRPr lang="Segoe UI" altLang="Segoe UI" sz="6600" dirty="0"/>
          </a:p>
          <a:p>
            <a:pPr marL="144145" algn="l" rtl="0" eaLnBrk="0">
              <a:lnSpc>
                <a:spcPct val="99000"/>
              </a:lnSpc>
              <a:spcBef>
                <a:spcPts val="70"/>
              </a:spcBef>
              <a:tabLst/>
            </a:pPr>
            <a:r>
              <a:rPr sz="6600" kern="0" spc="60" dirty="0">
                <a:solidFill>
                  <a:srgbClr val="0F0F0F">
                    <a:alpha val="100000"/>
                  </a:srgbClr>
                </a:solidFill>
                <a:latin typeface="Segoe UI"/>
                <a:ea typeface="Segoe UI"/>
                <a:cs typeface="Segoe UI"/>
              </a:rPr>
              <a:t>using</a:t>
            </a:r>
            <a:r>
              <a:rPr sz="6600" kern="0" spc="370" dirty="0">
                <a:solidFill>
                  <a:srgbClr val="0F0F0F">
                    <a:alpha val="100000"/>
                  </a:srgbClr>
                </a:solidFill>
                <a:latin typeface="Segoe UI"/>
                <a:ea typeface="Segoe UI"/>
                <a:cs typeface="Segoe UI"/>
              </a:rPr>
              <a:t> </a:t>
            </a:r>
            <a:r>
              <a:rPr sz="6600" kern="0" spc="60" dirty="0">
                <a:solidFill>
                  <a:srgbClr val="0F0F0F">
                    <a:alpha val="100000"/>
                  </a:srgbClr>
                </a:solidFill>
                <a:latin typeface="Segoe UI"/>
                <a:ea typeface="Segoe UI"/>
                <a:cs typeface="Segoe UI"/>
              </a:rPr>
              <a:t>Exce</a:t>
            </a:r>
            <a:r>
              <a:rPr sz="6600" kern="0" spc="50" dirty="0">
                <a:solidFill>
                  <a:srgbClr val="0F0F0F">
                    <a:alpha val="100000"/>
                  </a:srgbClr>
                </a:solidFill>
                <a:latin typeface="Segoe UI"/>
                <a:ea typeface="Segoe UI"/>
                <a:cs typeface="Segoe UI"/>
              </a:rPr>
              <a:t>l</a:t>
            </a:r>
            <a:endParaRPr lang="Segoe UI" altLang="Segoe UI" sz="6600" dirty="0"/>
          </a:p>
        </p:txBody>
      </p:sp>
      <p:pic>
        <p:nvPicPr>
          <p:cNvPr id="15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0" y="6015038"/>
            <a:ext cx="676275" cy="4271962"/>
          </a:xfrm>
          <a:prstGeom prst="rect">
            <a:avLst/>
          </a:prstGeom>
        </p:spPr>
      </p:pic>
      <p:sp>
        <p:nvSpPr>
          <p:cNvPr id="16" name="rect"/>
          <p:cNvSpPr/>
          <p:nvPr/>
        </p:nvSpPr>
        <p:spPr>
          <a:xfrm>
            <a:off x="700087" y="9615489"/>
            <a:ext cx="5557139" cy="442849"/>
          </a:xfrm>
          <a:prstGeom prst="rect">
            <a:avLst/>
          </a:prstGeom>
          <a:solidFill>
            <a:srgbClr val="F2F2F2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7" name="textbox 17"/>
          <p:cNvSpPr/>
          <p:nvPr/>
        </p:nvSpPr>
        <p:spPr>
          <a:xfrm>
            <a:off x="17093756" y="9738990"/>
            <a:ext cx="132079" cy="23304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506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85000"/>
              </a:lnSpc>
              <a:tabLst/>
            </a:pPr>
            <a:r>
              <a:rPr sz="1600" kern="0" spc="-20" dirty="0">
                <a:solidFill>
                  <a:srgbClr val="2D936B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2</a:t>
            </a:r>
            <a:endParaRPr lang="Trebuchet MS" altLang="Trebuchet MS" sz="1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0" y="0"/>
            <a:ext cx="18288000" cy="10287000"/>
          </a:xfrm>
          <a:prstGeom prst="rect">
            <a:avLst/>
          </a:prstGeom>
        </p:spPr>
      </p:pic>
      <p:sp>
        <p:nvSpPr>
          <p:cNvPr id="19" name="textbox 19"/>
          <p:cNvSpPr/>
          <p:nvPr/>
        </p:nvSpPr>
        <p:spPr>
          <a:xfrm>
            <a:off x="3912099" y="2340327"/>
            <a:ext cx="7286625" cy="493902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9050" algn="l" rtl="0" eaLnBrk="0">
              <a:lnSpc>
                <a:spcPts val="3174"/>
              </a:lnSpc>
              <a:tabLst/>
            </a:pPr>
            <a:r>
              <a:rPr sz="4100" kern="0" spc="90" dirty="0">
                <a:solidFill>
                  <a:srgbClr val="0D0D0D">
                    <a:alpha val="100000"/>
                  </a:srgbClr>
                </a:solidFill>
                <a:latin typeface="Segoe UI"/>
                <a:ea typeface="Segoe UI"/>
                <a:cs typeface="Segoe UI"/>
              </a:rPr>
              <a:t>1</a:t>
            </a:r>
            <a:r>
              <a:rPr sz="4100" kern="0" spc="90" dirty="0">
                <a:solidFill>
                  <a:srgbClr val="0D0D0D">
                    <a:alpha val="100000"/>
                  </a:srgbClr>
                </a:solidFill>
                <a:latin typeface="Segoe UI"/>
                <a:ea typeface="Segoe UI"/>
                <a:cs typeface="Segoe UI"/>
              </a:rPr>
              <a:t>.</a:t>
            </a:r>
            <a:r>
              <a:rPr sz="4100" kern="0" spc="100" dirty="0">
                <a:solidFill>
                  <a:srgbClr val="0D0D0D">
                    <a:alpha val="100000"/>
                  </a:srgbClr>
                </a:solidFill>
                <a:latin typeface="Segoe UI"/>
                <a:ea typeface="Segoe UI"/>
                <a:cs typeface="Segoe UI"/>
              </a:rPr>
              <a:t>Problem</a:t>
            </a:r>
            <a:r>
              <a:rPr sz="4100" kern="0" spc="20" dirty="0">
                <a:solidFill>
                  <a:srgbClr val="0D0D0D">
                    <a:alpha val="100000"/>
                  </a:srgbClr>
                </a:solidFill>
                <a:latin typeface="Segoe UI"/>
                <a:ea typeface="Segoe UI"/>
                <a:cs typeface="Segoe UI"/>
              </a:rPr>
              <a:t> </a:t>
            </a:r>
            <a:r>
              <a:rPr sz="4100" kern="0" spc="100" dirty="0">
                <a:solidFill>
                  <a:srgbClr val="0D0D0D">
                    <a:alpha val="100000"/>
                  </a:srgbClr>
                </a:solidFill>
                <a:latin typeface="Segoe UI"/>
                <a:ea typeface="Segoe UI"/>
                <a:cs typeface="Segoe UI"/>
              </a:rPr>
              <a:t>Statemen</a:t>
            </a:r>
            <a:r>
              <a:rPr sz="4100" kern="0" spc="90" dirty="0">
                <a:solidFill>
                  <a:srgbClr val="0D0D0D">
                    <a:alpha val="100000"/>
                  </a:srgbClr>
                </a:solidFill>
                <a:latin typeface="Segoe UI"/>
                <a:ea typeface="Segoe UI"/>
                <a:cs typeface="Segoe UI"/>
              </a:rPr>
              <a:t>t</a:t>
            </a:r>
            <a:endParaRPr lang="Segoe UI" altLang="Segoe UI" sz="4100" dirty="0"/>
          </a:p>
          <a:p>
            <a:pPr marL="28575" algn="l" rtl="0" eaLnBrk="0">
              <a:lnSpc>
                <a:spcPts val="6108"/>
              </a:lnSpc>
              <a:tabLst/>
            </a:pPr>
            <a:r>
              <a:rPr sz="4100" kern="0" spc="80" dirty="0">
                <a:solidFill>
                  <a:srgbClr val="0D0D0D">
                    <a:alpha val="100000"/>
                  </a:srgbClr>
                </a:solidFill>
                <a:latin typeface="Segoe UI"/>
                <a:ea typeface="Segoe UI"/>
                <a:cs typeface="Segoe UI"/>
              </a:rPr>
              <a:t>2</a:t>
            </a:r>
            <a:r>
              <a:rPr sz="4100" kern="0" spc="80" dirty="0">
                <a:solidFill>
                  <a:srgbClr val="0D0D0D">
                    <a:alpha val="100000"/>
                  </a:srgbClr>
                </a:solidFill>
                <a:latin typeface="Segoe UI"/>
                <a:ea typeface="Segoe UI"/>
                <a:cs typeface="Segoe UI"/>
              </a:rPr>
              <a:t>.</a:t>
            </a:r>
            <a:r>
              <a:rPr sz="4100" kern="0" spc="80" dirty="0">
                <a:solidFill>
                  <a:srgbClr val="0D0D0D">
                    <a:alpha val="100000"/>
                  </a:srgbClr>
                </a:solidFill>
                <a:latin typeface="Segoe UI"/>
                <a:ea typeface="Segoe UI"/>
                <a:cs typeface="Segoe UI"/>
              </a:rPr>
              <a:t>Project</a:t>
            </a:r>
            <a:r>
              <a:rPr sz="4100" kern="0" spc="140" dirty="0">
                <a:solidFill>
                  <a:srgbClr val="0D0D0D">
                    <a:alpha val="100000"/>
                  </a:srgbClr>
                </a:solidFill>
                <a:latin typeface="Segoe UI"/>
                <a:ea typeface="Segoe UI"/>
                <a:cs typeface="Segoe UI"/>
              </a:rPr>
              <a:t> </a:t>
            </a:r>
            <a:r>
              <a:rPr sz="4100" kern="0" spc="80" dirty="0">
                <a:solidFill>
                  <a:srgbClr val="0D0D0D">
                    <a:alpha val="100000"/>
                  </a:srgbClr>
                </a:solidFill>
                <a:latin typeface="Segoe UI"/>
                <a:ea typeface="Segoe UI"/>
                <a:cs typeface="Segoe UI"/>
              </a:rPr>
              <a:t>Overview</a:t>
            </a:r>
            <a:endParaRPr lang="Segoe UI" altLang="Segoe UI" sz="4100" dirty="0"/>
          </a:p>
          <a:p>
            <a:pPr marL="14604" algn="l" rtl="0" eaLnBrk="0">
              <a:lnSpc>
                <a:spcPct val="84000"/>
              </a:lnSpc>
              <a:spcBef>
                <a:spcPts val="893"/>
              </a:spcBef>
              <a:tabLst/>
            </a:pPr>
            <a:r>
              <a:rPr sz="4100" kern="0" spc="120" dirty="0">
                <a:solidFill>
                  <a:srgbClr val="0D0D0D">
                    <a:alpha val="100000"/>
                  </a:srgbClr>
                </a:solidFill>
                <a:latin typeface="Segoe UI"/>
                <a:ea typeface="Segoe UI"/>
                <a:cs typeface="Segoe UI"/>
              </a:rPr>
              <a:t>3</a:t>
            </a:r>
            <a:r>
              <a:rPr sz="4100" kern="0" spc="120" dirty="0">
                <a:solidFill>
                  <a:srgbClr val="0D0D0D">
                    <a:alpha val="100000"/>
                  </a:srgbClr>
                </a:solidFill>
                <a:latin typeface="Segoe UI"/>
                <a:ea typeface="Segoe UI"/>
                <a:cs typeface="Segoe UI"/>
              </a:rPr>
              <a:t>.</a:t>
            </a:r>
            <a:r>
              <a:rPr sz="4100" kern="0" spc="120" dirty="0">
                <a:solidFill>
                  <a:srgbClr val="0D0D0D">
                    <a:alpha val="100000"/>
                  </a:srgbClr>
                </a:solidFill>
                <a:latin typeface="Segoe UI"/>
                <a:ea typeface="Segoe UI"/>
                <a:cs typeface="Segoe UI"/>
              </a:rPr>
              <a:t>End</a:t>
            </a:r>
            <a:r>
              <a:rPr sz="4100" kern="0" spc="230" dirty="0">
                <a:solidFill>
                  <a:srgbClr val="0D0D0D">
                    <a:alpha val="100000"/>
                  </a:srgbClr>
                </a:solidFill>
                <a:latin typeface="Segoe UI"/>
                <a:ea typeface="Segoe UI"/>
                <a:cs typeface="Segoe UI"/>
              </a:rPr>
              <a:t> </a:t>
            </a:r>
            <a:r>
              <a:rPr sz="4100" kern="0" spc="120" dirty="0">
                <a:solidFill>
                  <a:srgbClr val="0D0D0D">
                    <a:alpha val="100000"/>
                  </a:srgbClr>
                </a:solidFill>
                <a:latin typeface="Segoe UI"/>
                <a:ea typeface="Segoe UI"/>
                <a:cs typeface="Segoe UI"/>
              </a:rPr>
              <a:t>Users</a:t>
            </a:r>
            <a:endParaRPr lang="Segoe UI" altLang="Segoe UI" sz="4100" dirty="0"/>
          </a:p>
          <a:p>
            <a:pPr marL="12700" algn="l" rtl="0" eaLnBrk="0">
              <a:lnSpc>
                <a:spcPct val="81000"/>
              </a:lnSpc>
              <a:spcBef>
                <a:spcPts val="781"/>
              </a:spcBef>
              <a:tabLst/>
            </a:pPr>
            <a:r>
              <a:rPr sz="4100" kern="0" spc="450" dirty="0">
                <a:solidFill>
                  <a:srgbClr val="0D0D0D">
                    <a:alpha val="100000"/>
                  </a:srgbClr>
                </a:solidFill>
                <a:latin typeface="Segoe UI"/>
                <a:ea typeface="Segoe UI"/>
                <a:cs typeface="Segoe UI"/>
              </a:rPr>
              <a:t>4.</a:t>
            </a:r>
            <a:r>
              <a:rPr sz="4100" kern="0" spc="0" dirty="0">
                <a:solidFill>
                  <a:srgbClr val="0D0D0D">
                    <a:alpha val="100000"/>
                  </a:srgbClr>
                </a:solidFill>
                <a:latin typeface="Segoe UI"/>
                <a:ea typeface="Segoe UI"/>
                <a:cs typeface="Segoe UI"/>
              </a:rPr>
              <a:t>Our</a:t>
            </a:r>
            <a:r>
              <a:rPr sz="4100" kern="0" spc="30" dirty="0">
                <a:solidFill>
                  <a:srgbClr val="0D0D0D">
                    <a:alpha val="100000"/>
                  </a:srgbClr>
                </a:solidFill>
                <a:latin typeface="Segoe UI"/>
                <a:ea typeface="Segoe UI"/>
                <a:cs typeface="Segoe UI"/>
              </a:rPr>
              <a:t> </a:t>
            </a:r>
            <a:r>
              <a:rPr sz="4100" kern="0" spc="0" dirty="0">
                <a:solidFill>
                  <a:srgbClr val="0D0D0D">
                    <a:alpha val="100000"/>
                  </a:srgbClr>
                </a:solidFill>
                <a:latin typeface="Segoe UI"/>
                <a:ea typeface="Segoe UI"/>
                <a:cs typeface="Segoe UI"/>
              </a:rPr>
              <a:t>Solution</a:t>
            </a:r>
            <a:r>
              <a:rPr sz="4100" kern="0" spc="40" dirty="0">
                <a:solidFill>
                  <a:srgbClr val="0D0D0D">
                    <a:alpha val="100000"/>
                  </a:srgbClr>
                </a:solidFill>
                <a:latin typeface="Segoe UI"/>
                <a:ea typeface="Segoe UI"/>
                <a:cs typeface="Segoe UI"/>
              </a:rPr>
              <a:t> </a:t>
            </a:r>
            <a:r>
              <a:rPr sz="4100" kern="0" spc="0" dirty="0">
                <a:solidFill>
                  <a:srgbClr val="0D0D0D">
                    <a:alpha val="100000"/>
                  </a:srgbClr>
                </a:solidFill>
                <a:latin typeface="Segoe UI"/>
                <a:ea typeface="Segoe UI"/>
                <a:cs typeface="Segoe UI"/>
              </a:rPr>
              <a:t>and</a:t>
            </a:r>
            <a:r>
              <a:rPr sz="4100" kern="0" spc="250" dirty="0">
                <a:solidFill>
                  <a:srgbClr val="0D0D0D">
                    <a:alpha val="100000"/>
                  </a:srgbClr>
                </a:solidFill>
                <a:latin typeface="Segoe UI"/>
                <a:ea typeface="Segoe UI"/>
                <a:cs typeface="Segoe UI"/>
              </a:rPr>
              <a:t> </a:t>
            </a:r>
            <a:r>
              <a:rPr sz="4100" kern="0" spc="0" dirty="0">
                <a:solidFill>
                  <a:srgbClr val="0D0D0D">
                    <a:alpha val="100000"/>
                  </a:srgbClr>
                </a:solidFill>
                <a:latin typeface="Segoe UI"/>
                <a:ea typeface="Segoe UI"/>
                <a:cs typeface="Segoe UI"/>
              </a:rPr>
              <a:t>Proposition</a:t>
            </a:r>
            <a:endParaRPr lang="Segoe UI" altLang="Segoe UI" sz="4100" dirty="0"/>
          </a:p>
          <a:p>
            <a:pPr marL="33019" algn="l" rtl="0" eaLnBrk="0">
              <a:lnSpc>
                <a:spcPct val="81000"/>
              </a:lnSpc>
              <a:spcBef>
                <a:spcPts val="890"/>
              </a:spcBef>
              <a:tabLst/>
            </a:pPr>
            <a:r>
              <a:rPr sz="4100" kern="0" spc="60" dirty="0">
                <a:solidFill>
                  <a:srgbClr val="0D0D0D">
                    <a:alpha val="100000"/>
                  </a:srgbClr>
                </a:solidFill>
                <a:latin typeface="Segoe UI"/>
                <a:ea typeface="Segoe UI"/>
                <a:cs typeface="Segoe UI"/>
              </a:rPr>
              <a:t>5</a:t>
            </a:r>
            <a:r>
              <a:rPr sz="4100" kern="0" spc="60" dirty="0">
                <a:solidFill>
                  <a:srgbClr val="0D0D0D">
                    <a:alpha val="100000"/>
                  </a:srgbClr>
                </a:solidFill>
                <a:latin typeface="Segoe UI"/>
                <a:ea typeface="Segoe UI"/>
                <a:cs typeface="Segoe UI"/>
              </a:rPr>
              <a:t>.</a:t>
            </a:r>
            <a:r>
              <a:rPr sz="4100" kern="0" spc="70" dirty="0">
                <a:solidFill>
                  <a:srgbClr val="0D0D0D">
                    <a:alpha val="100000"/>
                  </a:srgbClr>
                </a:solidFill>
                <a:latin typeface="Segoe UI"/>
                <a:ea typeface="Segoe UI"/>
                <a:cs typeface="Segoe UI"/>
              </a:rPr>
              <a:t>Dataset</a:t>
            </a:r>
            <a:r>
              <a:rPr sz="4100" kern="0" spc="250" dirty="0">
                <a:solidFill>
                  <a:srgbClr val="0D0D0D">
                    <a:alpha val="100000"/>
                  </a:srgbClr>
                </a:solidFill>
                <a:latin typeface="Segoe UI"/>
                <a:ea typeface="Segoe UI"/>
                <a:cs typeface="Segoe UI"/>
              </a:rPr>
              <a:t> </a:t>
            </a:r>
            <a:r>
              <a:rPr sz="4100" kern="0" spc="70" dirty="0">
                <a:solidFill>
                  <a:srgbClr val="0D0D0D">
                    <a:alpha val="100000"/>
                  </a:srgbClr>
                </a:solidFill>
                <a:latin typeface="Segoe UI"/>
                <a:ea typeface="Segoe UI"/>
                <a:cs typeface="Segoe UI"/>
              </a:rPr>
              <a:t>Description</a:t>
            </a:r>
            <a:endParaRPr lang="Segoe UI" altLang="Segoe UI" sz="4100" dirty="0"/>
          </a:p>
          <a:p>
            <a:pPr marL="27940" algn="l" rtl="0" eaLnBrk="0">
              <a:lnSpc>
                <a:spcPct val="82000"/>
              </a:lnSpc>
              <a:spcBef>
                <a:spcPts val="869"/>
              </a:spcBef>
              <a:tabLst/>
            </a:pPr>
            <a:r>
              <a:rPr sz="4100" kern="0" spc="260" dirty="0">
                <a:solidFill>
                  <a:srgbClr val="0D0D0D">
                    <a:alpha val="100000"/>
                  </a:srgbClr>
                </a:solidFill>
                <a:latin typeface="Segoe UI"/>
                <a:ea typeface="Segoe UI"/>
                <a:cs typeface="Segoe UI"/>
              </a:rPr>
              <a:t>6</a:t>
            </a:r>
            <a:r>
              <a:rPr sz="4100" kern="0" spc="260" dirty="0">
                <a:solidFill>
                  <a:srgbClr val="0D0D0D">
                    <a:alpha val="100000"/>
                  </a:srgbClr>
                </a:solidFill>
                <a:latin typeface="Segoe UI"/>
                <a:ea typeface="Segoe UI"/>
                <a:cs typeface="Segoe UI"/>
              </a:rPr>
              <a:t>.</a:t>
            </a:r>
            <a:r>
              <a:rPr sz="4100" kern="0" spc="0" dirty="0">
                <a:solidFill>
                  <a:srgbClr val="0D0D0D">
                    <a:alpha val="100000"/>
                  </a:srgbClr>
                </a:solidFill>
                <a:latin typeface="Segoe UI"/>
                <a:ea typeface="Segoe UI"/>
                <a:cs typeface="Segoe UI"/>
              </a:rPr>
              <a:t>Modelling</a:t>
            </a:r>
            <a:r>
              <a:rPr sz="4100" kern="0" spc="-50" dirty="0">
                <a:solidFill>
                  <a:srgbClr val="0D0D0D">
                    <a:alpha val="100000"/>
                  </a:srgbClr>
                </a:solidFill>
                <a:latin typeface="Segoe UI"/>
                <a:ea typeface="Segoe UI"/>
                <a:cs typeface="Segoe UI"/>
              </a:rPr>
              <a:t> </a:t>
            </a:r>
            <a:r>
              <a:rPr sz="4100" kern="0" spc="0" dirty="0">
                <a:solidFill>
                  <a:srgbClr val="0D0D0D">
                    <a:alpha val="100000"/>
                  </a:srgbClr>
                </a:solidFill>
                <a:latin typeface="Segoe UI"/>
                <a:ea typeface="Segoe UI"/>
                <a:cs typeface="Segoe UI"/>
              </a:rPr>
              <a:t>Approach</a:t>
            </a:r>
            <a:endParaRPr lang="Segoe UI" altLang="Segoe UI" sz="4100" dirty="0"/>
          </a:p>
          <a:p>
            <a:pPr marL="28575" algn="l" rtl="0" eaLnBrk="0">
              <a:lnSpc>
                <a:spcPts val="3176"/>
              </a:lnSpc>
              <a:spcBef>
                <a:spcPts val="845"/>
              </a:spcBef>
              <a:tabLst/>
            </a:pPr>
            <a:r>
              <a:rPr sz="4100" kern="0" spc="90" dirty="0">
                <a:solidFill>
                  <a:srgbClr val="0D0D0D">
                    <a:alpha val="100000"/>
                  </a:srgbClr>
                </a:solidFill>
                <a:latin typeface="Segoe UI"/>
                <a:ea typeface="Segoe UI"/>
                <a:cs typeface="Segoe UI"/>
              </a:rPr>
              <a:t>7</a:t>
            </a:r>
            <a:r>
              <a:rPr sz="4100" kern="0" spc="90" dirty="0">
                <a:solidFill>
                  <a:srgbClr val="0D0D0D">
                    <a:alpha val="100000"/>
                  </a:srgbClr>
                </a:solidFill>
                <a:latin typeface="Segoe UI"/>
                <a:ea typeface="Segoe UI"/>
                <a:cs typeface="Segoe UI"/>
              </a:rPr>
              <a:t>.</a:t>
            </a:r>
            <a:r>
              <a:rPr sz="4100" kern="0" spc="100" dirty="0">
                <a:solidFill>
                  <a:srgbClr val="0D0D0D">
                    <a:alpha val="100000"/>
                  </a:srgbClr>
                </a:solidFill>
                <a:latin typeface="Segoe UI"/>
                <a:ea typeface="Segoe UI"/>
                <a:cs typeface="Segoe UI"/>
              </a:rPr>
              <a:t>Results</a:t>
            </a:r>
            <a:r>
              <a:rPr sz="4100" kern="0" spc="30" dirty="0">
                <a:solidFill>
                  <a:srgbClr val="0D0D0D">
                    <a:alpha val="100000"/>
                  </a:srgbClr>
                </a:solidFill>
                <a:latin typeface="Segoe UI"/>
                <a:ea typeface="Segoe UI"/>
                <a:cs typeface="Segoe UI"/>
              </a:rPr>
              <a:t> </a:t>
            </a:r>
            <a:r>
              <a:rPr sz="4100" kern="0" spc="100" dirty="0">
                <a:solidFill>
                  <a:srgbClr val="0D0D0D">
                    <a:alpha val="100000"/>
                  </a:srgbClr>
                </a:solidFill>
                <a:latin typeface="Segoe UI"/>
                <a:ea typeface="Segoe UI"/>
                <a:cs typeface="Segoe UI"/>
              </a:rPr>
              <a:t>and</a:t>
            </a:r>
            <a:r>
              <a:rPr sz="4100" kern="0" spc="250" dirty="0">
                <a:solidFill>
                  <a:srgbClr val="0D0D0D">
                    <a:alpha val="100000"/>
                  </a:srgbClr>
                </a:solidFill>
                <a:latin typeface="Segoe UI"/>
                <a:ea typeface="Segoe UI"/>
                <a:cs typeface="Segoe UI"/>
              </a:rPr>
              <a:t> </a:t>
            </a:r>
            <a:r>
              <a:rPr sz="4100" kern="0" spc="100" dirty="0">
                <a:solidFill>
                  <a:srgbClr val="0D0D0D">
                    <a:alpha val="100000"/>
                  </a:srgbClr>
                </a:solidFill>
                <a:latin typeface="Segoe UI"/>
                <a:ea typeface="Segoe UI"/>
                <a:cs typeface="Segoe UI"/>
              </a:rPr>
              <a:t>Discus</a:t>
            </a:r>
            <a:r>
              <a:rPr sz="4100" kern="0" spc="90" dirty="0">
                <a:solidFill>
                  <a:srgbClr val="0D0D0D">
                    <a:alpha val="100000"/>
                  </a:srgbClr>
                </a:solidFill>
                <a:latin typeface="Segoe UI"/>
                <a:ea typeface="Segoe UI"/>
                <a:cs typeface="Segoe UI"/>
              </a:rPr>
              <a:t>sion</a:t>
            </a:r>
            <a:endParaRPr lang="Segoe UI" altLang="Segoe UI" sz="4100" dirty="0"/>
          </a:p>
          <a:p>
            <a:pPr marL="22859" algn="l" rtl="0" eaLnBrk="0">
              <a:lnSpc>
                <a:spcPts val="5810"/>
              </a:lnSpc>
              <a:tabLst/>
            </a:pPr>
            <a:r>
              <a:rPr sz="4100" kern="0" spc="80" dirty="0">
                <a:solidFill>
                  <a:srgbClr val="0D0D0D">
                    <a:alpha val="100000"/>
                  </a:srgbClr>
                </a:solidFill>
                <a:latin typeface="Segoe UI"/>
                <a:ea typeface="Segoe UI"/>
                <a:cs typeface="Segoe UI"/>
              </a:rPr>
              <a:t>8.Conclusion</a:t>
            </a:r>
            <a:endParaRPr lang="Segoe UI" altLang="Segoe UI" sz="4100" dirty="0"/>
          </a:p>
        </p:txBody>
      </p:sp>
      <p:sp>
        <p:nvSpPr>
          <p:cNvPr id="20" name="textbox 20"/>
          <p:cNvSpPr/>
          <p:nvPr/>
        </p:nvSpPr>
        <p:spPr>
          <a:xfrm>
            <a:off x="700087" y="9615489"/>
            <a:ext cx="5557520" cy="443230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0" rIns="0" bIns="0"/>
          <a:lstStyle/>
          <a:p>
            <a:endParaRPr/>
          </a:p>
        </p:txBody>
      </p:sp>
      <p:pic>
        <p:nvPicPr>
          <p:cNvPr id="21" name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71437" y="5729288"/>
            <a:ext cx="2600325" cy="4514850"/>
          </a:xfrm>
          <a:prstGeom prst="rect">
            <a:avLst/>
          </a:prstGeom>
        </p:spPr>
      </p:pic>
      <p:sp>
        <p:nvSpPr>
          <p:cNvPr id="22" name="textbox 22"/>
          <p:cNvSpPr/>
          <p:nvPr/>
        </p:nvSpPr>
        <p:spPr>
          <a:xfrm>
            <a:off x="1118796" y="879909"/>
            <a:ext cx="3519170" cy="92075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53549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82000"/>
              </a:lnSpc>
              <a:tabLst/>
            </a:pPr>
            <a:r>
              <a:rPr sz="7200" b="1" kern="0" spc="0" dirty="0">
                <a:solidFill>
                  <a:srgbClr val="00000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AGENDA</a:t>
            </a:r>
            <a:endParaRPr lang="Trebuchet MS" altLang="Trebuchet MS" sz="7200" dirty="0"/>
          </a:p>
        </p:txBody>
      </p:sp>
      <p:sp>
        <p:nvSpPr>
          <p:cNvPr id="23" name="textbox 23"/>
          <p:cNvSpPr/>
          <p:nvPr/>
        </p:nvSpPr>
        <p:spPr>
          <a:xfrm>
            <a:off x="1128343" y="9694963"/>
            <a:ext cx="2508885" cy="29464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ts val="2118"/>
              </a:lnSpc>
              <a:tabLst/>
            </a:pPr>
            <a:r>
              <a:rPr sz="1600" kern="0" spc="80" dirty="0">
                <a:solidFill>
                  <a:srgbClr val="2D83C3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3/21/2024</a:t>
            </a:r>
            <a:r>
              <a:rPr sz="1600" kern="0" spc="40" dirty="0">
                <a:solidFill>
                  <a:srgbClr val="2D83C3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sz="1600" b="1" kern="0" spc="0" dirty="0">
                <a:solidFill>
                  <a:srgbClr val="2D83C3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Annual</a:t>
            </a:r>
            <a:r>
              <a:rPr sz="1600" b="1" kern="0" spc="-360" dirty="0">
                <a:solidFill>
                  <a:srgbClr val="2D83C3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sz="1600" b="1" kern="0" spc="0" dirty="0">
                <a:solidFill>
                  <a:srgbClr val="2D83C3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Review</a:t>
            </a:r>
            <a:endParaRPr lang="Trebuchet MS" altLang="Trebuchet MS" sz="1600" dirty="0"/>
          </a:p>
        </p:txBody>
      </p:sp>
      <p:pic>
        <p:nvPicPr>
          <p:cNvPr id="24" name="picture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16030573" y="9201150"/>
            <a:ext cx="371475" cy="371475"/>
          </a:xfrm>
          <a:prstGeom prst="rect">
            <a:avLst/>
          </a:prstGeom>
        </p:spPr>
      </p:pic>
      <p:sp>
        <p:nvSpPr>
          <p:cNvPr id="25" name="textbox 25"/>
          <p:cNvSpPr/>
          <p:nvPr/>
        </p:nvSpPr>
        <p:spPr>
          <a:xfrm>
            <a:off x="17098909" y="9738990"/>
            <a:ext cx="127000" cy="23304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6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85000"/>
              </a:lnSpc>
              <a:tabLst/>
            </a:pPr>
            <a:r>
              <a:rPr sz="1600" kern="0" spc="-20" dirty="0">
                <a:solidFill>
                  <a:srgbClr val="2D936B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3</a:t>
            </a:r>
            <a:endParaRPr lang="Trebuchet MS" altLang="Trebuchet MS" sz="1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11080851" y="0"/>
            <a:ext cx="7207148" cy="10287000"/>
          </a:xfrm>
          <a:prstGeom prst="rect">
            <a:avLst/>
          </a:prstGeom>
        </p:spPr>
      </p:pic>
      <p:pic>
        <p:nvPicPr>
          <p:cNvPr id="27" name="picture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11987212" y="4400550"/>
            <a:ext cx="4143375" cy="4886325"/>
          </a:xfrm>
          <a:prstGeom prst="rect">
            <a:avLst/>
          </a:prstGeom>
        </p:spPr>
      </p:pic>
      <p:sp>
        <p:nvSpPr>
          <p:cNvPr id="28" name="textbox 28"/>
          <p:cNvSpPr/>
          <p:nvPr/>
        </p:nvSpPr>
        <p:spPr>
          <a:xfrm>
            <a:off x="1386347" y="2654151"/>
            <a:ext cx="11657965" cy="641921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93072"/>
              </a:lnSpc>
              <a:tabLst/>
            </a:pPr>
            <a:endParaRPr lang="Arial" altLang="Arial" sz="100" dirty="0"/>
          </a:p>
          <a:p>
            <a:pPr algn="r" rtl="0" eaLnBrk="0">
              <a:lnSpc>
                <a:spcPct val="73000"/>
              </a:lnSpc>
              <a:tabLst/>
            </a:pPr>
            <a:r>
              <a:rPr sz="4800" kern="0" spc="-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Prformance</a:t>
            </a:r>
            <a:r>
              <a:rPr sz="4800" kern="0" spc="26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4800" kern="0" spc="-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analysis</a:t>
            </a:r>
            <a:r>
              <a:rPr sz="4800" kern="0" spc="2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4800" kern="0" spc="-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are</a:t>
            </a:r>
            <a:r>
              <a:rPr sz="4800" kern="0" spc="38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4800" kern="0" spc="-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made</a:t>
            </a:r>
            <a:r>
              <a:rPr sz="4800" kern="0" spc="8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4800" kern="0" spc="-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to</a:t>
            </a:r>
            <a:r>
              <a:rPr sz="4800" kern="0" spc="2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4800" kern="0" spc="-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a</a:t>
            </a:r>
            <a:r>
              <a:rPr sz="4800" kern="0" spc="2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4800" kern="0" spc="-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employees</a:t>
            </a:r>
            <a:r>
              <a:rPr sz="4800" kern="0" spc="-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.</a:t>
            </a:r>
            <a:endParaRPr lang="Calibri" altLang="Calibri" sz="4800" dirty="0"/>
          </a:p>
          <a:p>
            <a:pPr marL="12700" indent="41275" algn="l" rtl="0" eaLnBrk="0">
              <a:lnSpc>
                <a:spcPct val="101000"/>
              </a:lnSpc>
              <a:spcBef>
                <a:spcPts val="65"/>
              </a:spcBef>
              <a:tabLst/>
            </a:pPr>
            <a:r>
              <a:rPr sz="48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Increment</a:t>
            </a:r>
            <a:r>
              <a:rPr sz="4800" kern="0" spc="8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48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to</a:t>
            </a:r>
            <a:r>
              <a:rPr sz="4800" kern="0" spc="2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48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check</a:t>
            </a:r>
            <a:r>
              <a:rPr sz="4800" kern="0" spc="9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48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the</a:t>
            </a:r>
            <a:r>
              <a:rPr sz="4800" kern="0" spc="37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48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performan</a:t>
            </a:r>
            <a:r>
              <a:rPr sz="4800" kern="0" spc="-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ce</a:t>
            </a:r>
            <a:r>
              <a:rPr sz="4800" kern="0" spc="9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4800" kern="0" spc="-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track</a:t>
            </a:r>
            <a:r>
              <a:rPr sz="4800" kern="0" spc="2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4800" kern="0" spc="-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of</a:t>
            </a:r>
            <a:r>
              <a:rPr sz="48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   </a:t>
            </a:r>
            <a:r>
              <a:rPr sz="4800" kern="0" spc="-4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the</a:t>
            </a:r>
            <a:r>
              <a:rPr sz="4800" kern="0" spc="26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4800" kern="0" spc="-4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employees</a:t>
            </a:r>
            <a:r>
              <a:rPr sz="4800" kern="0" spc="2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4800" kern="0" spc="-4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and</a:t>
            </a:r>
            <a:r>
              <a:rPr sz="4800" kern="0" spc="3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4800" kern="0" spc="-4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it</a:t>
            </a:r>
            <a:r>
              <a:rPr sz="4800" kern="0" spc="3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4800" kern="0" spc="-4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is</a:t>
            </a:r>
            <a:r>
              <a:rPr sz="4800" kern="0" spc="36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4800" kern="0" spc="-4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useful</a:t>
            </a:r>
            <a:r>
              <a:rPr sz="4800" kern="0" spc="9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4800" kern="0" spc="-4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for</a:t>
            </a:r>
            <a:r>
              <a:rPr sz="4800" kern="0" spc="9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4800" kern="0" spc="-4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the</a:t>
            </a:r>
            <a:endParaRPr lang="Calibri" altLang="Calibri" sz="4800" dirty="0"/>
          </a:p>
          <a:p>
            <a:pPr marL="30480" algn="l" rtl="0" eaLnBrk="0">
              <a:lnSpc>
                <a:spcPct val="78000"/>
              </a:lnSpc>
              <a:spcBef>
                <a:spcPts val="1205"/>
              </a:spcBef>
              <a:tabLst/>
            </a:pPr>
            <a:r>
              <a:rPr sz="48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employees</a:t>
            </a:r>
            <a:r>
              <a:rPr sz="4800" kern="0" spc="39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48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personal</a:t>
            </a:r>
            <a:r>
              <a:rPr sz="4800" kern="0" spc="2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48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as</a:t>
            </a:r>
            <a:r>
              <a:rPr sz="4800" kern="0" spc="1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48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well</a:t>
            </a:r>
            <a:r>
              <a:rPr sz="4800" kern="0" spc="2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48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as</a:t>
            </a:r>
            <a:r>
              <a:rPr sz="4800" kern="0" spc="2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48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organizational</a:t>
            </a:r>
            <a:endParaRPr lang="Calibri" altLang="Calibri" sz="4800" dirty="0"/>
          </a:p>
          <a:p>
            <a:pPr marL="18415" algn="l" rtl="0" eaLnBrk="0">
              <a:lnSpc>
                <a:spcPct val="78000"/>
              </a:lnSpc>
              <a:spcBef>
                <a:spcPts val="1208"/>
              </a:spcBef>
              <a:tabLst/>
            </a:pPr>
            <a:r>
              <a:rPr sz="48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growth</a:t>
            </a:r>
            <a:r>
              <a:rPr sz="4800" kern="0" spc="3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.</a:t>
            </a:r>
            <a:endParaRPr lang="Calibri" altLang="Calibri" sz="4800" dirty="0"/>
          </a:p>
          <a:p>
            <a:pPr marL="24129" algn="l" rtl="0" eaLnBrk="0">
              <a:lnSpc>
                <a:spcPct val="78000"/>
              </a:lnSpc>
              <a:spcBef>
                <a:spcPts val="1885"/>
              </a:spcBef>
              <a:tabLst/>
            </a:pPr>
            <a:r>
              <a:rPr sz="48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So,</a:t>
            </a:r>
            <a:r>
              <a:rPr sz="4800" kern="0" spc="1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48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the</a:t>
            </a:r>
            <a:r>
              <a:rPr sz="4800" kern="0" spc="2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48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employees</a:t>
            </a:r>
            <a:r>
              <a:rPr sz="4800" kern="0" spc="37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48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performance</a:t>
            </a:r>
            <a:r>
              <a:rPr sz="4800" kern="0" spc="2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48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analysis</a:t>
            </a:r>
            <a:r>
              <a:rPr sz="4800" kern="0" spc="37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48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helps</a:t>
            </a:r>
            <a:endParaRPr lang="Calibri" altLang="Calibri" sz="4800" dirty="0"/>
          </a:p>
          <a:p>
            <a:pPr marL="12700" algn="l" rtl="0" eaLnBrk="0">
              <a:lnSpc>
                <a:spcPct val="73000"/>
              </a:lnSpc>
              <a:spcBef>
                <a:spcPts val="2622"/>
              </a:spcBef>
              <a:tabLst/>
            </a:pPr>
            <a:r>
              <a:rPr sz="4800" kern="0" spc="-4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to</a:t>
            </a:r>
            <a:r>
              <a:rPr sz="4800" kern="0" spc="4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4800" kern="0" spc="-4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require</a:t>
            </a:r>
            <a:r>
              <a:rPr sz="4800" kern="0" spc="2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4800" kern="0" spc="-4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all</a:t>
            </a:r>
            <a:r>
              <a:rPr sz="4800" kern="0" spc="9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4800" kern="0" spc="-4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the</a:t>
            </a:r>
            <a:r>
              <a:rPr sz="4800" kern="0" spc="37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4800" kern="0" spc="-4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problems</a:t>
            </a:r>
            <a:r>
              <a:rPr sz="4800" kern="0" spc="2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4800" kern="0" spc="-4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and</a:t>
            </a:r>
            <a:r>
              <a:rPr sz="4800" kern="0" spc="37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4800" kern="0" spc="-4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have</a:t>
            </a:r>
            <a:r>
              <a:rPr sz="4800" kern="0" spc="2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4800" kern="0" spc="-4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a</a:t>
            </a:r>
            <a:endParaRPr lang="Calibri" altLang="Calibri" sz="4800" dirty="0"/>
          </a:p>
          <a:p>
            <a:pPr marL="27305" algn="l" rtl="0" eaLnBrk="0">
              <a:lnSpc>
                <a:spcPts val="9827"/>
              </a:lnSpc>
              <a:tabLst/>
            </a:pPr>
            <a:r>
              <a:rPr sz="48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successful</a:t>
            </a:r>
            <a:r>
              <a:rPr sz="4800" kern="0" spc="2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48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organisation</a:t>
            </a:r>
            <a:r>
              <a:rPr sz="4800" kern="0" spc="27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.</a:t>
            </a:r>
            <a:endParaRPr lang="Calibri" altLang="Calibri" sz="4800" dirty="0"/>
          </a:p>
        </p:txBody>
      </p:sp>
      <p:sp>
        <p:nvSpPr>
          <p:cNvPr id="29" name="textbox 29"/>
          <p:cNvSpPr/>
          <p:nvPr/>
        </p:nvSpPr>
        <p:spPr>
          <a:xfrm>
            <a:off x="1317924" y="1071988"/>
            <a:ext cx="8275319" cy="82232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62640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82000"/>
              </a:lnSpc>
              <a:tabLst/>
            </a:pPr>
            <a:r>
              <a:rPr sz="6400" b="1" kern="0" spc="-40" dirty="0">
                <a:solidFill>
                  <a:srgbClr val="00000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PROBLEM</a:t>
            </a:r>
            <a:r>
              <a:rPr sz="6400" b="1" kern="0" spc="300" dirty="0">
                <a:solidFill>
                  <a:srgbClr val="00000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sz="6400" b="1" kern="0" spc="-40" dirty="0">
                <a:solidFill>
                  <a:srgbClr val="00000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STATEMENT</a:t>
            </a:r>
            <a:endParaRPr lang="Trebuchet MS" altLang="Trebuchet MS" sz="6400" dirty="0"/>
          </a:p>
        </p:txBody>
      </p:sp>
      <p:pic>
        <p:nvPicPr>
          <p:cNvPr id="30" name="picture 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0" y="6015038"/>
            <a:ext cx="676275" cy="4271962"/>
          </a:xfrm>
          <a:prstGeom prst="rect">
            <a:avLst/>
          </a:prstGeom>
        </p:spPr>
      </p:pic>
      <p:pic>
        <p:nvPicPr>
          <p:cNvPr id="31" name="picture 3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600000">
            <a:off x="1014412" y="9701213"/>
            <a:ext cx="3219450" cy="304799"/>
          </a:xfrm>
          <a:prstGeom prst="rect">
            <a:avLst/>
          </a:prstGeom>
        </p:spPr>
      </p:pic>
      <p:sp>
        <p:nvSpPr>
          <p:cNvPr id="32" name="textbox 32"/>
          <p:cNvSpPr/>
          <p:nvPr/>
        </p:nvSpPr>
        <p:spPr>
          <a:xfrm>
            <a:off x="17090107" y="9741137"/>
            <a:ext cx="135889" cy="23114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6417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84000"/>
              </a:lnSpc>
              <a:tabLst/>
            </a:pPr>
            <a:r>
              <a:rPr sz="1600" kern="0" spc="10" dirty="0">
                <a:solidFill>
                  <a:srgbClr val="2D936B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4</a:t>
            </a:r>
            <a:endParaRPr lang="Trebuchet MS" altLang="Trebuchet MS" sz="1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11080851" y="0"/>
            <a:ext cx="7207148" cy="10287000"/>
          </a:xfrm>
          <a:prstGeom prst="rect">
            <a:avLst/>
          </a:prstGeom>
        </p:spPr>
      </p:pic>
      <p:pic>
        <p:nvPicPr>
          <p:cNvPr id="34" name="picture 3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12987335" y="3971926"/>
            <a:ext cx="5300662" cy="5714999"/>
          </a:xfrm>
          <a:prstGeom prst="rect">
            <a:avLst/>
          </a:prstGeom>
        </p:spPr>
      </p:pic>
      <p:sp>
        <p:nvSpPr>
          <p:cNvPr id="35" name="textbox 35"/>
          <p:cNvSpPr/>
          <p:nvPr/>
        </p:nvSpPr>
        <p:spPr>
          <a:xfrm>
            <a:off x="1127500" y="1454322"/>
            <a:ext cx="11972290" cy="588200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62640"/>
              </a:lnSpc>
              <a:tabLst/>
            </a:pPr>
            <a:endParaRPr lang="Arial" altLang="Arial" sz="100" dirty="0"/>
          </a:p>
          <a:p>
            <a:pPr marL="61594" algn="l" rtl="0" eaLnBrk="0">
              <a:lnSpc>
                <a:spcPct val="82000"/>
              </a:lnSpc>
              <a:tabLst/>
            </a:pPr>
            <a:r>
              <a:rPr sz="6400" b="1" kern="0" spc="-40" dirty="0">
                <a:solidFill>
                  <a:srgbClr val="00000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PROJECT</a:t>
            </a:r>
            <a:r>
              <a:rPr sz="6400" b="1" kern="0" spc="250" dirty="0">
                <a:solidFill>
                  <a:srgbClr val="00000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sz="6400" b="1" kern="0" spc="-40" dirty="0">
                <a:solidFill>
                  <a:srgbClr val="00000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OVERVIEW</a:t>
            </a:r>
            <a:endParaRPr lang="Trebuchet MS" altLang="Trebuchet MS" sz="6400" dirty="0"/>
          </a:p>
          <a:p>
            <a:pPr marL="12700" algn="l" rtl="0" eaLnBrk="0">
              <a:lnSpc>
                <a:spcPct val="80000"/>
              </a:lnSpc>
              <a:spcBef>
                <a:spcPts val="1777"/>
              </a:spcBef>
              <a:tabLst/>
            </a:pPr>
            <a:r>
              <a:rPr sz="3600" kern="0" spc="10" dirty="0">
                <a:solidFill>
                  <a:srgbClr val="0D0D0D">
                    <a:alpha val="100000"/>
                  </a:srgbClr>
                </a:solidFill>
                <a:latin typeface="Segoe UI"/>
                <a:ea typeface="Segoe UI"/>
                <a:cs typeface="Segoe UI"/>
              </a:rPr>
              <a:t>Analysing</a:t>
            </a:r>
            <a:r>
              <a:rPr sz="3600" kern="0" spc="30" dirty="0">
                <a:solidFill>
                  <a:srgbClr val="0D0D0D">
                    <a:alpha val="100000"/>
                  </a:srgbClr>
                </a:solidFill>
                <a:latin typeface="Segoe UI"/>
                <a:ea typeface="Segoe UI"/>
                <a:cs typeface="Segoe UI"/>
              </a:rPr>
              <a:t> </a:t>
            </a:r>
            <a:r>
              <a:rPr sz="3600" kern="0" spc="10" dirty="0">
                <a:solidFill>
                  <a:srgbClr val="0D0D0D">
                    <a:alpha val="100000"/>
                  </a:srgbClr>
                </a:solidFill>
                <a:latin typeface="Segoe UI"/>
                <a:ea typeface="Segoe UI"/>
                <a:cs typeface="Segoe UI"/>
              </a:rPr>
              <a:t>the</a:t>
            </a:r>
            <a:r>
              <a:rPr sz="3600" kern="0" spc="170" dirty="0">
                <a:solidFill>
                  <a:srgbClr val="0D0D0D">
                    <a:alpha val="100000"/>
                  </a:srgbClr>
                </a:solidFill>
                <a:latin typeface="Segoe UI"/>
                <a:ea typeface="Segoe UI"/>
                <a:cs typeface="Segoe UI"/>
              </a:rPr>
              <a:t> </a:t>
            </a:r>
            <a:r>
              <a:rPr sz="3600" kern="0" spc="10" dirty="0">
                <a:solidFill>
                  <a:srgbClr val="0D0D0D">
                    <a:alpha val="100000"/>
                  </a:srgbClr>
                </a:solidFill>
                <a:latin typeface="Segoe UI"/>
                <a:ea typeface="Segoe UI"/>
                <a:cs typeface="Segoe UI"/>
              </a:rPr>
              <a:t>performance</a:t>
            </a:r>
            <a:r>
              <a:rPr sz="3600" kern="0" spc="30" dirty="0">
                <a:solidFill>
                  <a:srgbClr val="0D0D0D">
                    <a:alpha val="100000"/>
                  </a:srgbClr>
                </a:solidFill>
                <a:latin typeface="Segoe UI"/>
                <a:ea typeface="Segoe UI"/>
                <a:cs typeface="Segoe UI"/>
              </a:rPr>
              <a:t> </a:t>
            </a:r>
            <a:r>
              <a:rPr sz="3600" kern="0" spc="10" dirty="0">
                <a:solidFill>
                  <a:srgbClr val="0D0D0D">
                    <a:alpha val="100000"/>
                  </a:srgbClr>
                </a:solidFill>
                <a:latin typeface="Segoe UI"/>
                <a:ea typeface="Segoe UI"/>
                <a:cs typeface="Segoe UI"/>
              </a:rPr>
              <a:t>of</a:t>
            </a:r>
            <a:r>
              <a:rPr sz="3600" kern="0" spc="-30" dirty="0">
                <a:solidFill>
                  <a:srgbClr val="0D0D0D">
                    <a:alpha val="100000"/>
                  </a:srgbClr>
                </a:solidFill>
                <a:latin typeface="Segoe UI"/>
                <a:ea typeface="Segoe UI"/>
                <a:cs typeface="Segoe UI"/>
              </a:rPr>
              <a:t> </a:t>
            </a:r>
            <a:r>
              <a:rPr sz="3600" kern="0" spc="10" dirty="0">
                <a:solidFill>
                  <a:srgbClr val="0D0D0D">
                    <a:alpha val="100000"/>
                  </a:srgbClr>
                </a:solidFill>
                <a:latin typeface="Segoe UI"/>
                <a:ea typeface="Segoe UI"/>
                <a:cs typeface="Segoe UI"/>
              </a:rPr>
              <a:t>the</a:t>
            </a:r>
            <a:r>
              <a:rPr sz="3600" kern="0" spc="30" dirty="0">
                <a:solidFill>
                  <a:srgbClr val="0D0D0D">
                    <a:alpha val="100000"/>
                  </a:srgbClr>
                </a:solidFill>
                <a:latin typeface="Segoe UI"/>
                <a:ea typeface="Segoe UI"/>
                <a:cs typeface="Segoe UI"/>
              </a:rPr>
              <a:t> </a:t>
            </a:r>
            <a:r>
              <a:rPr sz="3600" kern="0" spc="10" dirty="0">
                <a:solidFill>
                  <a:srgbClr val="0D0D0D">
                    <a:alpha val="100000"/>
                  </a:srgbClr>
                </a:solidFill>
                <a:latin typeface="Segoe UI"/>
                <a:ea typeface="Segoe UI"/>
                <a:cs typeface="Segoe UI"/>
              </a:rPr>
              <a:t>employees</a:t>
            </a:r>
            <a:r>
              <a:rPr sz="3600" kern="0" spc="170" dirty="0">
                <a:solidFill>
                  <a:srgbClr val="0D0D0D">
                    <a:alpha val="100000"/>
                  </a:srgbClr>
                </a:solidFill>
                <a:latin typeface="Segoe UI"/>
                <a:ea typeface="Segoe UI"/>
                <a:cs typeface="Segoe UI"/>
              </a:rPr>
              <a:t> </a:t>
            </a:r>
            <a:r>
              <a:rPr sz="3600" kern="0" spc="10" dirty="0">
                <a:solidFill>
                  <a:srgbClr val="0D0D0D">
                    <a:alpha val="100000"/>
                  </a:srgbClr>
                </a:solidFill>
                <a:latin typeface="Segoe UI"/>
                <a:ea typeface="Segoe UI"/>
                <a:cs typeface="Segoe UI"/>
              </a:rPr>
              <a:t>by</a:t>
            </a:r>
            <a:endParaRPr lang="Segoe UI" altLang="Segoe UI" sz="3600" dirty="0"/>
          </a:p>
          <a:p>
            <a:pPr marL="23495" algn="l" rtl="0" eaLnBrk="0">
              <a:lnSpc>
                <a:spcPts val="6974"/>
              </a:lnSpc>
              <a:tabLst/>
            </a:pPr>
            <a:r>
              <a:rPr sz="3600" kern="0" spc="40" dirty="0">
                <a:solidFill>
                  <a:srgbClr val="0D0D0D">
                    <a:alpha val="100000"/>
                  </a:srgbClr>
                </a:solidFill>
                <a:latin typeface="Segoe UI"/>
                <a:ea typeface="Segoe UI"/>
                <a:cs typeface="Segoe UI"/>
              </a:rPr>
              <a:t>considering</a:t>
            </a:r>
            <a:r>
              <a:rPr sz="3600" kern="0" spc="-40" dirty="0">
                <a:solidFill>
                  <a:srgbClr val="0D0D0D">
                    <a:alpha val="100000"/>
                  </a:srgbClr>
                </a:solidFill>
                <a:latin typeface="Segoe UI"/>
                <a:ea typeface="Segoe UI"/>
                <a:cs typeface="Segoe UI"/>
              </a:rPr>
              <a:t> </a:t>
            </a:r>
            <a:r>
              <a:rPr sz="3600" kern="0" spc="40" dirty="0">
                <a:solidFill>
                  <a:srgbClr val="0D0D0D">
                    <a:alpha val="100000"/>
                  </a:srgbClr>
                </a:solidFill>
                <a:latin typeface="Segoe UI"/>
                <a:ea typeface="Segoe UI"/>
                <a:cs typeface="Segoe UI"/>
              </a:rPr>
              <a:t>t</a:t>
            </a:r>
            <a:r>
              <a:rPr sz="3600" kern="0" spc="30" dirty="0">
                <a:solidFill>
                  <a:srgbClr val="0D0D0D">
                    <a:alpha val="100000"/>
                  </a:srgbClr>
                </a:solidFill>
                <a:latin typeface="Segoe UI"/>
                <a:ea typeface="Segoe UI"/>
                <a:cs typeface="Segoe UI"/>
              </a:rPr>
              <a:t>he</a:t>
            </a:r>
            <a:r>
              <a:rPr sz="3600" kern="0" spc="-70" dirty="0">
                <a:solidFill>
                  <a:srgbClr val="0D0D0D">
                    <a:alpha val="100000"/>
                  </a:srgbClr>
                </a:solidFill>
                <a:latin typeface="Segoe UI"/>
                <a:ea typeface="Segoe UI"/>
                <a:cs typeface="Segoe UI"/>
              </a:rPr>
              <a:t> </a:t>
            </a:r>
            <a:r>
              <a:rPr sz="3600" kern="0" spc="30" dirty="0">
                <a:solidFill>
                  <a:srgbClr val="0D0D0D">
                    <a:alpha val="100000"/>
                  </a:srgbClr>
                </a:solidFill>
                <a:latin typeface="Segoe UI"/>
                <a:ea typeface="Segoe UI"/>
                <a:cs typeface="Segoe UI"/>
              </a:rPr>
              <a:t>various</a:t>
            </a:r>
            <a:r>
              <a:rPr sz="3600" kern="0" spc="-30" dirty="0">
                <a:solidFill>
                  <a:srgbClr val="0D0D0D">
                    <a:alpha val="100000"/>
                  </a:srgbClr>
                </a:solidFill>
                <a:latin typeface="Segoe UI"/>
                <a:ea typeface="Segoe UI"/>
                <a:cs typeface="Segoe UI"/>
              </a:rPr>
              <a:t> </a:t>
            </a:r>
            <a:r>
              <a:rPr sz="3600" kern="0" spc="30" dirty="0">
                <a:solidFill>
                  <a:srgbClr val="0D0D0D">
                    <a:alpha val="100000"/>
                  </a:srgbClr>
                </a:solidFill>
                <a:latin typeface="Segoe UI"/>
                <a:ea typeface="Segoe UI"/>
                <a:cs typeface="Segoe UI"/>
              </a:rPr>
              <a:t>factors</a:t>
            </a:r>
            <a:r>
              <a:rPr sz="3600" kern="0" spc="160" dirty="0">
                <a:solidFill>
                  <a:srgbClr val="0D0D0D">
                    <a:alpha val="100000"/>
                  </a:srgbClr>
                </a:solidFill>
                <a:latin typeface="Segoe UI"/>
                <a:ea typeface="Segoe UI"/>
                <a:cs typeface="Segoe UI"/>
              </a:rPr>
              <a:t> </a:t>
            </a:r>
            <a:r>
              <a:rPr sz="3600" kern="0" spc="30" dirty="0">
                <a:solidFill>
                  <a:srgbClr val="0D0D0D">
                    <a:alpha val="100000"/>
                  </a:srgbClr>
                </a:solidFill>
                <a:latin typeface="Segoe UI"/>
                <a:ea typeface="Segoe UI"/>
                <a:cs typeface="Segoe UI"/>
              </a:rPr>
              <a:t>like;</a:t>
            </a:r>
            <a:endParaRPr lang="Segoe UI" altLang="Segoe UI" sz="3600" dirty="0"/>
          </a:p>
          <a:p>
            <a:pPr algn="l" rtl="0" eaLnBrk="0">
              <a:lnSpc>
                <a:spcPct val="123000"/>
              </a:lnSpc>
              <a:tabLst/>
            </a:pPr>
            <a:endParaRPr lang="Arial" altLang="Arial" sz="1000" dirty="0"/>
          </a:p>
          <a:p>
            <a:pPr marL="2453639" algn="l" rtl="0" eaLnBrk="0">
              <a:lnSpc>
                <a:spcPct val="83000"/>
              </a:lnSpc>
              <a:spcBef>
                <a:spcPts val="1083"/>
              </a:spcBef>
              <a:tabLst/>
            </a:pPr>
            <a:r>
              <a:rPr sz="3600" kern="0" spc="30" dirty="0">
                <a:solidFill>
                  <a:srgbClr val="0D0D0D">
                    <a:alpha val="100000"/>
                  </a:srgbClr>
                </a:solidFill>
                <a:latin typeface="Segoe UI"/>
                <a:ea typeface="Segoe UI"/>
                <a:cs typeface="Segoe UI"/>
              </a:rPr>
              <a:t>Gender,</a:t>
            </a:r>
            <a:endParaRPr lang="Segoe UI" altLang="Segoe UI" sz="3600" dirty="0"/>
          </a:p>
          <a:p>
            <a:pPr marL="2469514" algn="l" rtl="0" eaLnBrk="0">
              <a:lnSpc>
                <a:spcPts val="2745"/>
              </a:lnSpc>
              <a:spcBef>
                <a:spcPts val="1744"/>
              </a:spcBef>
              <a:tabLst/>
            </a:pPr>
            <a:r>
              <a:rPr sz="3600" kern="0" spc="30" dirty="0">
                <a:solidFill>
                  <a:srgbClr val="0D0D0D">
                    <a:alpha val="100000"/>
                  </a:srgbClr>
                </a:solidFill>
                <a:latin typeface="Segoe UI"/>
                <a:ea typeface="Segoe UI"/>
                <a:cs typeface="Segoe UI"/>
              </a:rPr>
              <a:t>Performance</a:t>
            </a:r>
            <a:r>
              <a:rPr sz="3600" kern="0" spc="30" dirty="0">
                <a:solidFill>
                  <a:srgbClr val="0D0D0D">
                    <a:alpha val="100000"/>
                  </a:srgbClr>
                </a:solidFill>
                <a:latin typeface="Segoe UI"/>
                <a:ea typeface="Segoe UI"/>
                <a:cs typeface="Segoe UI"/>
              </a:rPr>
              <a:t> </a:t>
            </a:r>
            <a:r>
              <a:rPr sz="3600" kern="0" spc="30" dirty="0">
                <a:solidFill>
                  <a:srgbClr val="0D0D0D">
                    <a:alpha val="100000"/>
                  </a:srgbClr>
                </a:solidFill>
                <a:latin typeface="Segoe UI"/>
                <a:ea typeface="Segoe UI"/>
                <a:cs typeface="Segoe UI"/>
              </a:rPr>
              <a:t>score</a:t>
            </a:r>
            <a:r>
              <a:rPr sz="3600" kern="0" spc="20" dirty="0">
                <a:solidFill>
                  <a:srgbClr val="0D0D0D">
                    <a:alpha val="100000"/>
                  </a:srgbClr>
                </a:solidFill>
                <a:latin typeface="Segoe UI"/>
                <a:ea typeface="Segoe UI"/>
                <a:cs typeface="Segoe UI"/>
              </a:rPr>
              <a:t> </a:t>
            </a:r>
            <a:r>
              <a:rPr sz="3600" kern="0" spc="30" dirty="0">
                <a:solidFill>
                  <a:srgbClr val="0D0D0D">
                    <a:alpha val="100000"/>
                  </a:srgbClr>
                </a:solidFill>
                <a:latin typeface="Segoe UI"/>
                <a:ea typeface="Segoe UI"/>
                <a:cs typeface="Segoe UI"/>
              </a:rPr>
              <a:t>and</a:t>
            </a:r>
            <a:endParaRPr lang="Segoe UI" altLang="Segoe UI" sz="3600" dirty="0"/>
          </a:p>
          <a:p>
            <a:pPr marL="2469514" algn="l" rtl="0" eaLnBrk="0">
              <a:lnSpc>
                <a:spcPts val="4920"/>
              </a:lnSpc>
              <a:tabLst/>
            </a:pPr>
            <a:r>
              <a:rPr sz="3600" kern="0" spc="20" dirty="0">
                <a:solidFill>
                  <a:srgbClr val="0D0D0D">
                    <a:alpha val="100000"/>
                  </a:srgbClr>
                </a:solidFill>
                <a:latin typeface="Segoe UI"/>
                <a:ea typeface="Segoe UI"/>
                <a:cs typeface="Segoe UI"/>
              </a:rPr>
              <a:t>Ratings.</a:t>
            </a:r>
            <a:endParaRPr lang="Segoe UI" altLang="Segoe UI" sz="3600" dirty="0"/>
          </a:p>
          <a:p>
            <a:pPr algn="l" rtl="0" eaLnBrk="0">
              <a:lnSpc>
                <a:spcPct val="131000"/>
              </a:lnSpc>
              <a:tabLst/>
            </a:pPr>
            <a:endParaRPr lang="Arial" altLang="Arial" sz="1000" dirty="0"/>
          </a:p>
          <a:p>
            <a:pPr algn="l" rtl="0" eaLnBrk="0">
              <a:lnSpc>
                <a:spcPct val="132000"/>
              </a:lnSpc>
              <a:tabLst/>
            </a:pPr>
            <a:endParaRPr lang="Arial" altLang="Arial" sz="1000" dirty="0"/>
          </a:p>
          <a:p>
            <a:pPr marL="34925" algn="l" rtl="0" eaLnBrk="0">
              <a:lnSpc>
                <a:spcPct val="80000"/>
              </a:lnSpc>
              <a:spcBef>
                <a:spcPts val="1091"/>
              </a:spcBef>
              <a:tabLst/>
            </a:pPr>
            <a:r>
              <a:rPr sz="3600" kern="0" spc="40" dirty="0">
                <a:solidFill>
                  <a:srgbClr val="0D0D0D">
                    <a:alpha val="100000"/>
                  </a:srgbClr>
                </a:solidFill>
                <a:latin typeface="Segoe UI"/>
                <a:ea typeface="Segoe UI"/>
                <a:cs typeface="Segoe UI"/>
              </a:rPr>
              <a:t>Their</a:t>
            </a:r>
            <a:r>
              <a:rPr sz="3600" kern="0" spc="130" dirty="0">
                <a:solidFill>
                  <a:srgbClr val="0D0D0D">
                    <a:alpha val="100000"/>
                  </a:srgbClr>
                </a:solidFill>
                <a:latin typeface="Segoe UI"/>
                <a:ea typeface="Segoe UI"/>
                <a:cs typeface="Segoe UI"/>
              </a:rPr>
              <a:t> </a:t>
            </a:r>
            <a:r>
              <a:rPr sz="3600" kern="0" spc="40" dirty="0">
                <a:solidFill>
                  <a:srgbClr val="0D0D0D">
                    <a:alpha val="100000"/>
                  </a:srgbClr>
                </a:solidFill>
                <a:latin typeface="Segoe UI"/>
                <a:ea typeface="Segoe UI"/>
                <a:cs typeface="Segoe UI"/>
              </a:rPr>
              <a:t>involvement</a:t>
            </a:r>
            <a:r>
              <a:rPr sz="3600" kern="0" spc="140" dirty="0">
                <a:solidFill>
                  <a:srgbClr val="0D0D0D">
                    <a:alpha val="100000"/>
                  </a:srgbClr>
                </a:solidFill>
                <a:latin typeface="Segoe UI"/>
                <a:ea typeface="Segoe UI"/>
                <a:cs typeface="Segoe UI"/>
              </a:rPr>
              <a:t> </a:t>
            </a:r>
            <a:r>
              <a:rPr sz="3600" kern="0" spc="40" dirty="0">
                <a:solidFill>
                  <a:srgbClr val="0D0D0D">
                    <a:alpha val="100000"/>
                  </a:srgbClr>
                </a:solidFill>
                <a:latin typeface="Segoe UI"/>
                <a:ea typeface="Segoe UI"/>
                <a:cs typeface="Segoe UI"/>
              </a:rPr>
              <a:t>in</a:t>
            </a:r>
            <a:r>
              <a:rPr sz="3600" kern="0" spc="-30" dirty="0">
                <a:solidFill>
                  <a:srgbClr val="0D0D0D">
                    <a:alpha val="100000"/>
                  </a:srgbClr>
                </a:solidFill>
                <a:latin typeface="Segoe UI"/>
                <a:ea typeface="Segoe UI"/>
                <a:cs typeface="Segoe UI"/>
              </a:rPr>
              <a:t> </a:t>
            </a:r>
            <a:r>
              <a:rPr sz="3600" kern="0" spc="40" dirty="0">
                <a:solidFill>
                  <a:srgbClr val="0D0D0D">
                    <a:alpha val="100000"/>
                  </a:srgbClr>
                </a:solidFill>
                <a:latin typeface="Segoe UI"/>
                <a:ea typeface="Segoe UI"/>
                <a:cs typeface="Segoe UI"/>
              </a:rPr>
              <a:t>work</a:t>
            </a:r>
            <a:r>
              <a:rPr sz="3600" kern="0" spc="20" dirty="0">
                <a:solidFill>
                  <a:srgbClr val="0D0D0D">
                    <a:alpha val="100000"/>
                  </a:srgbClr>
                </a:solidFill>
                <a:latin typeface="Segoe UI"/>
                <a:ea typeface="Segoe UI"/>
                <a:cs typeface="Segoe UI"/>
              </a:rPr>
              <a:t> </a:t>
            </a:r>
            <a:r>
              <a:rPr sz="3600" kern="0" spc="40" dirty="0">
                <a:solidFill>
                  <a:srgbClr val="0D0D0D">
                    <a:alpha val="100000"/>
                  </a:srgbClr>
                </a:solidFill>
                <a:latin typeface="Segoe UI"/>
                <a:ea typeface="Segoe UI"/>
                <a:cs typeface="Segoe UI"/>
              </a:rPr>
              <a:t>and</a:t>
            </a:r>
            <a:r>
              <a:rPr sz="3600" kern="0" spc="-70" dirty="0">
                <a:solidFill>
                  <a:srgbClr val="0D0D0D">
                    <a:alpha val="100000"/>
                  </a:srgbClr>
                </a:solidFill>
                <a:latin typeface="Segoe UI"/>
                <a:ea typeface="Segoe UI"/>
                <a:cs typeface="Segoe UI"/>
              </a:rPr>
              <a:t> </a:t>
            </a:r>
            <a:r>
              <a:rPr sz="3600" kern="0" spc="40" dirty="0">
                <a:solidFill>
                  <a:srgbClr val="0D0D0D">
                    <a:alpha val="100000"/>
                  </a:srgbClr>
                </a:solidFill>
                <a:latin typeface="Segoe UI"/>
                <a:ea typeface="Segoe UI"/>
                <a:cs typeface="Segoe UI"/>
              </a:rPr>
              <a:t>var</a:t>
            </a:r>
            <a:r>
              <a:rPr sz="3600" kern="0" spc="30" dirty="0">
                <a:solidFill>
                  <a:srgbClr val="0D0D0D">
                    <a:alpha val="100000"/>
                  </a:srgbClr>
                </a:solidFill>
                <a:latin typeface="Segoe UI"/>
                <a:ea typeface="Segoe UI"/>
                <a:cs typeface="Segoe UI"/>
              </a:rPr>
              <a:t>ious</a:t>
            </a:r>
            <a:r>
              <a:rPr sz="3600" kern="0" spc="-10" dirty="0">
                <a:solidFill>
                  <a:srgbClr val="0D0D0D">
                    <a:alpha val="100000"/>
                  </a:srgbClr>
                </a:solidFill>
                <a:latin typeface="Segoe UI"/>
                <a:ea typeface="Segoe UI"/>
                <a:cs typeface="Segoe UI"/>
              </a:rPr>
              <a:t> </a:t>
            </a:r>
            <a:r>
              <a:rPr sz="3600" kern="0" spc="30" dirty="0">
                <a:solidFill>
                  <a:srgbClr val="0D0D0D">
                    <a:alpha val="100000"/>
                  </a:srgbClr>
                </a:solidFill>
                <a:latin typeface="Segoe UI"/>
                <a:ea typeface="Segoe UI"/>
                <a:cs typeface="Segoe UI"/>
              </a:rPr>
              <a:t>scores</a:t>
            </a:r>
            <a:r>
              <a:rPr sz="3600" kern="0" spc="-30" dirty="0">
                <a:solidFill>
                  <a:srgbClr val="0D0D0D">
                    <a:alpha val="100000"/>
                  </a:srgbClr>
                </a:solidFill>
                <a:latin typeface="Segoe UI"/>
                <a:ea typeface="Segoe UI"/>
                <a:cs typeface="Segoe UI"/>
              </a:rPr>
              <a:t> </a:t>
            </a:r>
            <a:r>
              <a:rPr sz="3600" kern="0" spc="30" dirty="0">
                <a:solidFill>
                  <a:srgbClr val="0D0D0D">
                    <a:alpha val="100000"/>
                  </a:srgbClr>
                </a:solidFill>
                <a:latin typeface="Segoe UI"/>
                <a:ea typeface="Segoe UI"/>
                <a:cs typeface="Segoe UI"/>
              </a:rPr>
              <a:t>that</a:t>
            </a:r>
            <a:r>
              <a:rPr sz="3600" kern="0" spc="20" dirty="0">
                <a:solidFill>
                  <a:srgbClr val="0D0D0D">
                    <a:alpha val="100000"/>
                  </a:srgbClr>
                </a:solidFill>
                <a:latin typeface="Segoe UI"/>
                <a:ea typeface="Segoe UI"/>
                <a:cs typeface="Segoe UI"/>
              </a:rPr>
              <a:t> </a:t>
            </a:r>
            <a:r>
              <a:rPr sz="3600" kern="0" spc="30" dirty="0">
                <a:solidFill>
                  <a:srgbClr val="0D0D0D">
                    <a:alpha val="100000"/>
                  </a:srgbClr>
                </a:solidFill>
                <a:latin typeface="Segoe UI"/>
                <a:ea typeface="Segoe UI"/>
                <a:cs typeface="Segoe UI"/>
              </a:rPr>
              <a:t>analysis</a:t>
            </a:r>
            <a:endParaRPr lang="Segoe UI" altLang="Segoe UI" sz="3600" dirty="0"/>
          </a:p>
          <a:p>
            <a:pPr marL="38100" algn="l" rtl="0" eaLnBrk="0">
              <a:lnSpc>
                <a:spcPct val="81000"/>
              </a:lnSpc>
              <a:spcBef>
                <a:spcPts val="880"/>
              </a:spcBef>
              <a:tabLst/>
            </a:pPr>
            <a:r>
              <a:rPr sz="3600" kern="0" spc="10" dirty="0">
                <a:solidFill>
                  <a:srgbClr val="0D0D0D">
                    <a:alpha val="100000"/>
                  </a:srgbClr>
                </a:solidFill>
                <a:latin typeface="Segoe UI"/>
                <a:ea typeface="Segoe UI"/>
                <a:cs typeface="Segoe UI"/>
              </a:rPr>
              <a:t>the</a:t>
            </a:r>
            <a:r>
              <a:rPr sz="3600" kern="0" spc="160" dirty="0">
                <a:solidFill>
                  <a:srgbClr val="0D0D0D">
                    <a:alpha val="100000"/>
                  </a:srgbClr>
                </a:solidFill>
                <a:latin typeface="Segoe UI"/>
                <a:ea typeface="Segoe UI"/>
                <a:cs typeface="Segoe UI"/>
              </a:rPr>
              <a:t> </a:t>
            </a:r>
            <a:r>
              <a:rPr sz="3600" kern="0" spc="10" dirty="0">
                <a:solidFill>
                  <a:srgbClr val="0D0D0D">
                    <a:alpha val="100000"/>
                  </a:srgbClr>
                </a:solidFill>
                <a:latin typeface="Segoe UI"/>
                <a:ea typeface="Segoe UI"/>
                <a:cs typeface="Segoe UI"/>
              </a:rPr>
              <a:t>performance</a:t>
            </a:r>
            <a:r>
              <a:rPr sz="3600" kern="0" spc="30" dirty="0">
                <a:solidFill>
                  <a:srgbClr val="0D0D0D">
                    <a:alpha val="100000"/>
                  </a:srgbClr>
                </a:solidFill>
                <a:latin typeface="Segoe UI"/>
                <a:ea typeface="Segoe UI"/>
                <a:cs typeface="Segoe UI"/>
              </a:rPr>
              <a:t> </a:t>
            </a:r>
            <a:r>
              <a:rPr sz="3600" kern="0" spc="10" dirty="0">
                <a:solidFill>
                  <a:srgbClr val="0D0D0D">
                    <a:alpha val="100000"/>
                  </a:srgbClr>
                </a:solidFill>
                <a:latin typeface="Segoe UI"/>
                <a:ea typeface="Segoe UI"/>
                <a:cs typeface="Segoe UI"/>
              </a:rPr>
              <a:t>of</a:t>
            </a:r>
            <a:r>
              <a:rPr sz="3600" kern="0" spc="40" dirty="0">
                <a:solidFill>
                  <a:srgbClr val="0D0D0D">
                    <a:alpha val="100000"/>
                  </a:srgbClr>
                </a:solidFill>
                <a:latin typeface="Segoe UI"/>
                <a:ea typeface="Segoe UI"/>
                <a:cs typeface="Segoe UI"/>
              </a:rPr>
              <a:t> </a:t>
            </a:r>
            <a:r>
              <a:rPr sz="3600" kern="0" spc="10" dirty="0">
                <a:solidFill>
                  <a:srgbClr val="0D0D0D">
                    <a:alpha val="100000"/>
                  </a:srgbClr>
                </a:solidFill>
                <a:latin typeface="Segoe UI"/>
                <a:ea typeface="Segoe UI"/>
                <a:cs typeface="Segoe UI"/>
              </a:rPr>
              <a:t>employees</a:t>
            </a:r>
            <a:r>
              <a:rPr sz="3600" kern="0" spc="130" dirty="0">
                <a:solidFill>
                  <a:srgbClr val="0D0D0D">
                    <a:alpha val="100000"/>
                  </a:srgbClr>
                </a:solidFill>
                <a:latin typeface="Segoe UI"/>
                <a:ea typeface="Segoe UI"/>
                <a:cs typeface="Segoe UI"/>
              </a:rPr>
              <a:t> </a:t>
            </a:r>
            <a:r>
              <a:rPr sz="3600" kern="0" spc="10" dirty="0">
                <a:solidFill>
                  <a:srgbClr val="0D0D0D">
                    <a:alpha val="100000"/>
                  </a:srgbClr>
                </a:solidFill>
                <a:latin typeface="Segoe UI"/>
                <a:ea typeface="Segoe UI"/>
                <a:cs typeface="Segoe UI"/>
              </a:rPr>
              <a:t>in</a:t>
            </a:r>
            <a:r>
              <a:rPr sz="3600" kern="0" spc="-30" dirty="0">
                <a:solidFill>
                  <a:srgbClr val="0D0D0D">
                    <a:alpha val="100000"/>
                  </a:srgbClr>
                </a:solidFill>
                <a:latin typeface="Segoe UI"/>
                <a:ea typeface="Segoe UI"/>
                <a:cs typeface="Segoe UI"/>
              </a:rPr>
              <a:t> </a:t>
            </a:r>
            <a:r>
              <a:rPr sz="3600" kern="0" spc="10" dirty="0">
                <a:solidFill>
                  <a:srgbClr val="0D0D0D">
                    <a:alpha val="100000"/>
                  </a:srgbClr>
                </a:solidFill>
                <a:latin typeface="Segoe UI"/>
                <a:ea typeface="Segoe UI"/>
                <a:cs typeface="Segoe UI"/>
              </a:rPr>
              <a:t>the</a:t>
            </a:r>
            <a:r>
              <a:rPr sz="3600" kern="0" spc="30" dirty="0">
                <a:solidFill>
                  <a:srgbClr val="0D0D0D">
                    <a:alpha val="100000"/>
                  </a:srgbClr>
                </a:solidFill>
                <a:latin typeface="Segoe UI"/>
                <a:ea typeface="Segoe UI"/>
                <a:cs typeface="Segoe UI"/>
              </a:rPr>
              <a:t> </a:t>
            </a:r>
            <a:r>
              <a:rPr sz="3600" kern="0" spc="10" dirty="0">
                <a:solidFill>
                  <a:srgbClr val="0D0D0D">
                    <a:alpha val="100000"/>
                  </a:srgbClr>
                </a:solidFill>
                <a:latin typeface="Segoe UI"/>
                <a:ea typeface="Segoe UI"/>
                <a:cs typeface="Segoe UI"/>
              </a:rPr>
              <a:t>organizat</a:t>
            </a:r>
            <a:r>
              <a:rPr sz="3600" kern="0" spc="0" dirty="0">
                <a:solidFill>
                  <a:srgbClr val="0D0D0D">
                    <a:alpha val="100000"/>
                  </a:srgbClr>
                </a:solidFill>
                <a:latin typeface="Segoe UI"/>
                <a:ea typeface="Segoe UI"/>
                <a:cs typeface="Segoe UI"/>
              </a:rPr>
              <a:t>ion.</a:t>
            </a:r>
            <a:endParaRPr lang="Segoe UI" altLang="Segoe UI" sz="3600" dirty="0"/>
          </a:p>
        </p:txBody>
      </p:sp>
      <p:pic>
        <p:nvPicPr>
          <p:cNvPr id="36" name="picture 3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0" y="6015038"/>
            <a:ext cx="676275" cy="4271962"/>
          </a:xfrm>
          <a:prstGeom prst="rect">
            <a:avLst/>
          </a:prstGeom>
        </p:spPr>
      </p:pic>
      <p:pic>
        <p:nvPicPr>
          <p:cNvPr id="37" name="picture 3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600000">
            <a:off x="1014412" y="9701213"/>
            <a:ext cx="3219450" cy="304799"/>
          </a:xfrm>
          <a:prstGeom prst="rect">
            <a:avLst/>
          </a:prstGeom>
        </p:spPr>
      </p:pic>
      <p:sp>
        <p:nvSpPr>
          <p:cNvPr id="38" name="textbox 38"/>
          <p:cNvSpPr/>
          <p:nvPr/>
        </p:nvSpPr>
        <p:spPr>
          <a:xfrm>
            <a:off x="17101056" y="9741137"/>
            <a:ext cx="124460" cy="23114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6075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84000"/>
              </a:lnSpc>
              <a:tabLst/>
            </a:pPr>
            <a:r>
              <a:rPr sz="1600" kern="0" spc="-20" dirty="0">
                <a:solidFill>
                  <a:srgbClr val="2D936B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5</a:t>
            </a:r>
            <a:endParaRPr lang="Trebuchet MS" altLang="Trebuchet MS" sz="1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11080851" y="0"/>
            <a:ext cx="7207148" cy="10287000"/>
          </a:xfrm>
          <a:prstGeom prst="rect">
            <a:avLst/>
          </a:prstGeom>
        </p:spPr>
      </p:pic>
      <p:sp>
        <p:nvSpPr>
          <p:cNvPr id="40" name="textbox 40"/>
          <p:cNvSpPr/>
          <p:nvPr/>
        </p:nvSpPr>
        <p:spPr>
          <a:xfrm>
            <a:off x="1204800" y="7509626"/>
            <a:ext cx="16021050" cy="246252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5688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78000"/>
              </a:lnSpc>
              <a:tabLst/>
            </a:pPr>
            <a:r>
              <a:rPr sz="5400" kern="0" spc="-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Gets</a:t>
            </a:r>
            <a:r>
              <a:rPr sz="5400" kern="0" spc="40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5400" kern="0" spc="-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benef</a:t>
            </a:r>
            <a:r>
              <a:rPr sz="5400" kern="0" spc="-4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its</a:t>
            </a:r>
            <a:r>
              <a:rPr sz="5400" kern="0" spc="9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5400" kern="0" spc="-4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from</a:t>
            </a:r>
            <a:r>
              <a:rPr sz="5400" kern="0" spc="9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5400" kern="0" spc="-4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the</a:t>
            </a:r>
            <a:r>
              <a:rPr sz="5400" kern="0" spc="4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5400" kern="0" spc="-4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performance</a:t>
            </a:r>
            <a:r>
              <a:rPr sz="5400" kern="0" spc="24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5400" kern="0" spc="-4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appraisal</a:t>
            </a:r>
            <a:endParaRPr lang="Calibri" altLang="Calibri" sz="5400" dirty="0"/>
          </a:p>
          <a:p>
            <a:pPr algn="l" rtl="0" eaLnBrk="0">
              <a:lnSpc>
                <a:spcPct val="100000"/>
              </a:lnSpc>
              <a:tabLst/>
            </a:pPr>
            <a:endParaRPr lang="Arial" altLang="Arial" sz="1000" dirty="0"/>
          </a:p>
          <a:p>
            <a:pPr algn="l" rtl="0" eaLnBrk="0">
              <a:lnSpc>
                <a:spcPct val="100000"/>
              </a:lnSpc>
              <a:tabLst/>
            </a:pPr>
            <a:endParaRPr lang="Arial" altLang="Arial" sz="1000" dirty="0"/>
          </a:p>
          <a:p>
            <a:pPr algn="l" rtl="0" eaLnBrk="0">
              <a:lnSpc>
                <a:spcPct val="100000"/>
              </a:lnSpc>
              <a:tabLst/>
            </a:pPr>
            <a:endParaRPr lang="Arial" altLang="Arial" sz="1000" dirty="0"/>
          </a:p>
          <a:p>
            <a:pPr algn="l" rtl="0" eaLnBrk="0">
              <a:lnSpc>
                <a:spcPct val="100000"/>
              </a:lnSpc>
              <a:tabLst/>
            </a:pPr>
            <a:endParaRPr lang="Arial" altLang="Arial" sz="1000" dirty="0"/>
          </a:p>
          <a:p>
            <a:pPr algn="l" rtl="0" eaLnBrk="0">
              <a:lnSpc>
                <a:spcPct val="100000"/>
              </a:lnSpc>
              <a:tabLst/>
            </a:pPr>
            <a:endParaRPr lang="Arial" altLang="Arial" sz="1000" dirty="0"/>
          </a:p>
          <a:p>
            <a:pPr algn="l" rtl="0" eaLnBrk="0">
              <a:lnSpc>
                <a:spcPct val="100000"/>
              </a:lnSpc>
              <a:tabLst/>
            </a:pPr>
            <a:endParaRPr lang="Arial" altLang="Arial" sz="1000" dirty="0"/>
          </a:p>
          <a:p>
            <a:pPr algn="l" rtl="0" eaLnBrk="0">
              <a:lnSpc>
                <a:spcPct val="100000"/>
              </a:lnSpc>
              <a:tabLst/>
            </a:pPr>
            <a:endParaRPr lang="Arial" altLang="Arial" sz="1000" dirty="0"/>
          </a:p>
          <a:p>
            <a:pPr algn="l" rtl="0" eaLnBrk="0">
              <a:lnSpc>
                <a:spcPct val="100000"/>
              </a:lnSpc>
              <a:tabLst/>
            </a:pPr>
            <a:endParaRPr lang="Arial" altLang="Arial" sz="1000" dirty="0"/>
          </a:p>
          <a:p>
            <a:pPr algn="l" rtl="0" eaLnBrk="0">
              <a:lnSpc>
                <a:spcPct val="101000"/>
              </a:lnSpc>
              <a:tabLst/>
            </a:pPr>
            <a:endParaRPr lang="Arial" altLang="Arial" sz="1000" dirty="0"/>
          </a:p>
          <a:p>
            <a:pPr algn="l" rtl="0" eaLnBrk="0">
              <a:lnSpc>
                <a:spcPct val="101000"/>
              </a:lnSpc>
              <a:tabLst/>
            </a:pPr>
            <a:endParaRPr lang="Arial" altLang="Arial" sz="1000" dirty="0"/>
          </a:p>
          <a:p>
            <a:pPr algn="l" rtl="0" eaLnBrk="0">
              <a:lnSpc>
                <a:spcPct val="101000"/>
              </a:lnSpc>
              <a:tabLst/>
            </a:pPr>
            <a:endParaRPr lang="Arial" altLang="Arial" sz="400" dirty="0"/>
          </a:p>
          <a:p>
            <a:pPr algn="r" rtl="0" eaLnBrk="0">
              <a:lnSpc>
                <a:spcPct val="85000"/>
              </a:lnSpc>
              <a:spcBef>
                <a:spcPts val="2"/>
              </a:spcBef>
              <a:tabLst/>
            </a:pPr>
            <a:r>
              <a:rPr sz="1600" kern="0" spc="-20" dirty="0">
                <a:solidFill>
                  <a:srgbClr val="2D936B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6</a:t>
            </a:r>
            <a:endParaRPr lang="Trebuchet MS" altLang="Trebuchet MS" sz="1600" dirty="0"/>
          </a:p>
        </p:txBody>
      </p:sp>
      <p:pic>
        <p:nvPicPr>
          <p:cNvPr id="41" name="picture 4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1042987" y="3443289"/>
            <a:ext cx="10287000" cy="3657598"/>
          </a:xfrm>
          <a:prstGeom prst="rect">
            <a:avLst/>
          </a:prstGeom>
        </p:spPr>
      </p:pic>
      <p:sp>
        <p:nvSpPr>
          <p:cNvPr id="42" name="textbox 42"/>
          <p:cNvSpPr/>
          <p:nvPr/>
        </p:nvSpPr>
        <p:spPr>
          <a:xfrm>
            <a:off x="1057702" y="1338465"/>
            <a:ext cx="10950575" cy="18865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ts val="6049"/>
              </a:lnSpc>
              <a:tabLst/>
            </a:pPr>
            <a:r>
              <a:rPr sz="4800" b="1" kern="0" spc="-20" dirty="0">
                <a:solidFill>
                  <a:srgbClr val="00000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WHO</a:t>
            </a:r>
            <a:r>
              <a:rPr sz="4800" b="1" kern="0" spc="30" dirty="0">
                <a:solidFill>
                  <a:srgbClr val="00000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sz="4800" b="1" kern="0" spc="-20" dirty="0">
                <a:solidFill>
                  <a:srgbClr val="00000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ARE</a:t>
            </a:r>
            <a:r>
              <a:rPr sz="4800" b="1" kern="0" spc="60" dirty="0">
                <a:solidFill>
                  <a:srgbClr val="00000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sz="4800" b="1" kern="0" spc="-20" dirty="0">
                <a:solidFill>
                  <a:srgbClr val="00000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THE</a:t>
            </a:r>
            <a:r>
              <a:rPr sz="4800" b="1" kern="0" spc="360" dirty="0">
                <a:solidFill>
                  <a:srgbClr val="00000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sz="4800" b="1" kern="0" spc="-20" dirty="0">
                <a:solidFill>
                  <a:srgbClr val="00000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END</a:t>
            </a:r>
            <a:r>
              <a:rPr sz="4800" b="1" kern="0" spc="370" dirty="0">
                <a:solidFill>
                  <a:srgbClr val="00000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sz="4800" b="1" kern="0" spc="-20" dirty="0">
                <a:solidFill>
                  <a:srgbClr val="00000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USERS?</a:t>
            </a:r>
            <a:endParaRPr lang="Trebuchet MS" altLang="Trebuchet MS" sz="4800" dirty="0"/>
          </a:p>
          <a:p>
            <a:pPr algn="l" rtl="0" eaLnBrk="0">
              <a:lnSpc>
                <a:spcPct val="166000"/>
              </a:lnSpc>
              <a:tabLst/>
            </a:pPr>
            <a:endParaRPr lang="Arial" altLang="Arial" sz="1000" dirty="0"/>
          </a:p>
          <a:p>
            <a:pPr algn="l" rtl="0" eaLnBrk="0">
              <a:lnSpc>
                <a:spcPct val="104000"/>
              </a:lnSpc>
              <a:tabLst/>
            </a:pPr>
            <a:endParaRPr lang="Arial" altLang="Arial" sz="1300" dirty="0"/>
          </a:p>
          <a:p>
            <a:pPr algn="r" rtl="0" eaLnBrk="0">
              <a:lnSpc>
                <a:spcPct val="77000"/>
              </a:lnSpc>
              <a:spcBef>
                <a:spcPts val="1"/>
              </a:spcBef>
              <a:tabLst/>
            </a:pPr>
            <a:r>
              <a:rPr sz="5400" kern="0" spc="-5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Employees</a:t>
            </a:r>
            <a:r>
              <a:rPr sz="5400" kern="0" spc="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       </a:t>
            </a:r>
            <a:r>
              <a:rPr sz="5400" kern="0" spc="-5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Employ</a:t>
            </a:r>
            <a:r>
              <a:rPr sz="5400" kern="0" spc="-6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er</a:t>
            </a:r>
            <a:r>
              <a:rPr sz="5400" kern="0" spc="5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       </a:t>
            </a:r>
            <a:r>
              <a:rPr sz="5400" kern="0" spc="-6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Manager,</a:t>
            </a:r>
            <a:endParaRPr lang="Calibri" altLang="Calibri" sz="5400" dirty="0"/>
          </a:p>
        </p:txBody>
      </p:sp>
      <p:pic>
        <p:nvPicPr>
          <p:cNvPr id="43" name="picture 4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0" y="6015038"/>
            <a:ext cx="676275" cy="427196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picture 4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11080851" y="0"/>
            <a:ext cx="7207148" cy="10287000"/>
          </a:xfrm>
          <a:prstGeom prst="rect">
            <a:avLst/>
          </a:prstGeom>
        </p:spPr>
      </p:pic>
      <p:sp>
        <p:nvSpPr>
          <p:cNvPr id="45" name="textbox 45"/>
          <p:cNvSpPr/>
          <p:nvPr/>
        </p:nvSpPr>
        <p:spPr>
          <a:xfrm>
            <a:off x="870859" y="1463675"/>
            <a:ext cx="14309089" cy="771588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5947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82000"/>
              </a:lnSpc>
              <a:tabLst/>
            </a:pPr>
            <a:r>
              <a:rPr sz="5400" b="1" kern="0" spc="-30" dirty="0">
                <a:solidFill>
                  <a:srgbClr val="00000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OUR</a:t>
            </a:r>
            <a:r>
              <a:rPr sz="5400" b="1" kern="0" spc="140" dirty="0">
                <a:solidFill>
                  <a:srgbClr val="00000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sz="5400" b="1" kern="0" spc="-30" dirty="0">
                <a:solidFill>
                  <a:srgbClr val="00000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SOLUTION</a:t>
            </a:r>
            <a:r>
              <a:rPr sz="5400" b="1" kern="0" spc="20" dirty="0">
                <a:solidFill>
                  <a:srgbClr val="00000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sz="5400" b="1" kern="0" spc="-30" dirty="0">
                <a:solidFill>
                  <a:srgbClr val="00000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AN</a:t>
            </a:r>
            <a:r>
              <a:rPr sz="5400" b="1" kern="0" spc="-40" dirty="0">
                <a:solidFill>
                  <a:srgbClr val="00000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D</a:t>
            </a:r>
            <a:r>
              <a:rPr sz="5400" b="1" kern="0" spc="420" dirty="0">
                <a:solidFill>
                  <a:srgbClr val="00000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sz="5400" b="1" kern="0" spc="-40" dirty="0">
                <a:solidFill>
                  <a:srgbClr val="00000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ITS</a:t>
            </a:r>
            <a:r>
              <a:rPr sz="5400" b="1" kern="0" spc="10" dirty="0">
                <a:solidFill>
                  <a:srgbClr val="00000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sz="5400" b="1" kern="0" spc="-40" dirty="0">
                <a:solidFill>
                  <a:srgbClr val="00000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VALUE</a:t>
            </a:r>
            <a:r>
              <a:rPr sz="5400" b="1" kern="0" spc="410" dirty="0">
                <a:solidFill>
                  <a:srgbClr val="00000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sz="5400" b="1" kern="0" spc="-40" dirty="0">
                <a:solidFill>
                  <a:srgbClr val="00000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PROPOSITION</a:t>
            </a:r>
            <a:endParaRPr lang="Trebuchet MS" altLang="Trebuchet MS" sz="5400" dirty="0"/>
          </a:p>
          <a:p>
            <a:pPr algn="l" rtl="0" eaLnBrk="0">
              <a:lnSpc>
                <a:spcPct val="125000"/>
              </a:lnSpc>
              <a:tabLst/>
            </a:pPr>
            <a:endParaRPr lang="Arial" altLang="Arial" sz="1000" dirty="0"/>
          </a:p>
          <a:p>
            <a:pPr algn="l" rtl="0" eaLnBrk="0">
              <a:lnSpc>
                <a:spcPct val="125000"/>
              </a:lnSpc>
              <a:tabLst/>
            </a:pPr>
            <a:endParaRPr lang="Arial" altLang="Arial" sz="1000" dirty="0"/>
          </a:p>
          <a:p>
            <a:pPr marL="3496309" algn="l" rtl="0" eaLnBrk="0">
              <a:lnSpc>
                <a:spcPct val="73000"/>
              </a:lnSpc>
              <a:spcBef>
                <a:spcPts val="1448"/>
              </a:spcBef>
              <a:tabLst/>
            </a:pPr>
            <a:r>
              <a:rPr sz="4800" kern="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Conditional</a:t>
            </a:r>
            <a:r>
              <a:rPr sz="4800" kern="0" spc="4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4800" kern="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Formatting</a:t>
            </a:r>
            <a:r>
              <a:rPr sz="4800" kern="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48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–</a:t>
            </a:r>
            <a:r>
              <a:rPr sz="4800" kern="0" spc="36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4800" kern="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mis</a:t>
            </a:r>
            <a:r>
              <a:rPr sz="48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sing</a:t>
            </a:r>
            <a:r>
              <a:rPr sz="4800" kern="0" spc="9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48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values</a:t>
            </a:r>
            <a:endParaRPr lang="Calibri" altLang="Calibri" sz="4800" dirty="0"/>
          </a:p>
          <a:p>
            <a:pPr marL="3503295" algn="l" rtl="0" eaLnBrk="0">
              <a:lnSpc>
                <a:spcPts val="11715"/>
              </a:lnSpc>
              <a:tabLst/>
            </a:pPr>
            <a:r>
              <a:rPr sz="4800" kern="0" spc="-5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Filtering</a:t>
            </a:r>
            <a:r>
              <a:rPr sz="4800" kern="0" spc="45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4800" kern="0" spc="-6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:</a:t>
            </a:r>
            <a:r>
              <a:rPr sz="4800" kern="0" spc="37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4800" kern="0" spc="-5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remove</a:t>
            </a:r>
            <a:r>
              <a:rPr sz="4800" kern="0" spc="38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4800" kern="0" spc="-5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missing</a:t>
            </a:r>
            <a:r>
              <a:rPr sz="4800" kern="0" spc="24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4800" kern="0" spc="-5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dat</a:t>
            </a:r>
            <a:r>
              <a:rPr sz="4800" kern="0" spc="-6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a</a:t>
            </a:r>
            <a:endParaRPr lang="Calibri" altLang="Calibri" sz="4800" dirty="0"/>
          </a:p>
          <a:p>
            <a:pPr algn="l" rtl="0" eaLnBrk="0">
              <a:lnSpc>
                <a:spcPct val="121000"/>
              </a:lnSpc>
              <a:tabLst/>
            </a:pPr>
            <a:endParaRPr lang="Arial" altLang="Arial" sz="1000" dirty="0"/>
          </a:p>
          <a:p>
            <a:pPr algn="l" rtl="0" eaLnBrk="0">
              <a:lnSpc>
                <a:spcPct val="121000"/>
              </a:lnSpc>
              <a:tabLst/>
            </a:pPr>
            <a:endParaRPr lang="Arial" altLang="Arial" sz="1000" dirty="0"/>
          </a:p>
          <a:p>
            <a:pPr algn="l" rtl="0" eaLnBrk="0">
              <a:lnSpc>
                <a:spcPct val="121000"/>
              </a:lnSpc>
              <a:tabLst/>
            </a:pPr>
            <a:endParaRPr lang="Arial" altLang="Arial" sz="1000" dirty="0"/>
          </a:p>
          <a:p>
            <a:pPr algn="l" rtl="0" eaLnBrk="0">
              <a:lnSpc>
                <a:spcPct val="122000"/>
              </a:lnSpc>
              <a:tabLst/>
            </a:pPr>
            <a:endParaRPr lang="Arial" altLang="Arial" sz="1000" dirty="0"/>
          </a:p>
          <a:p>
            <a:pPr marL="3364229" algn="l" rtl="0" eaLnBrk="0">
              <a:lnSpc>
                <a:spcPct val="73000"/>
              </a:lnSpc>
              <a:spcBef>
                <a:spcPts val="1451"/>
              </a:spcBef>
              <a:tabLst/>
            </a:pPr>
            <a:r>
              <a:rPr sz="4800" kern="0" spc="-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Formulas</a:t>
            </a:r>
            <a:r>
              <a:rPr sz="4800" kern="0" spc="44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4800" kern="0" spc="-4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:</a:t>
            </a:r>
            <a:r>
              <a:rPr sz="4800" kern="0" spc="38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4800" kern="0" spc="-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performance</a:t>
            </a:r>
            <a:r>
              <a:rPr sz="4800" kern="0" spc="2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4800" kern="0" spc="-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evaluatio</a:t>
            </a:r>
            <a:r>
              <a:rPr sz="4800" kern="0" spc="-4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n</a:t>
            </a:r>
            <a:endParaRPr lang="Calibri" altLang="Calibri" sz="4800" dirty="0"/>
          </a:p>
          <a:p>
            <a:pPr marL="3503295" algn="l" rtl="0" eaLnBrk="0">
              <a:lnSpc>
                <a:spcPts val="9149"/>
              </a:lnSpc>
              <a:tabLst/>
            </a:pPr>
            <a:r>
              <a:rPr sz="4800" kern="0" spc="-7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Pivot</a:t>
            </a:r>
            <a:r>
              <a:rPr sz="4800" kern="0" spc="5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4800" kern="0" spc="-7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:</a:t>
            </a:r>
            <a:r>
              <a:rPr sz="4800" kern="0" spc="20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4800" kern="0" spc="-7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summary</a:t>
            </a:r>
            <a:endParaRPr lang="Calibri" altLang="Calibri" sz="4800" dirty="0"/>
          </a:p>
          <a:p>
            <a:pPr algn="l" rtl="0" eaLnBrk="0">
              <a:lnSpc>
                <a:spcPct val="115000"/>
              </a:lnSpc>
              <a:tabLst/>
            </a:pPr>
            <a:endParaRPr lang="Arial" altLang="Arial" sz="1000" dirty="0"/>
          </a:p>
          <a:p>
            <a:pPr algn="l" rtl="0" eaLnBrk="0">
              <a:lnSpc>
                <a:spcPct val="116000"/>
              </a:lnSpc>
              <a:tabLst/>
            </a:pPr>
            <a:endParaRPr lang="Arial" altLang="Arial" sz="1000" dirty="0"/>
          </a:p>
          <a:p>
            <a:pPr algn="l" rtl="0" eaLnBrk="0">
              <a:lnSpc>
                <a:spcPct val="116000"/>
              </a:lnSpc>
              <a:tabLst/>
            </a:pPr>
            <a:endParaRPr lang="Arial" altLang="Arial" sz="1000" dirty="0"/>
          </a:p>
          <a:p>
            <a:pPr algn="l" rtl="0" eaLnBrk="0">
              <a:lnSpc>
                <a:spcPct val="116000"/>
              </a:lnSpc>
              <a:tabLst/>
            </a:pPr>
            <a:endParaRPr lang="Arial" altLang="Arial" sz="1000" dirty="0"/>
          </a:p>
          <a:p>
            <a:pPr algn="l" rtl="0" eaLnBrk="0">
              <a:lnSpc>
                <a:spcPct val="116000"/>
              </a:lnSpc>
              <a:tabLst/>
            </a:pPr>
            <a:endParaRPr lang="Arial" altLang="Arial" sz="1000" dirty="0"/>
          </a:p>
          <a:p>
            <a:pPr algn="l" rtl="0" eaLnBrk="0">
              <a:lnSpc>
                <a:spcPct val="116000"/>
              </a:lnSpc>
              <a:tabLst/>
            </a:pPr>
            <a:endParaRPr lang="Arial" altLang="Arial" sz="1000" dirty="0"/>
          </a:p>
          <a:p>
            <a:pPr algn="l" rtl="0" eaLnBrk="0">
              <a:lnSpc>
                <a:spcPct val="100000"/>
              </a:lnSpc>
              <a:tabLst/>
            </a:pPr>
            <a:endParaRPr lang="Arial" altLang="Arial" sz="1200" dirty="0"/>
          </a:p>
          <a:p>
            <a:pPr marL="3479165" algn="l" rtl="0" eaLnBrk="0">
              <a:lnSpc>
                <a:spcPct val="78000"/>
              </a:lnSpc>
              <a:spcBef>
                <a:spcPts val="4"/>
              </a:spcBef>
              <a:tabLst/>
            </a:pPr>
            <a:r>
              <a:rPr sz="4800" kern="0" spc="-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Graph</a:t>
            </a:r>
            <a:r>
              <a:rPr sz="4800" kern="0" spc="5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4800" kern="0" spc="-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:</a:t>
            </a:r>
            <a:r>
              <a:rPr sz="4800" kern="0" spc="24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4800" kern="0" spc="-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data</a:t>
            </a:r>
            <a:r>
              <a:rPr sz="4800" kern="0" spc="9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4800" kern="0" spc="-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visualization</a:t>
            </a:r>
            <a:endParaRPr lang="Calibri" altLang="Calibri" sz="4800" dirty="0"/>
          </a:p>
        </p:txBody>
      </p:sp>
      <p:pic>
        <p:nvPicPr>
          <p:cNvPr id="46" name="picture 4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0" y="6015038"/>
            <a:ext cx="676275" cy="4271962"/>
          </a:xfrm>
          <a:prstGeom prst="rect">
            <a:avLst/>
          </a:prstGeom>
        </p:spPr>
      </p:pic>
      <p:pic>
        <p:nvPicPr>
          <p:cNvPr id="47" name="picture 4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0" y="2214563"/>
            <a:ext cx="4048125" cy="4876800"/>
          </a:xfrm>
          <a:prstGeom prst="rect">
            <a:avLst/>
          </a:prstGeom>
        </p:spPr>
      </p:pic>
      <p:pic>
        <p:nvPicPr>
          <p:cNvPr id="48" name="picture 4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600000">
            <a:off x="1014412" y="9701213"/>
            <a:ext cx="3219450" cy="304799"/>
          </a:xfrm>
          <a:prstGeom prst="rect">
            <a:avLst/>
          </a:prstGeom>
        </p:spPr>
      </p:pic>
      <p:sp>
        <p:nvSpPr>
          <p:cNvPr id="49" name="textbox 49"/>
          <p:cNvSpPr/>
          <p:nvPr/>
        </p:nvSpPr>
        <p:spPr>
          <a:xfrm>
            <a:off x="17096333" y="9741137"/>
            <a:ext cx="129539" cy="23114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6417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84000"/>
              </a:lnSpc>
              <a:tabLst/>
            </a:pPr>
            <a:r>
              <a:rPr sz="1600" kern="0" spc="-20" dirty="0">
                <a:solidFill>
                  <a:srgbClr val="2D936B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7</a:t>
            </a:r>
            <a:endParaRPr lang="Trebuchet MS" altLang="Trebuchet MS" sz="16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picture 5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11080851" y="0"/>
            <a:ext cx="7207148" cy="10287000"/>
          </a:xfrm>
          <a:prstGeom prst="rect">
            <a:avLst/>
          </a:prstGeom>
        </p:spPr>
      </p:pic>
      <p:sp>
        <p:nvSpPr>
          <p:cNvPr id="51" name="textbox 51"/>
          <p:cNvSpPr/>
          <p:nvPr/>
        </p:nvSpPr>
        <p:spPr>
          <a:xfrm>
            <a:off x="1188106" y="549095"/>
            <a:ext cx="9179559" cy="310515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ts val="9006"/>
              </a:lnSpc>
              <a:tabLst/>
            </a:pPr>
            <a:r>
              <a:rPr sz="7200" b="1" kern="0" spc="-60" dirty="0">
                <a:solidFill>
                  <a:srgbClr val="00000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Dataset</a:t>
            </a:r>
            <a:r>
              <a:rPr sz="7200" b="1" kern="0" spc="610" dirty="0">
                <a:solidFill>
                  <a:srgbClr val="00000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sz="7200" b="1" kern="0" spc="-60" dirty="0">
                <a:solidFill>
                  <a:srgbClr val="00000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Description</a:t>
            </a:r>
            <a:endParaRPr lang="Trebuchet MS" altLang="Trebuchet MS" sz="7200" dirty="0"/>
          </a:p>
          <a:p>
            <a:pPr algn="l" rtl="0" eaLnBrk="0">
              <a:lnSpc>
                <a:spcPct val="101000"/>
              </a:lnSpc>
              <a:tabLst/>
            </a:pPr>
            <a:endParaRPr lang="Arial" altLang="Arial" sz="1000" dirty="0"/>
          </a:p>
          <a:p>
            <a:pPr algn="l" rtl="0" eaLnBrk="0">
              <a:lnSpc>
                <a:spcPct val="101000"/>
              </a:lnSpc>
              <a:tabLst/>
            </a:pPr>
            <a:endParaRPr lang="Arial" altLang="Arial" sz="1000" dirty="0"/>
          </a:p>
          <a:p>
            <a:pPr algn="l" rtl="0" eaLnBrk="0">
              <a:lnSpc>
                <a:spcPct val="101000"/>
              </a:lnSpc>
              <a:tabLst/>
            </a:pPr>
            <a:endParaRPr lang="Arial" altLang="Arial" sz="1000" dirty="0"/>
          </a:p>
          <a:p>
            <a:pPr algn="l" rtl="0" eaLnBrk="0">
              <a:lnSpc>
                <a:spcPct val="102000"/>
              </a:lnSpc>
              <a:tabLst/>
            </a:pPr>
            <a:endParaRPr lang="Arial" altLang="Arial" sz="1000" dirty="0"/>
          </a:p>
          <a:p>
            <a:pPr algn="l" rtl="0" eaLnBrk="0">
              <a:lnSpc>
                <a:spcPct val="102000"/>
              </a:lnSpc>
              <a:tabLst/>
            </a:pPr>
            <a:endParaRPr lang="Arial" altLang="Arial" sz="1000" dirty="0"/>
          </a:p>
          <a:p>
            <a:pPr marL="121285" algn="l" rtl="0" eaLnBrk="0">
              <a:lnSpc>
                <a:spcPct val="74000"/>
              </a:lnSpc>
              <a:spcBef>
                <a:spcPts val="1084"/>
              </a:spcBef>
              <a:tabLst/>
            </a:pPr>
            <a:r>
              <a:rPr sz="3600" kern="0" spc="-4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EMPLOYEES</a:t>
            </a:r>
            <a:r>
              <a:rPr sz="3600" kern="0" spc="30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3600" kern="0" spc="-4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DATABASE</a:t>
            </a:r>
            <a:r>
              <a:rPr sz="3600" kern="0" spc="30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3600" kern="0" spc="-4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KIGGL</a:t>
            </a:r>
            <a:r>
              <a:rPr sz="3600" kern="0" spc="-5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E</a:t>
            </a:r>
            <a:endParaRPr lang="Calibri" altLang="Calibri" sz="3600" dirty="0"/>
          </a:p>
          <a:p>
            <a:pPr algn="l" rtl="0" eaLnBrk="0">
              <a:lnSpc>
                <a:spcPct val="104000"/>
              </a:lnSpc>
              <a:tabLst/>
            </a:pPr>
            <a:endParaRPr lang="Arial" altLang="Arial" sz="1200" dirty="0"/>
          </a:p>
          <a:p>
            <a:pPr algn="l" rtl="0" eaLnBrk="0">
              <a:lnSpc>
                <a:spcPct val="6887"/>
              </a:lnSpc>
              <a:tabLst/>
            </a:pPr>
            <a:endParaRPr lang="Arial" altLang="Arial" sz="100" dirty="0"/>
          </a:p>
          <a:p>
            <a:pPr algn="r" rtl="0" eaLnBrk="0">
              <a:lnSpc>
                <a:spcPct val="78000"/>
              </a:lnSpc>
              <a:tabLst/>
            </a:pPr>
            <a:r>
              <a:rPr sz="36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There</a:t>
            </a:r>
            <a:r>
              <a:rPr sz="3600" kern="0" spc="16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36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are</a:t>
            </a:r>
            <a:r>
              <a:rPr sz="3600" kern="0" spc="20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3600" kern="0" spc="-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26</a:t>
            </a:r>
            <a:r>
              <a:rPr sz="3600" kern="0" spc="7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36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f</a:t>
            </a:r>
            <a:r>
              <a:rPr sz="3600" kern="0" spc="-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eatures</a:t>
            </a:r>
            <a:r>
              <a:rPr sz="3600" kern="0" spc="27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3600" kern="0" spc="-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but</a:t>
            </a:r>
            <a:r>
              <a:rPr sz="3600" kern="0" spc="10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3600" kern="0" spc="-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we</a:t>
            </a:r>
            <a:r>
              <a:rPr sz="3600" kern="0" spc="16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3600" kern="0" spc="-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consider</a:t>
            </a:r>
            <a:r>
              <a:rPr sz="3600" kern="0" spc="14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3600" kern="0" spc="-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9</a:t>
            </a:r>
            <a:r>
              <a:rPr sz="3600" kern="0" spc="7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3600" kern="0" spc="-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features</a:t>
            </a:r>
            <a:endParaRPr lang="Calibri" altLang="Calibri" sz="3600" dirty="0"/>
          </a:p>
        </p:txBody>
      </p:sp>
      <p:pic>
        <p:nvPicPr>
          <p:cNvPr id="52" name="picture 5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9144000" y="4214813"/>
            <a:ext cx="4829175" cy="4686300"/>
          </a:xfrm>
          <a:prstGeom prst="rect">
            <a:avLst/>
          </a:prstGeom>
        </p:spPr>
      </p:pic>
      <p:sp>
        <p:nvSpPr>
          <p:cNvPr id="53" name="textbox 53"/>
          <p:cNvSpPr/>
          <p:nvPr/>
        </p:nvSpPr>
        <p:spPr>
          <a:xfrm>
            <a:off x="1790980" y="4234822"/>
            <a:ext cx="3218179" cy="484949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97464"/>
              </a:lnSpc>
              <a:tabLst/>
            </a:pPr>
            <a:endParaRPr lang="Arial" altLang="Arial" sz="100" dirty="0"/>
          </a:p>
          <a:p>
            <a:pPr marL="133350" algn="l" rtl="0" eaLnBrk="0">
              <a:lnSpc>
                <a:spcPct val="72000"/>
              </a:lnSpc>
              <a:tabLst/>
            </a:pPr>
            <a:r>
              <a:rPr sz="3600" kern="0" spc="-6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Employees</a:t>
            </a:r>
            <a:r>
              <a:rPr sz="3600" kern="0" spc="36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3600" kern="0" spc="-6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ID</a:t>
            </a:r>
            <a:endParaRPr lang="Calibri" altLang="Calibri" sz="3600" dirty="0"/>
          </a:p>
          <a:p>
            <a:pPr marL="133350" algn="l" rtl="0" eaLnBrk="0">
              <a:lnSpc>
                <a:spcPts val="8052"/>
              </a:lnSpc>
              <a:tabLst/>
            </a:pPr>
            <a:r>
              <a:rPr sz="3600" kern="0" spc="-8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Name</a:t>
            </a:r>
            <a:endParaRPr lang="Calibri" altLang="Calibri" sz="3600" dirty="0"/>
          </a:p>
          <a:p>
            <a:pPr algn="l" rtl="0" eaLnBrk="0">
              <a:lnSpc>
                <a:spcPct val="105000"/>
              </a:lnSpc>
              <a:tabLst/>
            </a:pPr>
            <a:endParaRPr lang="Arial" altLang="Arial" sz="1000" dirty="0"/>
          </a:p>
          <a:p>
            <a:pPr algn="l" rtl="0" eaLnBrk="0">
              <a:lnSpc>
                <a:spcPct val="105000"/>
              </a:lnSpc>
              <a:tabLst/>
            </a:pPr>
            <a:endParaRPr lang="Arial" altLang="Arial" sz="1000" dirty="0"/>
          </a:p>
          <a:p>
            <a:pPr algn="l" rtl="0" eaLnBrk="0">
              <a:lnSpc>
                <a:spcPct val="105000"/>
              </a:lnSpc>
              <a:tabLst/>
            </a:pPr>
            <a:endParaRPr lang="Arial" altLang="Arial" sz="1000" dirty="0"/>
          </a:p>
          <a:p>
            <a:pPr algn="l" rtl="0" eaLnBrk="0">
              <a:lnSpc>
                <a:spcPct val="106000"/>
              </a:lnSpc>
              <a:tabLst/>
            </a:pPr>
            <a:endParaRPr lang="Arial" altLang="Arial" sz="1000" dirty="0"/>
          </a:p>
          <a:p>
            <a:pPr marL="133350" algn="l" rtl="0" eaLnBrk="0">
              <a:lnSpc>
                <a:spcPct val="78000"/>
              </a:lnSpc>
              <a:spcBef>
                <a:spcPts val="1083"/>
              </a:spcBef>
              <a:tabLst/>
            </a:pPr>
            <a:r>
              <a:rPr sz="3600" kern="0" spc="-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Performance</a:t>
            </a:r>
            <a:endParaRPr lang="Calibri" altLang="Calibri" sz="3600" dirty="0"/>
          </a:p>
          <a:p>
            <a:pPr algn="l" rtl="0" eaLnBrk="0">
              <a:lnSpc>
                <a:spcPct val="117000"/>
              </a:lnSpc>
              <a:tabLst/>
            </a:pPr>
            <a:endParaRPr lang="Arial" altLang="Arial" sz="1000" dirty="0"/>
          </a:p>
          <a:p>
            <a:pPr algn="l" rtl="0" eaLnBrk="0">
              <a:lnSpc>
                <a:spcPct val="117000"/>
              </a:lnSpc>
              <a:tabLst/>
            </a:pPr>
            <a:endParaRPr lang="Arial" altLang="Arial" sz="1000" dirty="0"/>
          </a:p>
          <a:p>
            <a:pPr algn="l" rtl="0" eaLnBrk="0">
              <a:lnSpc>
                <a:spcPct val="118000"/>
              </a:lnSpc>
              <a:tabLst/>
            </a:pPr>
            <a:endParaRPr lang="Arial" altLang="Arial" sz="1000" dirty="0"/>
          </a:p>
          <a:p>
            <a:pPr marL="12700" algn="l" rtl="0" eaLnBrk="0">
              <a:lnSpc>
                <a:spcPct val="77000"/>
              </a:lnSpc>
              <a:spcBef>
                <a:spcPts val="1086"/>
              </a:spcBef>
              <a:tabLst/>
            </a:pPr>
            <a:r>
              <a:rPr sz="3600" kern="0" spc="-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Gender</a:t>
            </a:r>
            <a:endParaRPr lang="Calibri" altLang="Calibri" sz="3600" dirty="0"/>
          </a:p>
          <a:p>
            <a:pPr algn="l" rtl="0" eaLnBrk="0">
              <a:lnSpc>
                <a:spcPct val="118000"/>
              </a:lnSpc>
              <a:tabLst/>
            </a:pPr>
            <a:endParaRPr lang="Arial" altLang="Arial" sz="1000" dirty="0"/>
          </a:p>
          <a:p>
            <a:pPr algn="l" rtl="0" eaLnBrk="0">
              <a:lnSpc>
                <a:spcPct val="118000"/>
              </a:lnSpc>
              <a:tabLst/>
            </a:pPr>
            <a:endParaRPr lang="Arial" altLang="Arial" sz="1000" dirty="0"/>
          </a:p>
          <a:p>
            <a:pPr algn="l" rtl="0" eaLnBrk="0">
              <a:lnSpc>
                <a:spcPct val="118000"/>
              </a:lnSpc>
              <a:tabLst/>
            </a:pPr>
            <a:endParaRPr lang="Arial" altLang="Arial" sz="1000" dirty="0"/>
          </a:p>
          <a:p>
            <a:pPr algn="l" rtl="0" eaLnBrk="0">
              <a:lnSpc>
                <a:spcPct val="100000"/>
              </a:lnSpc>
              <a:tabLst/>
            </a:pPr>
            <a:endParaRPr lang="Arial" altLang="Arial" sz="900" dirty="0"/>
          </a:p>
          <a:p>
            <a:pPr algn="l" rtl="0" eaLnBrk="0">
              <a:lnSpc>
                <a:spcPct val="8022"/>
              </a:lnSpc>
              <a:tabLst/>
            </a:pPr>
            <a:endParaRPr lang="Arial" altLang="Arial" sz="100" dirty="0"/>
          </a:p>
          <a:p>
            <a:pPr marL="30480" algn="l" rtl="0" eaLnBrk="0">
              <a:lnSpc>
                <a:spcPct val="77000"/>
              </a:lnSpc>
              <a:tabLst/>
            </a:pPr>
            <a:r>
              <a:rPr sz="3600" kern="0" spc="-4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Employees</a:t>
            </a:r>
            <a:r>
              <a:rPr sz="3600" kern="0" spc="28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3600" kern="0" spc="-4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rating</a:t>
            </a:r>
            <a:endParaRPr lang="Calibri" altLang="Calibri" sz="3600" dirty="0"/>
          </a:p>
        </p:txBody>
      </p:sp>
      <p:sp>
        <p:nvSpPr>
          <p:cNvPr id="54" name="textbox 54"/>
          <p:cNvSpPr/>
          <p:nvPr/>
        </p:nvSpPr>
        <p:spPr>
          <a:xfrm>
            <a:off x="5433653" y="4234822"/>
            <a:ext cx="2999104" cy="484949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65631"/>
              </a:lnSpc>
              <a:tabLst/>
            </a:pPr>
            <a:endParaRPr lang="Arial" altLang="Arial" sz="100" dirty="0"/>
          </a:p>
          <a:p>
            <a:pPr marL="47625" algn="l" rtl="0" eaLnBrk="0">
              <a:lnSpc>
                <a:spcPct val="78000"/>
              </a:lnSpc>
              <a:tabLst/>
            </a:pPr>
            <a:r>
              <a:rPr sz="3600" kern="0" spc="-4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Numerical</a:t>
            </a:r>
            <a:r>
              <a:rPr sz="3600" kern="0" spc="24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3600" kern="0" spc="-4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data</a:t>
            </a:r>
            <a:endParaRPr lang="Calibri" altLang="Calibri" sz="3600" dirty="0"/>
          </a:p>
          <a:p>
            <a:pPr algn="l" rtl="0" eaLnBrk="0">
              <a:lnSpc>
                <a:spcPct val="123000"/>
              </a:lnSpc>
              <a:tabLst/>
            </a:pPr>
            <a:endParaRPr lang="Arial" altLang="Arial" sz="1000" dirty="0"/>
          </a:p>
          <a:p>
            <a:pPr algn="l" rtl="0" eaLnBrk="0">
              <a:lnSpc>
                <a:spcPct val="123000"/>
              </a:lnSpc>
              <a:tabLst/>
            </a:pPr>
            <a:endParaRPr lang="Arial" altLang="Arial" sz="1000" dirty="0"/>
          </a:p>
          <a:p>
            <a:pPr algn="l" rtl="0" eaLnBrk="0">
              <a:lnSpc>
                <a:spcPct val="123000"/>
              </a:lnSpc>
              <a:tabLst/>
            </a:pPr>
            <a:endParaRPr lang="Arial" altLang="Arial" sz="1000" dirty="0"/>
          </a:p>
          <a:p>
            <a:pPr marL="12700" algn="l" rtl="0" eaLnBrk="0">
              <a:lnSpc>
                <a:spcPct val="73000"/>
              </a:lnSpc>
              <a:spcBef>
                <a:spcPts val="1082"/>
              </a:spcBef>
              <a:tabLst/>
            </a:pPr>
            <a:r>
              <a:rPr sz="3600" kern="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Text</a:t>
            </a:r>
            <a:endParaRPr lang="Calibri" altLang="Calibri" sz="3600" dirty="0"/>
          </a:p>
          <a:p>
            <a:pPr algn="l" rtl="0" eaLnBrk="0">
              <a:lnSpc>
                <a:spcPct val="117000"/>
              </a:lnSpc>
              <a:tabLst/>
            </a:pPr>
            <a:endParaRPr lang="Arial" altLang="Arial" sz="1000" dirty="0"/>
          </a:p>
          <a:p>
            <a:pPr algn="l" rtl="0" eaLnBrk="0">
              <a:lnSpc>
                <a:spcPct val="117000"/>
              </a:lnSpc>
              <a:tabLst/>
            </a:pPr>
            <a:endParaRPr lang="Arial" altLang="Arial" sz="1000" dirty="0"/>
          </a:p>
          <a:p>
            <a:pPr algn="l" rtl="0" eaLnBrk="0">
              <a:lnSpc>
                <a:spcPct val="118000"/>
              </a:lnSpc>
              <a:tabLst/>
            </a:pPr>
            <a:endParaRPr lang="Arial" altLang="Arial" sz="1000" dirty="0"/>
          </a:p>
          <a:p>
            <a:pPr marL="47625" algn="l" rtl="0" eaLnBrk="0">
              <a:lnSpc>
                <a:spcPct val="78000"/>
              </a:lnSpc>
              <a:spcBef>
                <a:spcPts val="1081"/>
              </a:spcBef>
              <a:tabLst/>
            </a:pPr>
            <a:r>
              <a:rPr sz="3600" kern="0" spc="-6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Level</a:t>
            </a:r>
            <a:endParaRPr lang="Calibri" altLang="Calibri" sz="3600" dirty="0"/>
          </a:p>
          <a:p>
            <a:pPr algn="l" rtl="0" eaLnBrk="0">
              <a:lnSpc>
                <a:spcPct val="117000"/>
              </a:lnSpc>
              <a:tabLst/>
            </a:pPr>
            <a:endParaRPr lang="Arial" altLang="Arial" sz="1000" dirty="0"/>
          </a:p>
          <a:p>
            <a:pPr algn="l" rtl="0" eaLnBrk="0">
              <a:lnSpc>
                <a:spcPct val="117000"/>
              </a:lnSpc>
              <a:tabLst/>
            </a:pPr>
            <a:endParaRPr lang="Arial" altLang="Arial" sz="1000" dirty="0"/>
          </a:p>
          <a:p>
            <a:pPr algn="l" rtl="0" eaLnBrk="0">
              <a:lnSpc>
                <a:spcPct val="118000"/>
              </a:lnSpc>
              <a:tabLst/>
            </a:pPr>
            <a:endParaRPr lang="Arial" altLang="Arial" sz="1000" dirty="0"/>
          </a:p>
          <a:p>
            <a:pPr marL="57150" algn="l" rtl="0" eaLnBrk="0">
              <a:lnSpc>
                <a:spcPct val="77000"/>
              </a:lnSpc>
              <a:spcBef>
                <a:spcPts val="1086"/>
              </a:spcBef>
              <a:tabLst/>
            </a:pPr>
            <a:r>
              <a:rPr sz="3600" kern="0" spc="-7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Male</a:t>
            </a:r>
            <a:r>
              <a:rPr sz="3600" kern="0" spc="2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3600" kern="0" spc="-7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Or</a:t>
            </a:r>
            <a:r>
              <a:rPr sz="3600" kern="0" spc="3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3600" kern="0" spc="-7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Female</a:t>
            </a:r>
            <a:endParaRPr lang="Calibri" altLang="Calibri" sz="3600" dirty="0"/>
          </a:p>
          <a:p>
            <a:pPr algn="l" rtl="0" eaLnBrk="0">
              <a:lnSpc>
                <a:spcPct val="118000"/>
              </a:lnSpc>
              <a:tabLst/>
            </a:pPr>
            <a:endParaRPr lang="Arial" altLang="Arial" sz="1000" dirty="0"/>
          </a:p>
          <a:p>
            <a:pPr algn="l" rtl="0" eaLnBrk="0">
              <a:lnSpc>
                <a:spcPct val="118000"/>
              </a:lnSpc>
              <a:tabLst/>
            </a:pPr>
            <a:endParaRPr lang="Arial" altLang="Arial" sz="1000" dirty="0"/>
          </a:p>
          <a:p>
            <a:pPr algn="l" rtl="0" eaLnBrk="0">
              <a:lnSpc>
                <a:spcPct val="118000"/>
              </a:lnSpc>
              <a:tabLst/>
            </a:pPr>
            <a:endParaRPr lang="Arial" altLang="Arial" sz="1000" dirty="0"/>
          </a:p>
          <a:p>
            <a:pPr algn="l" rtl="0" eaLnBrk="0">
              <a:lnSpc>
                <a:spcPct val="100000"/>
              </a:lnSpc>
              <a:tabLst/>
            </a:pPr>
            <a:endParaRPr lang="Arial" altLang="Arial" sz="900" dirty="0"/>
          </a:p>
          <a:p>
            <a:pPr algn="l" rtl="0" eaLnBrk="0">
              <a:lnSpc>
                <a:spcPct val="7435"/>
              </a:lnSpc>
              <a:tabLst/>
            </a:pPr>
            <a:endParaRPr lang="Arial" altLang="Arial" sz="100" dirty="0"/>
          </a:p>
          <a:p>
            <a:pPr marL="117475" algn="l" rtl="0" eaLnBrk="0">
              <a:lnSpc>
                <a:spcPct val="77000"/>
              </a:lnSpc>
              <a:tabLst/>
            </a:pPr>
            <a:r>
              <a:rPr sz="3600" kern="0" spc="-4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Numerical</a:t>
            </a:r>
            <a:r>
              <a:rPr sz="3600" kern="0" spc="2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3600" kern="0" spc="-4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data</a:t>
            </a:r>
            <a:endParaRPr lang="Calibri" altLang="Calibri" sz="3600" dirty="0"/>
          </a:p>
        </p:txBody>
      </p:sp>
      <p:pic>
        <p:nvPicPr>
          <p:cNvPr id="55" name="picture 5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0" y="6015038"/>
            <a:ext cx="676275" cy="427196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11080851" y="0"/>
            <a:ext cx="7207148" cy="10287000"/>
          </a:xfrm>
          <a:prstGeom prst="rect">
            <a:avLst/>
          </a:prstGeom>
        </p:spPr>
      </p:pic>
      <p:sp>
        <p:nvSpPr>
          <p:cNvPr id="57" name="textbox 57"/>
          <p:cNvSpPr/>
          <p:nvPr/>
        </p:nvSpPr>
        <p:spPr>
          <a:xfrm>
            <a:off x="4023840" y="2924151"/>
            <a:ext cx="10256519" cy="449770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94616"/>
              </a:lnSpc>
              <a:tabLst/>
            </a:pPr>
            <a:endParaRPr lang="Arial" altLang="Arial" sz="100" dirty="0"/>
          </a:p>
          <a:p>
            <a:pPr marL="21590" algn="l" rtl="0" eaLnBrk="0">
              <a:lnSpc>
                <a:spcPct val="78000"/>
              </a:lnSpc>
              <a:tabLst/>
            </a:pPr>
            <a:r>
              <a:rPr sz="3000" b="1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Sample</a:t>
            </a:r>
            <a:r>
              <a:rPr sz="3000" b="1" kern="0" spc="1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3000" b="1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Queries</a:t>
            </a:r>
            <a:r>
              <a:rPr sz="3000" b="1" kern="0" spc="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:</a:t>
            </a:r>
            <a:endParaRPr lang="Calibri" altLang="Calibri" sz="3000" dirty="0"/>
          </a:p>
          <a:p>
            <a:pPr marL="41909" algn="l" rtl="0" eaLnBrk="0">
              <a:lnSpc>
                <a:spcPct val="90000"/>
              </a:lnSpc>
              <a:spcBef>
                <a:spcPts val="714"/>
              </a:spcBef>
              <a:tabLst/>
            </a:pPr>
            <a:r>
              <a:rPr sz="30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1</a:t>
            </a:r>
            <a:r>
              <a:rPr sz="30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.</a:t>
            </a:r>
            <a:r>
              <a:rPr sz="3000" kern="0" spc="14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3000" kern="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Get</a:t>
            </a:r>
            <a:r>
              <a:rPr sz="3000" kern="0" spc="14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3000" kern="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all</a:t>
            </a:r>
            <a:r>
              <a:rPr sz="3000" kern="0" spc="15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3000" kern="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characters</a:t>
            </a:r>
            <a:r>
              <a:rPr sz="3000" kern="0" spc="20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3000" kern="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i</a:t>
            </a:r>
            <a:r>
              <a:rPr sz="30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n</a:t>
            </a:r>
            <a:r>
              <a:rPr sz="3000" kern="0" spc="15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30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a</a:t>
            </a:r>
            <a:r>
              <a:rPr sz="3000" kern="0" spc="8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30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guild:</a:t>
            </a:r>
            <a:r>
              <a:rPr sz="3000" kern="0" spc="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30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`SELECT</a:t>
            </a:r>
            <a:r>
              <a:rPr sz="3000" kern="0" spc="24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30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*</a:t>
            </a:r>
            <a:r>
              <a:rPr sz="3000" kern="0" spc="27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30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FROM</a:t>
            </a:r>
            <a:r>
              <a:rPr sz="3000" kern="0" spc="15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30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Characters</a:t>
            </a:r>
            <a:r>
              <a:rPr sz="3000" kern="0" spc="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30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JOIN</a:t>
            </a:r>
            <a:r>
              <a:rPr sz="30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   </a:t>
            </a:r>
            <a:r>
              <a:rPr sz="30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Members</a:t>
            </a:r>
            <a:r>
              <a:rPr sz="3000" kern="0" spc="14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30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ON</a:t>
            </a:r>
            <a:r>
              <a:rPr sz="3000" kern="0" spc="16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30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Charact</a:t>
            </a:r>
            <a:r>
              <a:rPr sz="3000" kern="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erID</a:t>
            </a:r>
            <a:r>
              <a:rPr sz="3000" kern="0" spc="14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3000" kern="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=</a:t>
            </a:r>
            <a:r>
              <a:rPr sz="3000" kern="0" spc="15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3000" kern="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CharacterID</a:t>
            </a:r>
            <a:r>
              <a:rPr sz="3000" kern="0" spc="10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3000" kern="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WHERE</a:t>
            </a:r>
            <a:r>
              <a:rPr sz="3000" kern="0" spc="14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3000" kern="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GuildID</a:t>
            </a:r>
            <a:r>
              <a:rPr sz="3000" kern="0" spc="15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3000" kern="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=</a:t>
            </a:r>
            <a:endParaRPr lang="Calibri" altLang="Calibri" sz="3000" dirty="0"/>
          </a:p>
          <a:p>
            <a:pPr marL="45719" algn="l" rtl="0" eaLnBrk="0">
              <a:lnSpc>
                <a:spcPct val="79000"/>
              </a:lnSpc>
              <a:spcBef>
                <a:spcPts val="762"/>
              </a:spcBef>
              <a:tabLst/>
            </a:pPr>
            <a:r>
              <a:rPr sz="30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[GuildID]`</a:t>
            </a:r>
            <a:endParaRPr lang="Calibri" altLang="Calibri" sz="3000" dirty="0"/>
          </a:p>
          <a:p>
            <a:pPr marL="31115" algn="l" rtl="0" eaLnBrk="0">
              <a:lnSpc>
                <a:spcPct val="79000"/>
              </a:lnSpc>
              <a:spcBef>
                <a:spcPts val="759"/>
              </a:spcBef>
              <a:tabLst/>
            </a:pPr>
            <a:r>
              <a:rPr sz="3000" kern="0" spc="-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2</a:t>
            </a:r>
            <a:r>
              <a:rPr sz="3000" kern="0" spc="-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.</a:t>
            </a:r>
            <a:r>
              <a:rPr sz="3000" kern="0" spc="14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30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Get</a:t>
            </a:r>
            <a:r>
              <a:rPr sz="3000" kern="0" spc="14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30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all</a:t>
            </a:r>
            <a:r>
              <a:rPr sz="3000" kern="0" spc="24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30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raids</a:t>
            </a:r>
            <a:r>
              <a:rPr sz="3000" kern="0" spc="15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30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a</a:t>
            </a:r>
            <a:r>
              <a:rPr sz="3000" kern="0" spc="14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30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character</a:t>
            </a:r>
            <a:r>
              <a:rPr sz="3000" kern="0" spc="2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30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has</a:t>
            </a:r>
            <a:r>
              <a:rPr sz="3000" kern="0" spc="24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30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participa</a:t>
            </a:r>
            <a:r>
              <a:rPr sz="3000" kern="0" spc="-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ted</a:t>
            </a:r>
            <a:r>
              <a:rPr sz="3000" kern="0" spc="20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3000" kern="0" spc="-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in:</a:t>
            </a:r>
            <a:r>
              <a:rPr sz="3000" kern="0" spc="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3000" kern="0" spc="-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`SELECT</a:t>
            </a:r>
            <a:r>
              <a:rPr sz="3000" kern="0" spc="24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3000" kern="0" spc="-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*</a:t>
            </a:r>
            <a:r>
              <a:rPr sz="3000" kern="0" spc="27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3000" kern="0" spc="-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FROM</a:t>
            </a:r>
            <a:endParaRPr lang="Calibri" altLang="Calibri" sz="3000" dirty="0"/>
          </a:p>
          <a:p>
            <a:pPr marL="27305" indent="14604" algn="l" rtl="0" eaLnBrk="0">
              <a:lnSpc>
                <a:spcPct val="89000"/>
              </a:lnSpc>
              <a:spcBef>
                <a:spcPts val="790"/>
              </a:spcBef>
              <a:tabLst/>
            </a:pPr>
            <a:r>
              <a:rPr sz="3000" kern="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Raids</a:t>
            </a:r>
            <a:r>
              <a:rPr sz="3000" kern="0" spc="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3000" kern="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JOIN</a:t>
            </a:r>
            <a:r>
              <a:rPr sz="3000" kern="0" spc="27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3000" kern="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RaidMembers</a:t>
            </a:r>
            <a:r>
              <a:rPr sz="3000" kern="0" spc="15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3000" kern="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ON</a:t>
            </a:r>
            <a:r>
              <a:rPr sz="3000" kern="0" spc="26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3000" kern="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RaidID</a:t>
            </a:r>
            <a:r>
              <a:rPr sz="3000" kern="0" spc="15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30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=</a:t>
            </a:r>
            <a:r>
              <a:rPr sz="3000" kern="0" spc="26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3000" kern="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RaidID</a:t>
            </a:r>
            <a:r>
              <a:rPr sz="3000" kern="0" spc="10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3000" kern="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WH</a:t>
            </a:r>
            <a:r>
              <a:rPr sz="30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ERE</a:t>
            </a:r>
            <a:r>
              <a:rPr sz="3000" kern="0" spc="15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30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CharacterID</a:t>
            </a:r>
            <a:r>
              <a:rPr sz="30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30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=</a:t>
            </a:r>
            <a:r>
              <a:rPr sz="3000" kern="0" spc="36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30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[CharacterID]`</a:t>
            </a:r>
            <a:endParaRPr lang="Calibri" altLang="Calibri" sz="3000" dirty="0"/>
          </a:p>
          <a:p>
            <a:pPr marL="12700" algn="l" rtl="0" eaLnBrk="0">
              <a:lnSpc>
                <a:spcPct val="78000"/>
              </a:lnSpc>
              <a:spcBef>
                <a:spcPts val="793"/>
              </a:spcBef>
              <a:tabLst/>
            </a:pPr>
            <a:r>
              <a:rPr sz="30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This</a:t>
            </a:r>
            <a:r>
              <a:rPr sz="3000" kern="0" spc="14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30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database</a:t>
            </a:r>
            <a:r>
              <a:rPr sz="3000" kern="0" spc="16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30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de</a:t>
            </a:r>
            <a:r>
              <a:rPr sz="3000" kern="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sign</a:t>
            </a:r>
            <a:r>
              <a:rPr sz="3000" kern="0" spc="14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3000" kern="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captures</a:t>
            </a:r>
            <a:r>
              <a:rPr sz="3000" kern="0" spc="2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3000" kern="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key</a:t>
            </a:r>
            <a:r>
              <a:rPr sz="3000" kern="0" spc="10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3000" kern="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WoW</a:t>
            </a:r>
            <a:r>
              <a:rPr sz="3000" kern="0" spc="15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3000" kern="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data</a:t>
            </a:r>
            <a:r>
              <a:rPr sz="3000" kern="0" spc="15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3000" kern="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and</a:t>
            </a:r>
            <a:r>
              <a:rPr sz="3000" kern="0" spc="2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3000" kern="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relationships,</a:t>
            </a:r>
            <a:endParaRPr lang="Calibri" altLang="Calibri" sz="3000" dirty="0"/>
          </a:p>
          <a:p>
            <a:pPr marL="27305" algn="l" rtl="0" eaLnBrk="0">
              <a:lnSpc>
                <a:spcPct val="73000"/>
              </a:lnSpc>
              <a:spcBef>
                <a:spcPts val="787"/>
              </a:spcBef>
              <a:tabLst/>
            </a:pPr>
            <a:r>
              <a:rPr sz="3000" kern="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enabling</a:t>
            </a:r>
            <a:r>
              <a:rPr sz="3000" kern="0" spc="9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3000" kern="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you</a:t>
            </a:r>
            <a:r>
              <a:rPr sz="3000" kern="0" spc="6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3000" kern="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to</a:t>
            </a:r>
            <a:r>
              <a:rPr sz="3000" kern="0" spc="1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3000" kern="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store</a:t>
            </a:r>
            <a:r>
              <a:rPr sz="3000" kern="0" spc="14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3000" kern="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and</a:t>
            </a:r>
            <a:r>
              <a:rPr sz="3000" kern="0" spc="16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3000" kern="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query</a:t>
            </a:r>
            <a:r>
              <a:rPr sz="3000" kern="0" spc="14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3000" kern="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character,</a:t>
            </a:r>
            <a:r>
              <a:rPr sz="3000" kern="0" spc="9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3000" kern="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guild,</a:t>
            </a:r>
            <a:r>
              <a:rPr sz="3000" kern="0" spc="14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3000" kern="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and</a:t>
            </a:r>
            <a:r>
              <a:rPr sz="3000" kern="0" spc="24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3000" kern="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raid</a:t>
            </a:r>
            <a:endParaRPr lang="Calibri" altLang="Calibri" sz="3000" dirty="0"/>
          </a:p>
          <a:p>
            <a:pPr marL="34925" algn="l" rtl="0" eaLnBrk="0">
              <a:lnSpc>
                <a:spcPts val="3778"/>
              </a:lnSpc>
              <a:tabLst/>
            </a:pPr>
            <a:r>
              <a:rPr sz="30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information</a:t>
            </a:r>
            <a:r>
              <a:rPr sz="3000" kern="0" spc="18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.</a:t>
            </a:r>
            <a:endParaRPr lang="Calibri" altLang="Calibri" sz="3000" dirty="0"/>
          </a:p>
        </p:txBody>
      </p:sp>
      <p:grpSp>
        <p:nvGrpSpPr>
          <p:cNvPr id="2" name="group 2"/>
          <p:cNvGrpSpPr/>
          <p:nvPr/>
        </p:nvGrpSpPr>
        <p:grpSpPr>
          <a:xfrm rot="21600000">
            <a:off x="0" y="5072063"/>
            <a:ext cx="3805237" cy="5214937"/>
            <a:chOff x="0" y="0"/>
            <a:chExt cx="3805237" cy="5214937"/>
          </a:xfrm>
        </p:grpSpPr>
        <p:pic>
          <p:nvPicPr>
            <p:cNvPr id="58" name="picture 5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1600000">
              <a:off x="0" y="0"/>
              <a:ext cx="3805237" cy="5214937"/>
            </a:xfrm>
            <a:prstGeom prst="rect">
              <a:avLst/>
            </a:prstGeom>
          </p:spPr>
        </p:pic>
        <p:sp>
          <p:nvSpPr>
            <p:cNvPr id="59" name="textbox 59"/>
            <p:cNvSpPr/>
            <p:nvPr/>
          </p:nvSpPr>
          <p:spPr>
            <a:xfrm>
              <a:off x="-12700" y="-12700"/>
              <a:ext cx="3830954" cy="5240654"/>
            </a:xfrm>
            <a:prstGeom prst="rect">
              <a:avLst/>
            </a:prstGeom>
          </p:spPr>
          <p:txBody>
            <a:bodyPr vert="horz" wrap="square" lIns="0" tIns="0" rIns="0" bIns="0"/>
            <a:lstStyle/>
            <a:p>
              <a:pPr algn="l" rtl="0" eaLnBrk="0">
                <a:lnSpc>
                  <a:spcPct val="101000"/>
                </a:lnSpc>
                <a:tabLst/>
              </a:pPr>
              <a:endParaRPr lang="Arial" altLang="Arial" sz="1000" dirty="0"/>
            </a:p>
            <a:p>
              <a:pPr algn="l" rtl="0" eaLnBrk="0">
                <a:lnSpc>
                  <a:spcPct val="101000"/>
                </a:lnSpc>
                <a:tabLst/>
              </a:pPr>
              <a:endParaRPr lang="Arial" altLang="Arial" sz="1000" dirty="0"/>
            </a:p>
            <a:p>
              <a:pPr algn="l" rtl="0" eaLnBrk="0">
                <a:lnSpc>
                  <a:spcPct val="101000"/>
                </a:lnSpc>
                <a:tabLst/>
              </a:pPr>
              <a:endParaRPr lang="Arial" altLang="Arial" sz="1000" dirty="0"/>
            </a:p>
            <a:p>
              <a:pPr algn="l" rtl="0" eaLnBrk="0">
                <a:lnSpc>
                  <a:spcPct val="101000"/>
                </a:lnSpc>
                <a:tabLst/>
              </a:pPr>
              <a:endParaRPr lang="Arial" altLang="Arial" sz="1000" dirty="0"/>
            </a:p>
            <a:p>
              <a:pPr algn="l" rtl="0" eaLnBrk="0">
                <a:lnSpc>
                  <a:spcPct val="101000"/>
                </a:lnSpc>
                <a:tabLst/>
              </a:pPr>
              <a:endParaRPr lang="Arial" altLang="Arial" sz="1000" dirty="0"/>
            </a:p>
            <a:p>
              <a:pPr algn="l" rtl="0" eaLnBrk="0">
                <a:lnSpc>
                  <a:spcPct val="101000"/>
                </a:lnSpc>
                <a:tabLst/>
              </a:pPr>
              <a:endParaRPr lang="Arial" altLang="Arial" sz="1000" dirty="0"/>
            </a:p>
            <a:p>
              <a:pPr algn="l" rtl="0" eaLnBrk="0">
                <a:lnSpc>
                  <a:spcPct val="101000"/>
                </a:lnSpc>
                <a:tabLst/>
              </a:pPr>
              <a:endParaRPr lang="Arial" altLang="Arial" sz="1000" dirty="0"/>
            </a:p>
            <a:p>
              <a:pPr algn="l" rtl="0" eaLnBrk="0">
                <a:lnSpc>
                  <a:spcPct val="101000"/>
                </a:lnSpc>
                <a:tabLst/>
              </a:pPr>
              <a:endParaRPr lang="Arial" altLang="Arial" sz="1000" dirty="0"/>
            </a:p>
            <a:p>
              <a:pPr algn="l" rtl="0" eaLnBrk="0">
                <a:lnSpc>
                  <a:spcPct val="101000"/>
                </a:lnSpc>
                <a:tabLst/>
              </a:pPr>
              <a:endParaRPr lang="Arial" altLang="Arial" sz="1000" dirty="0"/>
            </a:p>
            <a:p>
              <a:pPr algn="l" rtl="0" eaLnBrk="0">
                <a:lnSpc>
                  <a:spcPct val="101000"/>
                </a:lnSpc>
                <a:tabLst/>
              </a:pPr>
              <a:endParaRPr lang="Arial" altLang="Arial" sz="1000" dirty="0"/>
            </a:p>
            <a:p>
              <a:pPr algn="l" rtl="0" eaLnBrk="0">
                <a:lnSpc>
                  <a:spcPct val="102000"/>
                </a:lnSpc>
                <a:tabLst/>
              </a:pPr>
              <a:endParaRPr lang="Arial" altLang="Arial" sz="1000" dirty="0"/>
            </a:p>
            <a:p>
              <a:pPr algn="l" rtl="0" eaLnBrk="0">
                <a:lnSpc>
                  <a:spcPct val="102000"/>
                </a:lnSpc>
                <a:tabLst/>
              </a:pPr>
              <a:endParaRPr lang="Arial" altLang="Arial" sz="1000" dirty="0"/>
            </a:p>
            <a:p>
              <a:pPr algn="l" rtl="0" eaLnBrk="0">
                <a:lnSpc>
                  <a:spcPct val="102000"/>
                </a:lnSpc>
                <a:tabLst/>
              </a:pPr>
              <a:endParaRPr lang="Arial" altLang="Arial" sz="1000" dirty="0"/>
            </a:p>
            <a:p>
              <a:pPr algn="l" rtl="0" eaLnBrk="0">
                <a:lnSpc>
                  <a:spcPct val="102000"/>
                </a:lnSpc>
                <a:tabLst/>
              </a:pPr>
              <a:endParaRPr lang="Arial" altLang="Arial" sz="1000" dirty="0"/>
            </a:p>
            <a:p>
              <a:pPr algn="l" rtl="0" eaLnBrk="0">
                <a:lnSpc>
                  <a:spcPct val="102000"/>
                </a:lnSpc>
                <a:tabLst/>
              </a:pPr>
              <a:endParaRPr lang="Arial" altLang="Arial" sz="1000" dirty="0"/>
            </a:p>
            <a:p>
              <a:pPr algn="l" rtl="0" eaLnBrk="0">
                <a:lnSpc>
                  <a:spcPct val="102000"/>
                </a:lnSpc>
                <a:tabLst/>
              </a:pPr>
              <a:endParaRPr lang="Arial" altLang="Arial" sz="1000" dirty="0"/>
            </a:p>
            <a:p>
              <a:pPr algn="l" rtl="0" eaLnBrk="0">
                <a:lnSpc>
                  <a:spcPct val="102000"/>
                </a:lnSpc>
                <a:tabLst/>
              </a:pPr>
              <a:endParaRPr lang="Arial" altLang="Arial" sz="1000" dirty="0"/>
            </a:p>
            <a:p>
              <a:pPr algn="l" rtl="0" eaLnBrk="0">
                <a:lnSpc>
                  <a:spcPct val="102000"/>
                </a:lnSpc>
                <a:tabLst/>
              </a:pPr>
              <a:endParaRPr lang="Arial" altLang="Arial" sz="1000" dirty="0"/>
            </a:p>
            <a:p>
              <a:pPr algn="l" rtl="0" eaLnBrk="0">
                <a:lnSpc>
                  <a:spcPct val="102000"/>
                </a:lnSpc>
                <a:tabLst/>
              </a:pPr>
              <a:endParaRPr lang="Arial" altLang="Arial" sz="1000" dirty="0"/>
            </a:p>
            <a:p>
              <a:pPr algn="l" rtl="0" eaLnBrk="0">
                <a:lnSpc>
                  <a:spcPct val="102000"/>
                </a:lnSpc>
                <a:tabLst/>
              </a:pPr>
              <a:endParaRPr lang="Arial" altLang="Arial" sz="1000" dirty="0"/>
            </a:p>
            <a:p>
              <a:pPr algn="l" rtl="0" eaLnBrk="0">
                <a:lnSpc>
                  <a:spcPct val="102000"/>
                </a:lnSpc>
                <a:tabLst/>
              </a:pPr>
              <a:endParaRPr lang="Arial" altLang="Arial" sz="1000" dirty="0"/>
            </a:p>
            <a:p>
              <a:pPr algn="l" rtl="0" eaLnBrk="0">
                <a:lnSpc>
                  <a:spcPct val="102000"/>
                </a:lnSpc>
                <a:tabLst/>
              </a:pPr>
              <a:endParaRPr lang="Arial" altLang="Arial" sz="1000" dirty="0"/>
            </a:p>
            <a:p>
              <a:pPr algn="l" rtl="0" eaLnBrk="0">
                <a:lnSpc>
                  <a:spcPct val="102000"/>
                </a:lnSpc>
                <a:tabLst/>
              </a:pPr>
              <a:endParaRPr lang="Arial" altLang="Arial" sz="1000" dirty="0"/>
            </a:p>
            <a:p>
              <a:pPr algn="l" rtl="0" eaLnBrk="0">
                <a:lnSpc>
                  <a:spcPct val="102000"/>
                </a:lnSpc>
                <a:tabLst/>
              </a:pPr>
              <a:endParaRPr lang="Arial" altLang="Arial" sz="1000" dirty="0"/>
            </a:p>
            <a:p>
              <a:pPr algn="l" rtl="0" eaLnBrk="0">
                <a:lnSpc>
                  <a:spcPct val="102000"/>
                </a:lnSpc>
                <a:tabLst/>
              </a:pPr>
              <a:endParaRPr lang="Arial" altLang="Arial" sz="1000" dirty="0"/>
            </a:p>
            <a:p>
              <a:pPr algn="l" rtl="0" eaLnBrk="0">
                <a:lnSpc>
                  <a:spcPct val="102000"/>
                </a:lnSpc>
                <a:tabLst/>
              </a:pPr>
              <a:endParaRPr lang="Arial" altLang="Arial" sz="1000" dirty="0"/>
            </a:p>
            <a:p>
              <a:pPr algn="l" rtl="0" eaLnBrk="0">
                <a:lnSpc>
                  <a:spcPct val="102000"/>
                </a:lnSpc>
                <a:tabLst/>
              </a:pPr>
              <a:endParaRPr lang="Arial" altLang="Arial" sz="1000" dirty="0"/>
            </a:p>
            <a:p>
              <a:pPr algn="l" rtl="0" eaLnBrk="0">
                <a:lnSpc>
                  <a:spcPct val="102000"/>
                </a:lnSpc>
                <a:tabLst/>
              </a:pPr>
              <a:endParaRPr lang="Arial" altLang="Arial" sz="1000" dirty="0"/>
            </a:p>
            <a:p>
              <a:pPr algn="l" rtl="0" eaLnBrk="0">
                <a:lnSpc>
                  <a:spcPct val="102000"/>
                </a:lnSpc>
                <a:tabLst/>
              </a:pPr>
              <a:endParaRPr lang="Arial" altLang="Arial" sz="1000" dirty="0"/>
            </a:p>
            <a:p>
              <a:pPr algn="l" rtl="0" eaLnBrk="0">
                <a:lnSpc>
                  <a:spcPct val="102000"/>
                </a:lnSpc>
                <a:tabLst/>
              </a:pPr>
              <a:endParaRPr lang="Arial" altLang="Arial" sz="1000" dirty="0"/>
            </a:p>
            <a:p>
              <a:pPr marL="1153160" algn="l" rtl="0" eaLnBrk="0">
                <a:lnSpc>
                  <a:spcPts val="2118"/>
                </a:lnSpc>
                <a:spcBef>
                  <a:spcPts val="4"/>
                </a:spcBef>
                <a:tabLst/>
              </a:pPr>
              <a:r>
                <a:rPr sz="1600" kern="0" spc="80" dirty="0">
                  <a:solidFill>
                    <a:srgbClr val="2D83C3">
                      <a:alpha val="100000"/>
                    </a:srgbClr>
                  </a:solidFill>
                  <a:latin typeface="Trebuchet MS"/>
                  <a:ea typeface="Trebuchet MS"/>
                  <a:cs typeface="Trebuchet MS"/>
                </a:rPr>
                <a:t>3/21/2024</a:t>
              </a:r>
              <a:r>
                <a:rPr sz="1600" kern="0" spc="40" dirty="0">
                  <a:solidFill>
                    <a:srgbClr val="2D83C3">
                      <a:alpha val="100000"/>
                    </a:srgbClr>
                  </a:solidFill>
                  <a:latin typeface="Trebuchet MS"/>
                  <a:ea typeface="Trebuchet MS"/>
                  <a:cs typeface="Trebuchet MS"/>
                </a:rPr>
                <a:t> </a:t>
              </a:r>
              <a:r>
                <a:rPr sz="1600" b="1" kern="0" spc="0" dirty="0">
                  <a:solidFill>
                    <a:srgbClr val="2D83C3">
                      <a:alpha val="100000"/>
                    </a:srgbClr>
                  </a:solidFill>
                  <a:latin typeface="Trebuchet MS"/>
                  <a:ea typeface="Trebuchet MS"/>
                  <a:cs typeface="Trebuchet MS"/>
                </a:rPr>
                <a:t>Annual</a:t>
              </a:r>
              <a:r>
                <a:rPr sz="1600" b="1" kern="0" spc="-360" dirty="0">
                  <a:solidFill>
                    <a:srgbClr val="2D83C3">
                      <a:alpha val="100000"/>
                    </a:srgbClr>
                  </a:solidFill>
                  <a:latin typeface="Trebuchet MS"/>
                  <a:ea typeface="Trebuchet MS"/>
                  <a:cs typeface="Trebuchet MS"/>
                </a:rPr>
                <a:t> </a:t>
              </a:r>
              <a:r>
                <a:rPr sz="1600" b="1" kern="0" spc="0" dirty="0">
                  <a:solidFill>
                    <a:srgbClr val="2D83C3">
                      <a:alpha val="100000"/>
                    </a:srgbClr>
                  </a:solidFill>
                  <a:latin typeface="Trebuchet MS"/>
                  <a:ea typeface="Trebuchet MS"/>
                  <a:cs typeface="Trebuchet MS"/>
                </a:rPr>
                <a:t>Review</a:t>
              </a:r>
              <a:endParaRPr lang="Trebuchet MS" altLang="Trebuchet MS" sz="1600" dirty="0"/>
            </a:p>
          </p:txBody>
        </p:sp>
      </p:grpSp>
      <p:sp>
        <p:nvSpPr>
          <p:cNvPr id="60" name="textbox 60"/>
          <p:cNvSpPr/>
          <p:nvPr/>
        </p:nvSpPr>
        <p:spPr>
          <a:xfrm>
            <a:off x="1125117" y="995529"/>
            <a:ext cx="11380469" cy="104393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ts val="8017"/>
              </a:lnSpc>
              <a:tabLst/>
            </a:pPr>
            <a:r>
              <a:rPr sz="6400" b="1" kern="0" spc="-40" dirty="0">
                <a:solidFill>
                  <a:srgbClr val="00000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THE</a:t>
            </a:r>
            <a:r>
              <a:rPr sz="6400" b="1" kern="0" spc="230" dirty="0">
                <a:solidFill>
                  <a:srgbClr val="00000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sz="6400" b="1" kern="0" spc="-50" dirty="0">
                <a:solidFill>
                  <a:srgbClr val="00000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"</a:t>
            </a:r>
            <a:r>
              <a:rPr sz="6400" b="1" kern="0" spc="-40" dirty="0">
                <a:solidFill>
                  <a:srgbClr val="00000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WOW</a:t>
            </a:r>
            <a:r>
              <a:rPr sz="6400" b="1" kern="0" spc="-50" dirty="0">
                <a:solidFill>
                  <a:srgbClr val="00000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"</a:t>
            </a:r>
            <a:r>
              <a:rPr sz="6400" b="1" kern="0" spc="510" dirty="0">
                <a:solidFill>
                  <a:srgbClr val="00000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sz="6400" b="1" kern="0" spc="-40" dirty="0">
                <a:solidFill>
                  <a:srgbClr val="00000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IN</a:t>
            </a:r>
            <a:r>
              <a:rPr sz="6400" b="1" kern="0" spc="270" dirty="0">
                <a:solidFill>
                  <a:srgbClr val="00000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sz="6400" b="1" kern="0" spc="-40" dirty="0">
                <a:solidFill>
                  <a:srgbClr val="00000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OUR</a:t>
            </a:r>
            <a:r>
              <a:rPr sz="6400" b="1" kern="0" spc="190" dirty="0">
                <a:solidFill>
                  <a:srgbClr val="00000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sz="6400" b="1" kern="0" spc="-40" dirty="0">
                <a:solidFill>
                  <a:srgbClr val="00000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S</a:t>
            </a:r>
            <a:r>
              <a:rPr sz="6400" b="1" kern="0" spc="-50" dirty="0">
                <a:solidFill>
                  <a:srgbClr val="00000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OLUTION</a:t>
            </a:r>
            <a:endParaRPr lang="Trebuchet MS" altLang="Trebuchet MS" sz="6400" dirty="0"/>
          </a:p>
        </p:txBody>
      </p:sp>
      <p:sp>
        <p:nvSpPr>
          <p:cNvPr id="61" name="textbox 61"/>
          <p:cNvSpPr/>
          <p:nvPr/>
        </p:nvSpPr>
        <p:spPr>
          <a:xfrm>
            <a:off x="16980958" y="9738990"/>
            <a:ext cx="130175" cy="23304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727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85000"/>
              </a:lnSpc>
              <a:tabLst/>
            </a:pPr>
            <a:r>
              <a:rPr sz="1600" kern="0" spc="-20" dirty="0">
                <a:solidFill>
                  <a:srgbClr val="2D936B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9</a:t>
            </a:r>
            <a:endParaRPr lang="Trebuchet MS" altLang="Trebuchet MS" sz="1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satMod val="110000"/>
                <a:lum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satMod val="105000"/>
                <a:lum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shade val="94000"/>
              </a:schemeClr>
            </a:gs>
            <a:gs pos="50000">
              <a:schemeClr val="phClr">
                <a:lumMod val="110000"/>
                <a:satMod val="100000"/>
                <a:tint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ap:Properties xmlns:vt="http://schemas.openxmlformats.org/officeDocument/2006/docPropsVTypes" xmlns:ap="http://schemas.openxmlformats.org/officeDocument/2006/extended-properties">
  <ap:Application>Canva</ap:Application>
</ap: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Untitled design</dc:title>
  <dc:creator>Ashwin Kumar</dc:creator>
  <cp:keywords>DAGQYJqtN2o,BAEuW8E6rQU</cp:keywords>
  <dcterms:created xsi:type="dcterms:W3CDTF">2024-09-10T16:16:41Z</dcterms:creat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O">
    <vt:lpwstr>wqlLaW5nc29mdCBQREYgdG8gV1BTIDkwQg</vt:lpwstr>
  </property>
  <property fmtid="{D5CDD505-2E9C-101B-9397-08002B2CF9AE}" pid="3" name="Created">
    <vt:filetime>2024-09-11T00:52:51</vt:filetime>
  </property>
</Properties>
</file>