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57" r:id="rId8"/>
    <p:sldId id="263" r:id="rId9"/>
    <p:sldId id="264" r:id="rId10"/>
    <p:sldId id="265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E7EF-1B55-4A5B-8E42-FC48B0859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FA750-0625-4843-8641-A46A332D7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3657-886B-4FA1-8021-20DC8B37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5E57-AE0E-4FAD-8285-52E27C3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592B-FB91-4DDF-9198-A7FFFF5F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EDB2-E511-4F29-A5CF-AF1A39A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9D71C-3ADD-49B2-899B-EE65747A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CFE1-F2EF-4C6D-8C34-4F750065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388B-36F4-482B-A9ED-89C2845D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F047-3D84-4FC7-AC5A-2427E876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AEB26-3CB6-4799-8D04-1AD0B9274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D0DE0-7F1A-4357-93DC-4E14DAD89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3FB4-0B16-4775-BDAB-16B95623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06F3-9DB1-40F7-A33C-9A66C4AC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4E58-AB9A-4689-AF36-208A255D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20C2-77AC-4AD9-9979-0A7110C6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B8F1-D851-48E5-92D9-DBE98172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1048-47E7-4112-A281-9B37F0C3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327F-F70D-46BC-8D90-9A19D7F4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31EA-4CB4-4A8F-9651-6D958818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64F7-3343-4C94-AE03-9D1E8BD1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7FE3-4B5B-4C82-8EC6-D498A55E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B625-CEBE-41AA-AD2E-47E9C556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205F-B3E1-485D-AD17-82A729E3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6F22-5119-4569-9C09-D62F0601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A0B9-D994-45C2-A8C7-D5266208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B805-98E5-4935-84E9-42EB8057C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581E-52C4-4BAE-BE11-2265AC0C6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662E-F1CF-46F6-91A6-D8BFDFC1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0B50C-15F1-44CF-B3A2-8938F6BC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E1A2-B9A0-4A64-A305-791DB8A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3690-13F4-4F64-9842-38F73F9C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667A-72C3-48E6-A987-C504C05B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39098-6063-43DA-B05A-B80ED060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A5553-1985-460E-B33E-56DD44857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6DEB2-5E37-4FE0-B4AD-9F1A8534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69CBF-0596-4C35-8884-AC6AF50F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C43DD-ABF1-4E93-BBD2-40850BD7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1DA9D-8F3A-46EE-B6BC-AA81EF7B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7A8C-8F59-4B18-930A-AB118C92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9101E-158D-40C2-8964-45632802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552A8-E52E-4DE1-891E-40075FBE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10394-DFD1-4EFC-9A5F-20560105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F8D37-7587-48B5-A5EB-D58624A4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3748D-CA5B-4789-A119-ABF36692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D93F0-A8FB-443E-818F-BF606A05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ECE9-B1E8-4BE7-B307-D01F2EB5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D8F5-625D-4897-B2FE-020292DC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F8AE3-9A8B-4787-9A03-3E4E4316C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83D63-3C92-434F-A0DB-4588F555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633C2-CF56-48DB-BBD3-A28C768E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4C6EA-7CC2-4171-A8D7-AD234DE2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6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1DA2-DD6C-4CA1-B5DB-FE034C7D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665F6-FD0D-47AA-B61A-7A3D174ED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D5157-6C18-4F2A-9885-EC1E7363D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9654-2166-4ED9-8296-18C37712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5C1C-9FA8-4B65-939F-110F77BF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EA49-FEA2-401D-ADA9-49D6E202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C61FD-3629-412E-B934-C8697EBB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90AE-D375-4087-BEC1-692AD0CD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CB2F-9722-441C-A916-72090B02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2A489-96A1-477F-A2DB-E114A9CD2A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B4635-2E12-4D2C-B73E-8C99C6EB3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E5BD-79E6-42FD-95EA-B34A98351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E5A6-6A61-47EA-9270-45796A10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7356-9402-4221-B676-D260A8C42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DiFUSE</a:t>
            </a:r>
            <a:r>
              <a:rPr lang="en-US" dirty="0"/>
              <a:t>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2EBBA-6CA5-426E-BB30-880380CED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Manjur H Khan</a:t>
            </a:r>
          </a:p>
        </p:txBody>
      </p:sp>
    </p:spTree>
    <p:extLst>
      <p:ext uri="{BB962C8B-B14F-4D97-AF65-F5344CB8AC3E}">
        <p14:creationId xmlns:p14="http://schemas.microsoft.com/office/powerpoint/2010/main" val="366855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de leave properly">
            <a:extLst>
              <a:ext uri="{FF2B5EF4-FFF2-40B4-BE49-F238E27FC236}">
                <a16:creationId xmlns:a16="http://schemas.microsoft.com/office/drawing/2014/main" id="{D19FCC8E-6B5F-4B3C-9E0B-ED3D9610E8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0"/>
            <a:ext cx="9047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0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ient CREATE FILE">
            <a:extLst>
              <a:ext uri="{FF2B5EF4-FFF2-40B4-BE49-F238E27FC236}">
                <a16:creationId xmlns:a16="http://schemas.microsoft.com/office/drawing/2014/main" id="{1321F61E-CD50-4E83-8552-1CC4E6AAE1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ient OPEN FILE">
            <a:extLst>
              <a:ext uri="{FF2B5EF4-FFF2-40B4-BE49-F238E27FC236}">
                <a16:creationId xmlns:a16="http://schemas.microsoft.com/office/drawing/2014/main" id="{E1E8CA57-F018-4C74-9F15-27ECFC58FE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0"/>
            <a:ext cx="816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6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ient READ FILE">
            <a:extLst>
              <a:ext uri="{FF2B5EF4-FFF2-40B4-BE49-F238E27FC236}">
                <a16:creationId xmlns:a16="http://schemas.microsoft.com/office/drawing/2014/main" id="{CD7988FA-C589-4B7E-8433-B46D585653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0"/>
            <a:ext cx="10598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1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ient WRITE FILE">
            <a:extLst>
              <a:ext uri="{FF2B5EF4-FFF2-40B4-BE49-F238E27FC236}">
                <a16:creationId xmlns:a16="http://schemas.microsoft.com/office/drawing/2014/main" id="{D66C33F6-0285-4087-8D92-E7A0DEB51C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3" y="0"/>
            <a:ext cx="8688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8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ient MV FILE">
            <a:extLst>
              <a:ext uri="{FF2B5EF4-FFF2-40B4-BE49-F238E27FC236}">
                <a16:creationId xmlns:a16="http://schemas.microsoft.com/office/drawing/2014/main" id="{F2034413-2C8E-4D16-AEFF-2F5AAC5581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138"/>
            <a:ext cx="12192000" cy="56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ient CLOSE FILE">
            <a:extLst>
              <a:ext uri="{FF2B5EF4-FFF2-40B4-BE49-F238E27FC236}">
                <a16:creationId xmlns:a16="http://schemas.microsoft.com/office/drawing/2014/main" id="{08BF5BC8-0064-4DEC-9BF0-AA918686A6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5" y="0"/>
            <a:ext cx="1043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rror while doing anything with nodes from client">
            <a:extLst>
              <a:ext uri="{FF2B5EF4-FFF2-40B4-BE49-F238E27FC236}">
                <a16:creationId xmlns:a16="http://schemas.microsoft.com/office/drawing/2014/main" id="{770DD35B-E776-4727-9186-83D484ADB7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563"/>
            <a:ext cx="12192000" cy="52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de Join">
            <a:extLst>
              <a:ext uri="{FF2B5EF4-FFF2-40B4-BE49-F238E27FC236}">
                <a16:creationId xmlns:a16="http://schemas.microsoft.com/office/drawing/2014/main" id="{51D20334-DE36-4A86-85B0-BA3A4E4103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8" y="0"/>
            <a:ext cx="4695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DiFUSE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DiFUSE Protocol</dc:title>
  <dc:creator>Manjur H Khan</dc:creator>
  <cp:lastModifiedBy>Manjur H Khan</cp:lastModifiedBy>
  <cp:revision>1</cp:revision>
  <dcterms:created xsi:type="dcterms:W3CDTF">2018-04-19T07:15:14Z</dcterms:created>
  <dcterms:modified xsi:type="dcterms:W3CDTF">2018-04-19T07:19:12Z</dcterms:modified>
</cp:coreProperties>
</file>