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slides/slide7.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8.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clrMru>
    <a:srgbClr val="A20000"/>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987" autoAdjust="0"/>
    <p:restoredTop sz="94660"/>
  </p:normalViewPr>
  <p:slideViewPr>
    <p:cSldViewPr snapToGrid="0">
      <p:cViewPr varScale="1">
        <p:scale>
          <a:sx n="62" d="100"/>
          <a:sy n="62" d="100"/>
        </p:scale>
        <p:origin x="72" y="316"/>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tableStyles" Target="tableStyles.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alpha val="70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spPr>
            <a:solidFill>
              <a:schemeClr val="accent2">
                <a:alpha val="70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c:v>
                </c:pt>
                <c:pt idx="2">
                  <c:v>1.8</c:v>
                </c:pt>
                <c:pt idx="3">
                  <c:v>2.8</c:v>
                </c:pt>
              </c:numCache>
            </c:numRef>
          </c:val>
        </c:ser>
        <c:ser>
          <c:idx val="2"/>
          <c:order val="2"/>
          <c:tx>
            <c:strRef>
              <c:f>Sheet1!$D$1</c:f>
              <c:strCache>
                <c:ptCount val="1"/>
                <c:pt idx="0">
                  <c:v>Series 3</c:v>
                </c:pt>
              </c:strCache>
            </c:strRef>
          </c:tx>
          <c:spPr>
            <a:solidFill>
              <a:schemeClr val="accent3">
                <a:alpha val="70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2.0</c:v>
                </c:pt>
                <c:pt idx="1">
                  <c:v>2.0</c:v>
                </c:pt>
                <c:pt idx="2">
                  <c:v>3.0</c:v>
                </c:pt>
                <c:pt idx="3">
                  <c:v>5.0</c:v>
                </c:pt>
              </c:numCache>
            </c:numRef>
          </c:val>
        </c:ser>
        <c:dLbls>
          <c:showLegendKey val="0"/>
          <c:showVal val="0"/>
          <c:showCatName val="0"/>
          <c:showSerName val="0"/>
          <c:showPercent val="0"/>
          <c:showBubbleSize val="0"/>
        </c:dLbls>
        <c:gapWidth val="80"/>
        <c:overlap val="25"/>
        <c:axId val="564146832"/>
        <c:axId val="564148992"/>
      </c:barChart>
      <c:catAx>
        <c:axId val="564146832"/>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en-US"/>
          </a:p>
        </c:txPr>
        <c:crossAx val="564148992"/>
        <c:crosses val="autoZero"/>
        <c:auto val="1"/>
        <c:lblAlgn val="ctr"/>
        <c:lblOffset val="100"/>
        <c:noMultiLvlLbl val="0"/>
      </c:catAx>
      <c:valAx>
        <c:axId val="564148992"/>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en-US"/>
          </a:p>
        </c:txPr>
        <c:crossAx val="5641468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diagrams/_rels/data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jpeg"/><Relationship Id="rId3" Type="http://schemas.openxmlformats.org/officeDocument/2006/relationships/image" Target="../media/image5.jpeg"/><Relationship Id="rId4" Type="http://schemas.openxmlformats.org/officeDocument/2006/relationships/image" Target="../media/image6.jpeg"/></Relationships>
</file>

<file path=ppt/diagrams/_rels/drawing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jpeg"/><Relationship Id="rId3" Type="http://schemas.openxmlformats.org/officeDocument/2006/relationships/image" Target="../media/image5.jpeg"/><Relationship Id="rId4" Type="http://schemas.openxmlformats.org/officeDocument/2006/relationships/image" Target="../media/image6.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2BEAB4-A9CB-4491-BE43-8B64F2636B74}" type="doc">
      <dgm:prSet loTypeId="urn:microsoft.com/office/officeart/2005/8/layout/pList2" loCatId="picture" qsTypeId="urn:microsoft.com/office/officeart/2005/8/quickstyle/simple1" qsCatId="simple" csTypeId="urn:microsoft.com/office/officeart/2005/8/colors/accent1_2" csCatId="accent1" phldr="1"/>
      <dgm:spPr/>
      <dgm:t>
        <a:bodyPr/>
        <a:lstStyle/>
        <a:p>
          <a:endParaRPr lang="en-US"/>
        </a:p>
      </dgm:t>
    </dgm:pt>
    <dgm:pt modelId="{2DEB1759-5808-4593-B921-2C742FB2E4A8}">
      <dgm:prSet/>
      <dgm:spPr>
        <a:solidFill>
          <a:srgbClr val="A20000"/>
        </a:solidFill>
      </dgm:spPr>
      <dgm:t>
        <a:bodyPr/>
        <a:lstStyle/>
        <a:p>
          <a:r>
            <a:rPr lang="en-US" dirty="0" err="1"/>
            <a:t>Daraz</a:t>
          </a:r>
          <a:r>
            <a:rPr lang="en-US" dirty="0"/>
            <a:t>offers a wide range of products, including electronics, fashion, home appliances, and groceries, with services like cash on delivery and nationwide shipping. It also hosts frequent sales events and supports local sellers through its online marketplace</a:t>
          </a:r>
        </a:p>
      </dgm:t>
    </dgm:pt>
    <dgm:pt modelId="{1AB24AC6-4F8C-4BD1-992F-2360C8EE997D}" type="parTrans" cxnId="{F33FFDE2-3CBA-4975-BB5D-0BAF60A00B67}">
      <dgm:prSet/>
      <dgm:spPr/>
      <dgm:t>
        <a:bodyPr/>
        <a:lstStyle/>
        <a:p>
          <a:endParaRPr lang="en-US"/>
        </a:p>
      </dgm:t>
    </dgm:pt>
    <dgm:pt modelId="{82D0B4D2-943D-487B-B49A-1505C698E1A6}" type="sibTrans" cxnId="{F33FFDE2-3CBA-4975-BB5D-0BAF60A00B67}">
      <dgm:prSet/>
      <dgm:spPr/>
      <dgm:t>
        <a:bodyPr/>
        <a:lstStyle/>
        <a:p>
          <a:endParaRPr lang="en-US"/>
        </a:p>
      </dgm:t>
    </dgm:pt>
    <dgm:pt modelId="{E9586534-90AB-491D-B4C2-002E8CA7A1FC}">
      <dgm:prSet/>
      <dgm:spPr>
        <a:solidFill>
          <a:srgbClr val="A20000"/>
        </a:solidFill>
      </dgm:spPr>
      <dgm:t>
        <a:bodyPr/>
        <a:lstStyle/>
        <a:p>
          <a:r>
            <a:rPr lang="en-US" dirty="0" err="1"/>
            <a:t>Daraz</a:t>
          </a:r>
          <a:r>
            <a:rPr lang="en-US" dirty="0"/>
            <a:t>offers a wide range of</a:t>
          </a:r>
          <a:r>
            <a:rPr lang="en-US" dirty="0">
              <a:highlight>
                <a:srgbClr val="A20000"/>
              </a:highlight>
            </a:rPr>
            <a:t>products, including</a:t>
          </a:r>
          <a:r>
            <a:rPr lang="en-US" b="1" dirty="0">
              <a:solidFill>
                <a:srgbClr val="C00000"/>
              </a:solidFill>
              <a:highlight>
                <a:srgbClr val="A20000"/>
              </a:highlight>
            </a:rPr>
            <a:t>electronics</a:t>
          </a:r>
          <a:r>
            <a:rPr lang="en-US" dirty="0"/>
            <a:t>, fashion, home appliances, and groceries, with services like cash on delivery and nationwide shipping. It also hosts frequent sales events and supports local sellers through its online marketplace</a:t>
          </a:r>
        </a:p>
      </dgm:t>
    </dgm:pt>
    <dgm:pt modelId="{DAB4CA05-227E-4CB1-9177-934796769D5D}" type="parTrans" cxnId="{3E0F05A9-91C4-4B27-882C-8FBA2FA6CAC1}">
      <dgm:prSet/>
      <dgm:spPr/>
      <dgm:t>
        <a:bodyPr/>
        <a:lstStyle/>
        <a:p>
          <a:endParaRPr lang="en-US"/>
        </a:p>
      </dgm:t>
    </dgm:pt>
    <dgm:pt modelId="{FC1A3AEE-7CF9-40D7-A069-B3C334D001C7}" type="sibTrans" cxnId="{3E0F05A9-91C4-4B27-882C-8FBA2FA6CAC1}">
      <dgm:prSet/>
      <dgm:spPr/>
      <dgm:t>
        <a:bodyPr/>
        <a:lstStyle/>
        <a:p>
          <a:endParaRPr lang="en-US"/>
        </a:p>
      </dgm:t>
    </dgm:pt>
    <dgm:pt modelId="{DE9B9AD4-6C22-4140-B4F1-5A3E74A2AD4B}">
      <dgm:prSet/>
      <dgm:spPr>
        <a:solidFill>
          <a:srgbClr val="A20000"/>
        </a:solidFill>
      </dgm:spPr>
      <dgm:t>
        <a:bodyPr/>
        <a:lstStyle/>
        <a:p>
          <a:r>
            <a:rPr lang="en-US" dirty="0" err="1"/>
            <a:t>Daraz</a:t>
          </a:r>
          <a:r>
            <a:rPr lang="en-US" dirty="0"/>
            <a:t>offers a wide range of products, including electronics, fashion, home appliances, and groceries, with services like cash on delivery and nationwide shipping. It also hosts frequent sales events and supports local sellers through its online marketplace</a:t>
          </a:r>
        </a:p>
      </dgm:t>
    </dgm:pt>
    <dgm:pt modelId="{BE366A60-ED7F-4469-8F5C-CDA3CF7FA2B5}" type="parTrans" cxnId="{D520A23E-4DC1-497C-B3F0-96110865D8AE}">
      <dgm:prSet/>
      <dgm:spPr/>
      <dgm:t>
        <a:bodyPr/>
        <a:lstStyle/>
        <a:p>
          <a:endParaRPr lang="en-US"/>
        </a:p>
      </dgm:t>
    </dgm:pt>
    <dgm:pt modelId="{D98DB9AF-90AF-4CE8-A00C-A24BE803464E}" type="sibTrans" cxnId="{D520A23E-4DC1-497C-B3F0-96110865D8AE}">
      <dgm:prSet/>
      <dgm:spPr/>
      <dgm:t>
        <a:bodyPr/>
        <a:lstStyle/>
        <a:p>
          <a:endParaRPr lang="en-US"/>
        </a:p>
      </dgm:t>
    </dgm:pt>
    <dgm:pt modelId="{F3BB2C1A-0E3C-4C9C-B8D4-34D8F8EE111B}">
      <dgm:prSet/>
      <dgm:spPr>
        <a:solidFill>
          <a:srgbClr val="C00000"/>
        </a:solidFill>
      </dgm:spPr>
      <dgm:t>
        <a:bodyPr/>
        <a:lstStyle/>
        <a:p>
          <a:r>
            <a:rPr lang="en-US"/>
            <a:t>Daraz offers a wide range of products, including electronics, fashion, home appliances, and groceries, with services like cash on delivery and nationwide shipping. It also hosts frequent sales events and supports local sellers through its online marketplace</a:t>
          </a:r>
        </a:p>
      </dgm:t>
    </dgm:pt>
    <dgm:pt modelId="{7B96EBAF-D36C-41D1-BB02-E29AACB82D2B}" type="parTrans" cxnId="{21752779-FF2C-401F-9202-56D72570C66F}">
      <dgm:prSet/>
      <dgm:spPr/>
      <dgm:t>
        <a:bodyPr/>
        <a:lstStyle/>
        <a:p>
          <a:endParaRPr lang="en-US"/>
        </a:p>
      </dgm:t>
    </dgm:pt>
    <dgm:pt modelId="{275993CF-D43D-4C29-A920-0CA2D14D506B}" type="sibTrans" cxnId="{21752779-FF2C-401F-9202-56D72570C66F}">
      <dgm:prSet/>
      <dgm:spPr/>
      <dgm:t>
        <a:bodyPr/>
        <a:lstStyle/>
        <a:p>
          <a:endParaRPr lang="en-US"/>
        </a:p>
      </dgm:t>
    </dgm:pt>
    <dgm:pt modelId="{0BD0271A-37C1-4A0B-B49E-FEE6D3782F4B}" type="pres">
      <dgm:prSet presAssocID="{922BEAB4-A9CB-4491-BE43-8B64F2636B74}" presName="Name0" presStyleCnt="0">
        <dgm:presLayoutVars>
          <dgm:dir/>
          <dgm:resizeHandles val="exact"/>
        </dgm:presLayoutVars>
      </dgm:prSet>
      <dgm:spPr/>
    </dgm:pt>
    <dgm:pt modelId="{B3D064BF-C101-461C-875C-369D6B5C875B}" type="pres">
      <dgm:prSet presAssocID="{922BEAB4-A9CB-4491-BE43-8B64F2636B74}" presName="bkgdShp" presStyleLbl="alignAccFollowNode1" presStyleIdx="0" presStyleCnt="1"/>
      <dgm:spPr/>
    </dgm:pt>
    <dgm:pt modelId="{6962C9B2-C9DF-4B6D-AA12-F8EC4864C22B}" type="pres">
      <dgm:prSet presAssocID="{922BEAB4-A9CB-4491-BE43-8B64F2636B74}" presName="linComp" presStyleCnt="0"/>
      <dgm:spPr/>
    </dgm:pt>
    <dgm:pt modelId="{A37BE4AB-D7E5-4629-B71C-12C7B65347B9}" type="pres">
      <dgm:prSet presAssocID="{2DEB1759-5808-4593-B921-2C742FB2E4A8}" presName="compNode" presStyleCnt="0"/>
      <dgm:spPr/>
    </dgm:pt>
    <dgm:pt modelId="{E64E8536-A32C-4300-A4A0-E294D512723D}" type="pres">
      <dgm:prSet presAssocID="{2DEB1759-5808-4593-B921-2C742FB2E4A8}" presName="node" presStyleLbl="node1" presStyleIdx="0" presStyleCnt="4">
        <dgm:presLayoutVars>
          <dgm:bulletEnabled val="1"/>
        </dgm:presLayoutVars>
      </dgm:prSet>
      <dgm:spPr/>
    </dgm:pt>
    <dgm:pt modelId="{EB1FB550-883B-43D7-820C-EA04D38A7145}" type="pres">
      <dgm:prSet presAssocID="{2DEB1759-5808-4593-B921-2C742FB2E4A8}" presName="invisiNode" presStyleLbl="node1" presStyleIdx="0" presStyleCnt="4"/>
      <dgm:spPr/>
    </dgm:pt>
    <dgm:pt modelId="{BECE1E0B-9828-4CDE-BDFB-DC6849B4FC20}" type="pres">
      <dgm:prSet presAssocID="{2DEB1759-5808-4593-B921-2C742FB2E4A8}" presName="imagNode" presStyleLbl="fgImgPlac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t="-3000" b="-3000"/>
          </a:stretch>
        </a:blipFill>
      </dgm:spPr>
    </dgm:pt>
    <dgm:pt modelId="{E046E363-178B-47B1-AD72-B52FBF257235}" type="pres">
      <dgm:prSet presAssocID="{82D0B4D2-943D-487B-B49A-1505C698E1A6}" presName="sibTrans" presStyleLbl="sibTrans2D1" presStyleIdx="0" presStyleCnt="0"/>
      <dgm:spPr/>
    </dgm:pt>
    <dgm:pt modelId="{E2CCD3F9-6071-463A-96D9-51EC2A80DF43}" type="pres">
      <dgm:prSet presAssocID="{E9586534-90AB-491D-B4C2-002E8CA7A1FC}" presName="compNode" presStyleCnt="0"/>
      <dgm:spPr/>
    </dgm:pt>
    <dgm:pt modelId="{8D62B661-0D36-42B9-8A47-C29E67C5CCBF}" type="pres">
      <dgm:prSet presAssocID="{E9586534-90AB-491D-B4C2-002E8CA7A1FC}" presName="node" presStyleLbl="node1" presStyleIdx="1" presStyleCnt="4">
        <dgm:presLayoutVars>
          <dgm:bulletEnabled val="1"/>
        </dgm:presLayoutVars>
      </dgm:prSet>
      <dgm:spPr/>
    </dgm:pt>
    <dgm:pt modelId="{A88C75DF-DA2F-446A-BFE9-696AF77D629E}" type="pres">
      <dgm:prSet presAssocID="{E9586534-90AB-491D-B4C2-002E8CA7A1FC}" presName="invisiNode" presStyleLbl="node1" presStyleIdx="1" presStyleCnt="4"/>
      <dgm:spPr/>
    </dgm:pt>
    <dgm:pt modelId="{39BB6ED5-DC1D-415D-8444-187E6174ECDC}" type="pres">
      <dgm:prSet presAssocID="{E9586534-90AB-491D-B4C2-002E8CA7A1FC}" presName="imagNode" presStyleLbl="fgImgPlace1" presStyleIdx="1" presStyleCnt="4" custLinFactNeighborX="-665" custLinFactNeighborY="4892"/>
      <dgm:spPr>
        <a:blipFill>
          <a:blip xmlns:r="http://schemas.openxmlformats.org/officeDocument/2006/relationships" r:embed="rId2">
            <a:extLst>
              <a:ext uri="{28A0092B-C50C-407E-A947-70E740481C1C}">
                <a14:useLocalDpi xmlns:a14="http://schemas.microsoft.com/office/drawing/2010/main" val="0"/>
              </a:ext>
            </a:extLst>
          </a:blip>
          <a:srcRect/>
          <a:stretch>
            <a:fillRect l="-33000" r="-33000"/>
          </a:stretch>
        </a:blipFill>
      </dgm:spPr>
    </dgm:pt>
    <dgm:pt modelId="{7B042129-83F1-4E08-B6DE-A24CBB41840D}" type="pres">
      <dgm:prSet presAssocID="{FC1A3AEE-7CF9-40D7-A069-B3C334D001C7}" presName="sibTrans" presStyleLbl="sibTrans2D1" presStyleIdx="0" presStyleCnt="0"/>
      <dgm:spPr/>
    </dgm:pt>
    <dgm:pt modelId="{499D44EC-2BD8-4277-9CEE-1ABC4F23216B}" type="pres">
      <dgm:prSet presAssocID="{DE9B9AD4-6C22-4140-B4F1-5A3E74A2AD4B}" presName="compNode" presStyleCnt="0"/>
      <dgm:spPr/>
    </dgm:pt>
    <dgm:pt modelId="{85AA4474-FABE-4396-A6B6-EF8FCC413A36}" type="pres">
      <dgm:prSet presAssocID="{DE9B9AD4-6C22-4140-B4F1-5A3E74A2AD4B}" presName="node" presStyleLbl="node1" presStyleIdx="2" presStyleCnt="4" custLinFactNeighborX="3004" custLinFactNeighborY="360">
        <dgm:presLayoutVars>
          <dgm:bulletEnabled val="1"/>
        </dgm:presLayoutVars>
      </dgm:prSet>
      <dgm:spPr/>
    </dgm:pt>
    <dgm:pt modelId="{60C779C3-F0B1-4164-8C0A-E4DA18BA2E6F}" type="pres">
      <dgm:prSet presAssocID="{DE9B9AD4-6C22-4140-B4F1-5A3E74A2AD4B}" presName="invisiNode" presStyleLbl="node1" presStyleIdx="2" presStyleCnt="4"/>
      <dgm:spPr/>
    </dgm:pt>
    <dgm:pt modelId="{050F756E-EA3E-4DCA-950B-7902118FDFCA}" type="pres">
      <dgm:prSet presAssocID="{DE9B9AD4-6C22-4140-B4F1-5A3E74A2AD4B}" presName="imagNode" presStyleLbl="fgImgPlace1" presStyleIdx="2"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l="-33000" r="-33000"/>
          </a:stretch>
        </a:blipFill>
      </dgm:spPr>
    </dgm:pt>
    <dgm:pt modelId="{EDC11150-7A62-4765-8E79-872926B6A512}" type="pres">
      <dgm:prSet presAssocID="{D98DB9AF-90AF-4CE8-A00C-A24BE803464E}" presName="sibTrans" presStyleLbl="sibTrans2D1" presStyleIdx="0" presStyleCnt="0"/>
      <dgm:spPr/>
    </dgm:pt>
    <dgm:pt modelId="{8BFD6E61-A050-4A78-810F-18611BBB3E46}" type="pres">
      <dgm:prSet presAssocID="{F3BB2C1A-0E3C-4C9C-B8D4-34D8F8EE111B}" presName="compNode" presStyleCnt="0"/>
      <dgm:spPr/>
    </dgm:pt>
    <dgm:pt modelId="{185C499E-53A3-4ACB-9200-A7D15A68C722}" type="pres">
      <dgm:prSet presAssocID="{F3BB2C1A-0E3C-4C9C-B8D4-34D8F8EE111B}" presName="node" presStyleLbl="node1" presStyleIdx="3" presStyleCnt="4">
        <dgm:presLayoutVars>
          <dgm:bulletEnabled val="1"/>
        </dgm:presLayoutVars>
      </dgm:prSet>
      <dgm:spPr/>
    </dgm:pt>
    <dgm:pt modelId="{FFDD8752-30C1-43F4-AC16-5F6545CB671F}" type="pres">
      <dgm:prSet presAssocID="{F3BB2C1A-0E3C-4C9C-B8D4-34D8F8EE111B}" presName="invisiNode" presStyleLbl="node1" presStyleIdx="3" presStyleCnt="4"/>
      <dgm:spPr/>
    </dgm:pt>
    <dgm:pt modelId="{153F73C3-9E5C-41C5-9542-E9E6075339B9}" type="pres">
      <dgm:prSet presAssocID="{F3BB2C1A-0E3C-4C9C-B8D4-34D8F8EE111B}" presName="imagNode" presStyleLbl="fgImgPlace1" presStyleIdx="3" presStyleCnt="4"/>
      <dgm:spPr>
        <a:blipFill>
          <a:blip xmlns:r="http://schemas.openxmlformats.org/officeDocument/2006/relationships" r:embed="rId4">
            <a:extLst>
              <a:ext uri="{28A0092B-C50C-407E-A947-70E740481C1C}">
                <a14:useLocalDpi xmlns:a14="http://schemas.microsoft.com/office/drawing/2010/main" val="0"/>
              </a:ext>
            </a:extLst>
          </a:blip>
          <a:srcRect/>
          <a:stretch>
            <a:fillRect l="-48000" r="-48000"/>
          </a:stretch>
        </a:blipFill>
      </dgm:spPr>
    </dgm:pt>
  </dgm:ptLst>
  <dgm:cxnLst>
    <dgm:cxn modelId="{8E1F3312-0C6D-4E77-8B57-277620EFC3D3}" type="presOf" srcId="{82D0B4D2-943D-487B-B49A-1505C698E1A6}" destId="{E046E363-178B-47B1-AD72-B52FBF257235}" srcOrd="0" destOrd="0" presId="urn:microsoft.com/office/officeart/2005/8/layout/pList2"/>
    <dgm:cxn modelId="{C7723E13-5D3B-4579-9CC8-0B17C30E766D}" type="presOf" srcId="{FC1A3AEE-7CF9-40D7-A069-B3C334D001C7}" destId="{7B042129-83F1-4E08-B6DE-A24CBB41840D}" srcOrd="0" destOrd="0" presId="urn:microsoft.com/office/officeart/2005/8/layout/pList2"/>
    <dgm:cxn modelId="{B9990A2F-647A-48E1-B41C-4998E4B5D9D5}" type="presOf" srcId="{922BEAB4-A9CB-4491-BE43-8B64F2636B74}" destId="{0BD0271A-37C1-4A0B-B49E-FEE6D3782F4B}" srcOrd="0" destOrd="0" presId="urn:microsoft.com/office/officeart/2005/8/layout/pList2"/>
    <dgm:cxn modelId="{D520A23E-4DC1-497C-B3F0-96110865D8AE}" srcId="{922BEAB4-A9CB-4491-BE43-8B64F2636B74}" destId="{DE9B9AD4-6C22-4140-B4F1-5A3E74A2AD4B}" srcOrd="2" destOrd="0" parTransId="{BE366A60-ED7F-4469-8F5C-CDA3CF7FA2B5}" sibTransId="{D98DB9AF-90AF-4CE8-A00C-A24BE803464E}"/>
    <dgm:cxn modelId="{3DC2DD60-2465-4755-B3E6-35758B8E3AAB}" type="presOf" srcId="{2DEB1759-5808-4593-B921-2C742FB2E4A8}" destId="{E64E8536-A32C-4300-A4A0-E294D512723D}" srcOrd="0" destOrd="0" presId="urn:microsoft.com/office/officeart/2005/8/layout/pList2"/>
    <dgm:cxn modelId="{62176C69-DEFC-4D10-8CAB-DB56AE16F487}" type="presOf" srcId="{D98DB9AF-90AF-4CE8-A00C-A24BE803464E}" destId="{EDC11150-7A62-4765-8E79-872926B6A512}" srcOrd="0" destOrd="0" presId="urn:microsoft.com/office/officeart/2005/8/layout/pList2"/>
    <dgm:cxn modelId="{21752779-FF2C-401F-9202-56D72570C66F}" srcId="{922BEAB4-A9CB-4491-BE43-8B64F2636B74}" destId="{F3BB2C1A-0E3C-4C9C-B8D4-34D8F8EE111B}" srcOrd="3" destOrd="0" parTransId="{7B96EBAF-D36C-41D1-BB02-E29AACB82D2B}" sibTransId="{275993CF-D43D-4C29-A920-0CA2D14D506B}"/>
    <dgm:cxn modelId="{3E0F05A9-91C4-4B27-882C-8FBA2FA6CAC1}" srcId="{922BEAB4-A9CB-4491-BE43-8B64F2636B74}" destId="{E9586534-90AB-491D-B4C2-002E8CA7A1FC}" srcOrd="1" destOrd="0" parTransId="{DAB4CA05-227E-4CB1-9177-934796769D5D}" sibTransId="{FC1A3AEE-7CF9-40D7-A069-B3C334D001C7}"/>
    <dgm:cxn modelId="{C2B0ADBC-3F92-4901-8C68-3FF356713C49}" type="presOf" srcId="{E9586534-90AB-491D-B4C2-002E8CA7A1FC}" destId="{8D62B661-0D36-42B9-8A47-C29E67C5CCBF}" srcOrd="0" destOrd="0" presId="urn:microsoft.com/office/officeart/2005/8/layout/pList2"/>
    <dgm:cxn modelId="{2ED13FBD-634A-423A-A4F5-147FBD424108}" type="presOf" srcId="{DE9B9AD4-6C22-4140-B4F1-5A3E74A2AD4B}" destId="{85AA4474-FABE-4396-A6B6-EF8FCC413A36}" srcOrd="0" destOrd="0" presId="urn:microsoft.com/office/officeart/2005/8/layout/pList2"/>
    <dgm:cxn modelId="{A87183CE-3D51-4A83-AEEC-EE089C38103E}" type="presOf" srcId="{F3BB2C1A-0E3C-4C9C-B8D4-34D8F8EE111B}" destId="{185C499E-53A3-4ACB-9200-A7D15A68C722}" srcOrd="0" destOrd="0" presId="urn:microsoft.com/office/officeart/2005/8/layout/pList2"/>
    <dgm:cxn modelId="{F33FFDE2-3CBA-4975-BB5D-0BAF60A00B67}" srcId="{922BEAB4-A9CB-4491-BE43-8B64F2636B74}" destId="{2DEB1759-5808-4593-B921-2C742FB2E4A8}" srcOrd="0" destOrd="0" parTransId="{1AB24AC6-4F8C-4BD1-992F-2360C8EE997D}" sibTransId="{82D0B4D2-943D-487B-B49A-1505C698E1A6}"/>
    <dgm:cxn modelId="{507F07FE-0BD8-4CE6-839C-97101F068EA5}" type="presParOf" srcId="{0BD0271A-37C1-4A0B-B49E-FEE6D3782F4B}" destId="{B3D064BF-C101-461C-875C-369D6B5C875B}" srcOrd="0" destOrd="0" presId="urn:microsoft.com/office/officeart/2005/8/layout/pList2"/>
    <dgm:cxn modelId="{17136836-7915-40A6-9F06-C1AC3AB6A72C}" type="presParOf" srcId="{0BD0271A-37C1-4A0B-B49E-FEE6D3782F4B}" destId="{6962C9B2-C9DF-4B6D-AA12-F8EC4864C22B}" srcOrd="1" destOrd="0" presId="urn:microsoft.com/office/officeart/2005/8/layout/pList2"/>
    <dgm:cxn modelId="{9D26C320-CAC0-4572-BBC4-DDD683ADD922}" type="presParOf" srcId="{6962C9B2-C9DF-4B6D-AA12-F8EC4864C22B}" destId="{A37BE4AB-D7E5-4629-B71C-12C7B65347B9}" srcOrd="0" destOrd="0" presId="urn:microsoft.com/office/officeart/2005/8/layout/pList2"/>
    <dgm:cxn modelId="{C2C944A4-981A-4459-BA0F-8E93845B941D}" type="presParOf" srcId="{A37BE4AB-D7E5-4629-B71C-12C7B65347B9}" destId="{E64E8536-A32C-4300-A4A0-E294D512723D}" srcOrd="0" destOrd="0" presId="urn:microsoft.com/office/officeart/2005/8/layout/pList2"/>
    <dgm:cxn modelId="{FB929C55-56EA-4379-B07A-1B38D0E35D9F}" type="presParOf" srcId="{A37BE4AB-D7E5-4629-B71C-12C7B65347B9}" destId="{EB1FB550-883B-43D7-820C-EA04D38A7145}" srcOrd="1" destOrd="0" presId="urn:microsoft.com/office/officeart/2005/8/layout/pList2"/>
    <dgm:cxn modelId="{8C0DFF23-7FDF-404B-B6BF-C25313FC0A5B}" type="presParOf" srcId="{A37BE4AB-D7E5-4629-B71C-12C7B65347B9}" destId="{BECE1E0B-9828-4CDE-BDFB-DC6849B4FC20}" srcOrd="2" destOrd="0" presId="urn:microsoft.com/office/officeart/2005/8/layout/pList2"/>
    <dgm:cxn modelId="{E41265D5-3D3C-45A6-84DE-42AB98B2198F}" type="presParOf" srcId="{6962C9B2-C9DF-4B6D-AA12-F8EC4864C22B}" destId="{E046E363-178B-47B1-AD72-B52FBF257235}" srcOrd="1" destOrd="0" presId="urn:microsoft.com/office/officeart/2005/8/layout/pList2"/>
    <dgm:cxn modelId="{F0F9AE35-211C-4823-890F-F252F3D6FED4}" type="presParOf" srcId="{6962C9B2-C9DF-4B6D-AA12-F8EC4864C22B}" destId="{E2CCD3F9-6071-463A-96D9-51EC2A80DF43}" srcOrd="2" destOrd="0" presId="urn:microsoft.com/office/officeart/2005/8/layout/pList2"/>
    <dgm:cxn modelId="{1B1EE534-E449-4233-8263-8C626A0461D8}" type="presParOf" srcId="{E2CCD3F9-6071-463A-96D9-51EC2A80DF43}" destId="{8D62B661-0D36-42B9-8A47-C29E67C5CCBF}" srcOrd="0" destOrd="0" presId="urn:microsoft.com/office/officeart/2005/8/layout/pList2"/>
    <dgm:cxn modelId="{C5D8CF8A-B634-4F8C-B0D0-2675863FC01D}" type="presParOf" srcId="{E2CCD3F9-6071-463A-96D9-51EC2A80DF43}" destId="{A88C75DF-DA2F-446A-BFE9-696AF77D629E}" srcOrd="1" destOrd="0" presId="urn:microsoft.com/office/officeart/2005/8/layout/pList2"/>
    <dgm:cxn modelId="{3DF9696D-AB0D-4EFE-873C-9CB758F70DF6}" type="presParOf" srcId="{E2CCD3F9-6071-463A-96D9-51EC2A80DF43}" destId="{39BB6ED5-DC1D-415D-8444-187E6174ECDC}" srcOrd="2" destOrd="0" presId="urn:microsoft.com/office/officeart/2005/8/layout/pList2"/>
    <dgm:cxn modelId="{77651ED0-4448-401C-8105-F940BAE50D92}" type="presParOf" srcId="{6962C9B2-C9DF-4B6D-AA12-F8EC4864C22B}" destId="{7B042129-83F1-4E08-B6DE-A24CBB41840D}" srcOrd="3" destOrd="0" presId="urn:microsoft.com/office/officeart/2005/8/layout/pList2"/>
    <dgm:cxn modelId="{0606BC31-B6EA-4124-BB08-7AB62B494FD2}" type="presParOf" srcId="{6962C9B2-C9DF-4B6D-AA12-F8EC4864C22B}" destId="{499D44EC-2BD8-4277-9CEE-1ABC4F23216B}" srcOrd="4" destOrd="0" presId="urn:microsoft.com/office/officeart/2005/8/layout/pList2"/>
    <dgm:cxn modelId="{FA4B565F-C232-4634-84A7-6CD292B5A44C}" type="presParOf" srcId="{499D44EC-2BD8-4277-9CEE-1ABC4F23216B}" destId="{85AA4474-FABE-4396-A6B6-EF8FCC413A36}" srcOrd="0" destOrd="0" presId="urn:microsoft.com/office/officeart/2005/8/layout/pList2"/>
    <dgm:cxn modelId="{4F550D0A-6DDB-4AA7-87EE-1FAC31C6C403}" type="presParOf" srcId="{499D44EC-2BD8-4277-9CEE-1ABC4F23216B}" destId="{60C779C3-F0B1-4164-8C0A-E4DA18BA2E6F}" srcOrd="1" destOrd="0" presId="urn:microsoft.com/office/officeart/2005/8/layout/pList2"/>
    <dgm:cxn modelId="{741FA793-29DB-4079-95A8-4F4E08DA1435}" type="presParOf" srcId="{499D44EC-2BD8-4277-9CEE-1ABC4F23216B}" destId="{050F756E-EA3E-4DCA-950B-7902118FDFCA}" srcOrd="2" destOrd="0" presId="urn:microsoft.com/office/officeart/2005/8/layout/pList2"/>
    <dgm:cxn modelId="{A0F2ECBD-373C-4AFC-B118-45E4EF09196A}" type="presParOf" srcId="{6962C9B2-C9DF-4B6D-AA12-F8EC4864C22B}" destId="{EDC11150-7A62-4765-8E79-872926B6A512}" srcOrd="5" destOrd="0" presId="urn:microsoft.com/office/officeart/2005/8/layout/pList2"/>
    <dgm:cxn modelId="{03B2089C-ECAB-4857-B59B-106B523806B9}" type="presParOf" srcId="{6962C9B2-C9DF-4B6D-AA12-F8EC4864C22B}" destId="{8BFD6E61-A050-4A78-810F-18611BBB3E46}" srcOrd="6" destOrd="0" presId="urn:microsoft.com/office/officeart/2005/8/layout/pList2"/>
    <dgm:cxn modelId="{284621E5-7A65-47C6-B6BA-241D2613C1A6}" type="presParOf" srcId="{8BFD6E61-A050-4A78-810F-18611BBB3E46}" destId="{185C499E-53A3-4ACB-9200-A7D15A68C722}" srcOrd="0" destOrd="0" presId="urn:microsoft.com/office/officeart/2005/8/layout/pList2"/>
    <dgm:cxn modelId="{6D0E74C2-A06A-4805-95F3-FA664B9AD58C}" type="presParOf" srcId="{8BFD6E61-A050-4A78-810F-18611BBB3E46}" destId="{FFDD8752-30C1-43F4-AC16-5F6545CB671F}" srcOrd="1" destOrd="0" presId="urn:microsoft.com/office/officeart/2005/8/layout/pList2"/>
    <dgm:cxn modelId="{BC0255AC-3537-45F7-93E6-A26E0F7F2A72}" type="presParOf" srcId="{8BFD6E61-A050-4A78-810F-18611BBB3E46}" destId="{153F73C3-9E5C-41C5-9542-E9E6075339B9}" srcOrd="2" destOrd="0" presId="urn:microsoft.com/office/officeart/2005/8/layout/pList2"/>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D064BF-C101-461C-875C-369D6B5C875B}">
      <dsp:nvSpPr>
        <dsp:cNvPr id="0" name=""/>
        <dsp:cNvSpPr/>
      </dsp:nvSpPr>
      <dsp:spPr>
        <a:xfrm>
          <a:off x="0" y="0"/>
          <a:ext cx="10515600" cy="1958102"/>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ECE1E0B-9828-4CDE-BDFB-DC6849B4FC20}">
      <dsp:nvSpPr>
        <dsp:cNvPr id="0" name=""/>
        <dsp:cNvSpPr/>
      </dsp:nvSpPr>
      <dsp:spPr>
        <a:xfrm>
          <a:off x="318363" y="261080"/>
          <a:ext cx="2297412" cy="1435941"/>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3000" b="-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64E8536-A32C-4300-A4A0-E294D512723D}">
      <dsp:nvSpPr>
        <dsp:cNvPr id="0" name=""/>
        <dsp:cNvSpPr/>
      </dsp:nvSpPr>
      <dsp:spPr>
        <a:xfrm rot="10800000">
          <a:off x="318363" y="1958102"/>
          <a:ext cx="2297412" cy="2393235"/>
        </a:xfrm>
        <a:prstGeom prst="round2SameRect">
          <a:avLst>
            <a:gd name="adj1" fmla="val 10500"/>
            <a:gd name="adj2" fmla="val 0"/>
          </a:avLst>
        </a:prstGeom>
        <a:solidFill>
          <a:srgbClr val="A2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t" anchorCtr="0">
          <a:noAutofit/>
        </a:bodyPr>
        <a:lstStyle/>
        <a:p>
          <a:pPr marL="0" lvl="0" indent="0" algn="ctr" defTabSz="577850">
            <a:lnSpc>
              <a:spcPct val="90000"/>
            </a:lnSpc>
            <a:spcBef>
              <a:spcPct val="0"/>
            </a:spcBef>
            <a:spcAft>
              <a:spcPct val="35000"/>
            </a:spcAft>
            <a:buNone/>
          </a:pPr>
          <a:r>
            <a:rPr lang="en-US" sz="1300" kern="1200" dirty="0" err="1"/>
            <a:t>Daraz</a:t>
          </a:r>
          <a:r>
            <a:rPr lang="en-US" sz="1300" kern="1200" dirty="0"/>
            <a:t> offers a wide range of products, including electronics, fashion, home appliances, and groceries, with services like cash on delivery and nationwide shipping. It also hosts frequent sales events and supports local sellers through its online marketplace</a:t>
          </a:r>
        </a:p>
      </dsp:txBody>
      <dsp:txXfrm rot="10800000">
        <a:off x="389016" y="1958102"/>
        <a:ext cx="2156106" cy="2322582"/>
      </dsp:txXfrm>
    </dsp:sp>
    <dsp:sp modelId="{39BB6ED5-DC1D-415D-8444-187E6174ECDC}">
      <dsp:nvSpPr>
        <dsp:cNvPr id="0" name=""/>
        <dsp:cNvSpPr/>
      </dsp:nvSpPr>
      <dsp:spPr>
        <a:xfrm>
          <a:off x="2830239" y="331326"/>
          <a:ext cx="2297412" cy="1435941"/>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33000" r="-3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D62B661-0D36-42B9-8A47-C29E67C5CCBF}">
      <dsp:nvSpPr>
        <dsp:cNvPr id="0" name=""/>
        <dsp:cNvSpPr/>
      </dsp:nvSpPr>
      <dsp:spPr>
        <a:xfrm rot="10800000">
          <a:off x="2845517" y="1958102"/>
          <a:ext cx="2297412" cy="2393235"/>
        </a:xfrm>
        <a:prstGeom prst="round2SameRect">
          <a:avLst>
            <a:gd name="adj1" fmla="val 10500"/>
            <a:gd name="adj2" fmla="val 0"/>
          </a:avLst>
        </a:prstGeom>
        <a:solidFill>
          <a:srgbClr val="A2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t" anchorCtr="0">
          <a:noAutofit/>
        </a:bodyPr>
        <a:lstStyle/>
        <a:p>
          <a:pPr marL="0" lvl="0" indent="0" algn="ctr" defTabSz="577850">
            <a:lnSpc>
              <a:spcPct val="90000"/>
            </a:lnSpc>
            <a:spcBef>
              <a:spcPct val="0"/>
            </a:spcBef>
            <a:spcAft>
              <a:spcPct val="35000"/>
            </a:spcAft>
            <a:buNone/>
          </a:pPr>
          <a:r>
            <a:rPr lang="en-US" sz="1300" kern="1200" dirty="0" err="1"/>
            <a:t>Daraz</a:t>
          </a:r>
          <a:r>
            <a:rPr lang="en-US" sz="1300" kern="1200" dirty="0"/>
            <a:t> offers a wide range of </a:t>
          </a:r>
          <a:r>
            <a:rPr lang="en-US" sz="1300" kern="1200" dirty="0">
              <a:highlight>
                <a:srgbClr val="A20000"/>
              </a:highlight>
            </a:rPr>
            <a:t>products, including </a:t>
          </a:r>
          <a:r>
            <a:rPr lang="en-US" sz="1300" b="1" kern="1200" dirty="0">
              <a:solidFill>
                <a:srgbClr val="C00000"/>
              </a:solidFill>
              <a:highlight>
                <a:srgbClr val="A20000"/>
              </a:highlight>
            </a:rPr>
            <a:t>electronics</a:t>
          </a:r>
          <a:r>
            <a:rPr lang="en-US" sz="1300" kern="1200" dirty="0"/>
            <a:t>, fashion, home appliances, and groceries, with services like cash on delivery and nationwide shipping. It also hosts frequent sales events and supports local sellers through its online marketplace</a:t>
          </a:r>
        </a:p>
      </dsp:txBody>
      <dsp:txXfrm rot="10800000">
        <a:off x="2916170" y="1958102"/>
        <a:ext cx="2156106" cy="2322582"/>
      </dsp:txXfrm>
    </dsp:sp>
    <dsp:sp modelId="{050F756E-EA3E-4DCA-950B-7902118FDFCA}">
      <dsp:nvSpPr>
        <dsp:cNvPr id="0" name=""/>
        <dsp:cNvSpPr/>
      </dsp:nvSpPr>
      <dsp:spPr>
        <a:xfrm>
          <a:off x="5372670" y="261080"/>
          <a:ext cx="2297412" cy="1435941"/>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33000" r="-3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5AA4474-FABE-4396-A6B6-EF8FCC413A36}">
      <dsp:nvSpPr>
        <dsp:cNvPr id="0" name=""/>
        <dsp:cNvSpPr/>
      </dsp:nvSpPr>
      <dsp:spPr>
        <a:xfrm rot="10800000">
          <a:off x="5441684" y="1958102"/>
          <a:ext cx="2297412" cy="2393235"/>
        </a:xfrm>
        <a:prstGeom prst="round2SameRect">
          <a:avLst>
            <a:gd name="adj1" fmla="val 10500"/>
            <a:gd name="adj2" fmla="val 0"/>
          </a:avLst>
        </a:prstGeom>
        <a:solidFill>
          <a:srgbClr val="A2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t" anchorCtr="0">
          <a:noAutofit/>
        </a:bodyPr>
        <a:lstStyle/>
        <a:p>
          <a:pPr marL="0" lvl="0" indent="0" algn="ctr" defTabSz="577850">
            <a:lnSpc>
              <a:spcPct val="90000"/>
            </a:lnSpc>
            <a:spcBef>
              <a:spcPct val="0"/>
            </a:spcBef>
            <a:spcAft>
              <a:spcPct val="35000"/>
            </a:spcAft>
            <a:buNone/>
          </a:pPr>
          <a:r>
            <a:rPr lang="en-US" sz="1300" kern="1200" dirty="0" err="1"/>
            <a:t>Daraz</a:t>
          </a:r>
          <a:r>
            <a:rPr lang="en-US" sz="1300" kern="1200" dirty="0"/>
            <a:t> offers a wide range of products, including electronics, fashion, home appliances, and groceries, with services like cash on delivery and nationwide shipping. It also hosts frequent sales events and supports local sellers through its online marketplace</a:t>
          </a:r>
        </a:p>
      </dsp:txBody>
      <dsp:txXfrm rot="10800000">
        <a:off x="5512337" y="1958102"/>
        <a:ext cx="2156106" cy="2322582"/>
      </dsp:txXfrm>
    </dsp:sp>
    <dsp:sp modelId="{153F73C3-9E5C-41C5-9542-E9E6075339B9}">
      <dsp:nvSpPr>
        <dsp:cNvPr id="0" name=""/>
        <dsp:cNvSpPr/>
      </dsp:nvSpPr>
      <dsp:spPr>
        <a:xfrm>
          <a:off x="7899823" y="261080"/>
          <a:ext cx="2297412" cy="1435941"/>
        </a:xfrm>
        <a:prstGeom prst="roundRect">
          <a:avLst>
            <a:gd name="adj" fmla="val 10000"/>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48000" r="-48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85C499E-53A3-4ACB-9200-A7D15A68C722}">
      <dsp:nvSpPr>
        <dsp:cNvPr id="0" name=""/>
        <dsp:cNvSpPr/>
      </dsp:nvSpPr>
      <dsp:spPr>
        <a:xfrm rot="10800000">
          <a:off x="7899823" y="1958102"/>
          <a:ext cx="2297412" cy="2393235"/>
        </a:xfrm>
        <a:prstGeom prst="round2SameRect">
          <a:avLst>
            <a:gd name="adj1" fmla="val 10500"/>
            <a:gd name="adj2" fmla="val 0"/>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t" anchorCtr="0">
          <a:noAutofit/>
        </a:bodyPr>
        <a:lstStyle/>
        <a:p>
          <a:pPr marL="0" lvl="0" indent="0" algn="ctr" defTabSz="577850">
            <a:lnSpc>
              <a:spcPct val="90000"/>
            </a:lnSpc>
            <a:spcBef>
              <a:spcPct val="0"/>
            </a:spcBef>
            <a:spcAft>
              <a:spcPct val="35000"/>
            </a:spcAft>
            <a:buNone/>
          </a:pPr>
          <a:r>
            <a:rPr lang="en-US" sz="1300" kern="1200"/>
            <a:t>Daraz offers a wide range of products, including electronics, fashion, home appliances, and groceries, with services like cash on delivery and nationwide shipping. It also hosts frequent sales events and supports local sellers through its online marketplace</a:t>
          </a:r>
        </a:p>
      </dsp:txBody>
      <dsp:txXfrm rot="10800000">
        <a:off x="7970476" y="1958102"/>
        <a:ext cx="2156106" cy="2322582"/>
      </dsp:txXfrm>
    </dsp:sp>
  </dsp:spTree>
</dsp:drawing>
</file>

<file path=ppt/diagrams/layout1.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1" name=""/>
        <p:cNvGrpSpPr/>
        <p:nvPr/>
      </p:nvGrpSpPr>
      <p:grpSpPr>
        <a:xfrm>
          <a:off x="0" y="0"/>
          <a:ext cx="0" cy="0"/>
          <a:chOff x="0" y="0"/>
          <a:chExt cx="0" cy="0"/>
        </a:xfrm>
      </p:grpSpPr>
      <p:sp>
        <p:nvSpPr>
          <p:cNvPr id="1048651"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52"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53"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54"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55"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56"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2" name=""/>
        <p:cNvGrpSpPr/>
        <p:nvPr/>
      </p:nvGrpSpPr>
      <p:grpSpPr>
        <a:xfrm>
          <a:off x="0" y="0"/>
          <a:ext cx="0" cy="0"/>
          <a:chOff x="0" y="0"/>
          <a:chExt cx="0" cy="0"/>
        </a:xfrm>
      </p:grpSpPr>
      <p:sp>
        <p:nvSpPr>
          <p:cNvPr id="1048581"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1048582"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p>
        </p:txBody>
      </p:sp>
      <p:sp>
        <p:nvSpPr>
          <p:cNvPr id="1048583" name="Date Placeholder 3"/>
          <p:cNvSpPr>
            <a:spLocks noGrp="1"/>
          </p:cNvSpPr>
          <p:nvPr>
            <p:ph type="dt" sz="half" idx="10"/>
          </p:nvPr>
        </p:nvSpPr>
        <p:spPr/>
        <p:txBody>
          <a:bodyPr/>
          <a:p>
            <a:fld id="{BA3FDCBB-2C53-4971-9B79-B745C51E5451}" type="datetimeFigureOut">
              <a:rPr lang="en-US" smtClean="0"/>
              <a:t>10/5/2024</a:t>
            </a:fld>
            <a:endParaRPr lang="en-US"/>
          </a:p>
        </p:txBody>
      </p:sp>
      <p:sp>
        <p:nvSpPr>
          <p:cNvPr id="1048584" name="Footer Placeholder 4"/>
          <p:cNvSpPr>
            <a:spLocks noGrp="1"/>
          </p:cNvSpPr>
          <p:nvPr>
            <p:ph type="ftr" sz="quarter" idx="11"/>
          </p:nvPr>
        </p:nvSpPr>
        <p:spPr/>
        <p:txBody>
          <a:bodyPr/>
          <a:p>
            <a:endParaRPr lang="en-US"/>
          </a:p>
        </p:txBody>
      </p:sp>
      <p:sp>
        <p:nvSpPr>
          <p:cNvPr id="1048585" name="Slide Number Placeholder 5"/>
          <p:cNvSpPr>
            <a:spLocks noGrp="1"/>
          </p:cNvSpPr>
          <p:nvPr>
            <p:ph type="sldNum" sz="quarter" idx="12"/>
          </p:nvPr>
        </p:nvSpPr>
        <p:spPr/>
        <p:txBody>
          <a:bodyPr/>
          <a:p>
            <a:fld id="{5A9B6DEF-6C4A-4E4D-994E-A9A95B3D2FF7}"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35" name=""/>
        <p:cNvGrpSpPr/>
        <p:nvPr/>
      </p:nvGrpSpPr>
      <p:grpSpPr>
        <a:xfrm>
          <a:off x="0" y="0"/>
          <a:ext cx="0" cy="0"/>
          <a:chOff x="0" y="0"/>
          <a:chExt cx="0" cy="0"/>
        </a:xfrm>
      </p:grpSpPr>
      <p:sp>
        <p:nvSpPr>
          <p:cNvPr id="1048618" name="Title 1"/>
          <p:cNvSpPr>
            <a:spLocks noGrp="1"/>
          </p:cNvSpPr>
          <p:nvPr>
            <p:ph type="title"/>
          </p:nvPr>
        </p:nvSpPr>
        <p:spPr/>
        <p:txBody>
          <a:bodyPr/>
          <a:p>
            <a:r>
              <a:rPr lang="en-US"/>
              <a:t>Click to edit Master title style</a:t>
            </a:r>
          </a:p>
        </p:txBody>
      </p:sp>
      <p:sp>
        <p:nvSpPr>
          <p:cNvPr id="1048619"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0" name="Date Placeholder 3"/>
          <p:cNvSpPr>
            <a:spLocks noGrp="1"/>
          </p:cNvSpPr>
          <p:nvPr>
            <p:ph type="dt" sz="half" idx="10"/>
          </p:nvPr>
        </p:nvSpPr>
        <p:spPr/>
        <p:txBody>
          <a:bodyPr/>
          <a:p>
            <a:fld id="{BA3FDCBB-2C53-4971-9B79-B745C51E5451}" type="datetimeFigureOut">
              <a:rPr lang="en-US" smtClean="0"/>
              <a:t>10/5/2024</a:t>
            </a:fld>
            <a:endParaRPr lang="en-US"/>
          </a:p>
        </p:txBody>
      </p:sp>
      <p:sp>
        <p:nvSpPr>
          <p:cNvPr id="1048621" name="Footer Placeholder 4"/>
          <p:cNvSpPr>
            <a:spLocks noGrp="1"/>
          </p:cNvSpPr>
          <p:nvPr>
            <p:ph type="ftr" sz="quarter" idx="11"/>
          </p:nvPr>
        </p:nvSpPr>
        <p:spPr/>
        <p:txBody>
          <a:bodyPr/>
          <a:p>
            <a:endParaRPr lang="en-US"/>
          </a:p>
        </p:txBody>
      </p:sp>
      <p:sp>
        <p:nvSpPr>
          <p:cNvPr id="1048622" name="Slide Number Placeholder 5"/>
          <p:cNvSpPr>
            <a:spLocks noGrp="1"/>
          </p:cNvSpPr>
          <p:nvPr>
            <p:ph type="sldNum" sz="quarter" idx="12"/>
          </p:nvPr>
        </p:nvSpPr>
        <p:spPr/>
        <p:txBody>
          <a:bodyPr/>
          <a:p>
            <a:fld id="{5A9B6DEF-6C4A-4E4D-994E-A9A95B3D2FF7}"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33" name=""/>
        <p:cNvGrpSpPr/>
        <p:nvPr/>
      </p:nvGrpSpPr>
      <p:grpSpPr>
        <a:xfrm>
          <a:off x="0" y="0"/>
          <a:ext cx="0" cy="0"/>
          <a:chOff x="0" y="0"/>
          <a:chExt cx="0" cy="0"/>
        </a:xfrm>
      </p:grpSpPr>
      <p:sp>
        <p:nvSpPr>
          <p:cNvPr id="1048607" name="Vertical Title 1"/>
          <p:cNvSpPr>
            <a:spLocks noGrp="1"/>
          </p:cNvSpPr>
          <p:nvPr>
            <p:ph type="title" orient="vert"/>
          </p:nvPr>
        </p:nvSpPr>
        <p:spPr>
          <a:xfrm>
            <a:off x="8724900" y="365125"/>
            <a:ext cx="2628900" cy="5811838"/>
          </a:xfrm>
        </p:spPr>
        <p:txBody>
          <a:bodyPr vert="eaVert"/>
          <a:p>
            <a:r>
              <a:rPr lang="en-US"/>
              <a:t>Click to edit Master title style</a:t>
            </a:r>
          </a:p>
        </p:txBody>
      </p:sp>
      <p:sp>
        <p:nvSpPr>
          <p:cNvPr id="1048608" name="Vertical Text Placeholder 2"/>
          <p:cNvSpPr>
            <a:spLocks noGrp="1"/>
          </p:cNvSpPr>
          <p:nvPr>
            <p:ph type="body" orient="vert" idx="1"/>
          </p:nvPr>
        </p:nvSpPr>
        <p:spPr>
          <a:xfrm>
            <a:off x="838200" y="365125"/>
            <a:ext cx="7734300" cy="5811838"/>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09" name="Date Placeholder 3"/>
          <p:cNvSpPr>
            <a:spLocks noGrp="1"/>
          </p:cNvSpPr>
          <p:nvPr>
            <p:ph type="dt" sz="half" idx="10"/>
          </p:nvPr>
        </p:nvSpPr>
        <p:spPr/>
        <p:txBody>
          <a:bodyPr/>
          <a:p>
            <a:fld id="{BA3FDCBB-2C53-4971-9B79-B745C51E5451}" type="datetimeFigureOut">
              <a:rPr lang="en-US" smtClean="0"/>
              <a:t>10/5/2024</a:t>
            </a:fld>
            <a:endParaRPr lang="en-US"/>
          </a:p>
        </p:txBody>
      </p:sp>
      <p:sp>
        <p:nvSpPr>
          <p:cNvPr id="1048610" name="Footer Placeholder 4"/>
          <p:cNvSpPr>
            <a:spLocks noGrp="1"/>
          </p:cNvSpPr>
          <p:nvPr>
            <p:ph type="ftr" sz="quarter" idx="11"/>
          </p:nvPr>
        </p:nvSpPr>
        <p:spPr/>
        <p:txBody>
          <a:bodyPr/>
          <a:p>
            <a:endParaRPr lang="en-US"/>
          </a:p>
        </p:txBody>
      </p:sp>
      <p:sp>
        <p:nvSpPr>
          <p:cNvPr id="1048611" name="Slide Number Placeholder 5"/>
          <p:cNvSpPr>
            <a:spLocks noGrp="1"/>
          </p:cNvSpPr>
          <p:nvPr>
            <p:ph type="sldNum" sz="quarter" idx="12"/>
          </p:nvPr>
        </p:nvSpPr>
        <p:spPr/>
        <p:txBody>
          <a:bodyPr/>
          <a:p>
            <a:fld id="{5A9B6DEF-6C4A-4E4D-994E-A9A95B3D2FF7}"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4" name=""/>
        <p:cNvGrpSpPr/>
        <p:nvPr/>
      </p:nvGrpSpPr>
      <p:grpSpPr>
        <a:xfrm>
          <a:off x="0" y="0"/>
          <a:ext cx="0" cy="0"/>
          <a:chOff x="0" y="0"/>
          <a:chExt cx="0" cy="0"/>
        </a:xfrm>
      </p:grpSpPr>
      <p:sp>
        <p:nvSpPr>
          <p:cNvPr id="1048588" name="Title 1"/>
          <p:cNvSpPr>
            <a:spLocks noGrp="1"/>
          </p:cNvSpPr>
          <p:nvPr>
            <p:ph type="title"/>
          </p:nvPr>
        </p:nvSpPr>
        <p:spPr/>
        <p:txBody>
          <a:bodyPr/>
          <a:p>
            <a:r>
              <a:rPr lang="en-US"/>
              <a:t>Click to edit Master title style</a:t>
            </a:r>
          </a:p>
        </p:txBody>
      </p:sp>
      <p:sp>
        <p:nvSpPr>
          <p:cNvPr id="1048589"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0" name="Date Placeholder 3"/>
          <p:cNvSpPr>
            <a:spLocks noGrp="1"/>
          </p:cNvSpPr>
          <p:nvPr>
            <p:ph type="dt" sz="half" idx="10"/>
          </p:nvPr>
        </p:nvSpPr>
        <p:spPr/>
        <p:txBody>
          <a:bodyPr/>
          <a:p>
            <a:fld id="{BA3FDCBB-2C53-4971-9B79-B745C51E5451}" type="datetimeFigureOut">
              <a:rPr lang="en-US" smtClean="0"/>
              <a:t>10/5/2024</a:t>
            </a:fld>
            <a:endParaRPr lang="en-US"/>
          </a:p>
        </p:txBody>
      </p:sp>
      <p:sp>
        <p:nvSpPr>
          <p:cNvPr id="1048591" name="Footer Placeholder 4"/>
          <p:cNvSpPr>
            <a:spLocks noGrp="1"/>
          </p:cNvSpPr>
          <p:nvPr>
            <p:ph type="ftr" sz="quarter" idx="11"/>
          </p:nvPr>
        </p:nvSpPr>
        <p:spPr/>
        <p:txBody>
          <a:bodyPr/>
          <a:p>
            <a:endParaRPr lang="en-US"/>
          </a:p>
        </p:txBody>
      </p:sp>
      <p:sp>
        <p:nvSpPr>
          <p:cNvPr id="1048592" name="Slide Number Placeholder 5"/>
          <p:cNvSpPr>
            <a:spLocks noGrp="1"/>
          </p:cNvSpPr>
          <p:nvPr>
            <p:ph type="sldNum" sz="quarter" idx="12"/>
          </p:nvPr>
        </p:nvSpPr>
        <p:spPr/>
        <p:txBody>
          <a:bodyPr/>
          <a:p>
            <a:fld id="{5A9B6DEF-6C4A-4E4D-994E-A9A95B3D2FF7}"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36" name=""/>
        <p:cNvGrpSpPr/>
        <p:nvPr/>
      </p:nvGrpSpPr>
      <p:grpSpPr>
        <a:xfrm>
          <a:off x="0" y="0"/>
          <a:ext cx="0" cy="0"/>
          <a:chOff x="0" y="0"/>
          <a:chExt cx="0" cy="0"/>
        </a:xfrm>
      </p:grpSpPr>
      <p:sp>
        <p:nvSpPr>
          <p:cNvPr id="1048623"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1048624" name="Text Placeholder 2"/>
          <p:cNvSpPr>
            <a:spLocks noGrp="1"/>
          </p:cNvSpPr>
          <p:nvPr>
            <p:ph type="body" idx="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625" name="Date Placeholder 3"/>
          <p:cNvSpPr>
            <a:spLocks noGrp="1"/>
          </p:cNvSpPr>
          <p:nvPr>
            <p:ph type="dt" sz="half" idx="10"/>
          </p:nvPr>
        </p:nvSpPr>
        <p:spPr/>
        <p:txBody>
          <a:bodyPr/>
          <a:p>
            <a:fld id="{BA3FDCBB-2C53-4971-9B79-B745C51E5451}" type="datetimeFigureOut">
              <a:rPr lang="en-US" smtClean="0"/>
              <a:t>10/5/2024</a:t>
            </a:fld>
            <a:endParaRPr lang="en-US"/>
          </a:p>
        </p:txBody>
      </p:sp>
      <p:sp>
        <p:nvSpPr>
          <p:cNvPr id="1048626" name="Footer Placeholder 4"/>
          <p:cNvSpPr>
            <a:spLocks noGrp="1"/>
          </p:cNvSpPr>
          <p:nvPr>
            <p:ph type="ftr" sz="quarter" idx="11"/>
          </p:nvPr>
        </p:nvSpPr>
        <p:spPr/>
        <p:txBody>
          <a:bodyPr/>
          <a:p>
            <a:endParaRPr lang="en-US"/>
          </a:p>
        </p:txBody>
      </p:sp>
      <p:sp>
        <p:nvSpPr>
          <p:cNvPr id="1048627" name="Slide Number Placeholder 5"/>
          <p:cNvSpPr>
            <a:spLocks noGrp="1"/>
          </p:cNvSpPr>
          <p:nvPr>
            <p:ph type="sldNum" sz="quarter" idx="12"/>
          </p:nvPr>
        </p:nvSpPr>
        <p:spPr/>
        <p:txBody>
          <a:bodyPr/>
          <a:p>
            <a:fld id="{5A9B6DEF-6C4A-4E4D-994E-A9A95B3D2FF7}"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37" name=""/>
        <p:cNvGrpSpPr/>
        <p:nvPr/>
      </p:nvGrpSpPr>
      <p:grpSpPr>
        <a:xfrm>
          <a:off x="0" y="0"/>
          <a:ext cx="0" cy="0"/>
          <a:chOff x="0" y="0"/>
          <a:chExt cx="0" cy="0"/>
        </a:xfrm>
      </p:grpSpPr>
      <p:sp>
        <p:nvSpPr>
          <p:cNvPr id="1048628" name="Title 1"/>
          <p:cNvSpPr>
            <a:spLocks noGrp="1"/>
          </p:cNvSpPr>
          <p:nvPr>
            <p:ph type="title"/>
          </p:nvPr>
        </p:nvSpPr>
        <p:spPr/>
        <p:txBody>
          <a:bodyPr/>
          <a:p>
            <a:r>
              <a:rPr lang="en-US"/>
              <a:t>Click to edit Master title style</a:t>
            </a:r>
          </a:p>
        </p:txBody>
      </p:sp>
      <p:sp>
        <p:nvSpPr>
          <p:cNvPr id="1048629" name="Content Placeholder 2"/>
          <p:cNvSpPr>
            <a:spLocks noGrp="1"/>
          </p:cNvSpPr>
          <p:nvPr>
            <p:ph sz="half" idx="1"/>
          </p:nvPr>
        </p:nvSpPr>
        <p:spPr>
          <a:xfrm>
            <a:off x="838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0" name="Content Placeholder 3"/>
          <p:cNvSpPr>
            <a:spLocks noGrp="1"/>
          </p:cNvSpPr>
          <p:nvPr>
            <p:ph sz="half" idx="2"/>
          </p:nvPr>
        </p:nvSpPr>
        <p:spPr>
          <a:xfrm>
            <a:off x="6172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1" name="Date Placeholder 4"/>
          <p:cNvSpPr>
            <a:spLocks noGrp="1"/>
          </p:cNvSpPr>
          <p:nvPr>
            <p:ph type="dt" sz="half" idx="10"/>
          </p:nvPr>
        </p:nvSpPr>
        <p:spPr/>
        <p:txBody>
          <a:bodyPr/>
          <a:p>
            <a:fld id="{BA3FDCBB-2C53-4971-9B79-B745C51E5451}" type="datetimeFigureOut">
              <a:rPr lang="en-US" smtClean="0"/>
              <a:t>10/5/2024</a:t>
            </a:fld>
            <a:endParaRPr lang="en-US"/>
          </a:p>
        </p:txBody>
      </p:sp>
      <p:sp>
        <p:nvSpPr>
          <p:cNvPr id="1048632" name="Footer Placeholder 5"/>
          <p:cNvSpPr>
            <a:spLocks noGrp="1"/>
          </p:cNvSpPr>
          <p:nvPr>
            <p:ph type="ftr" sz="quarter" idx="11"/>
          </p:nvPr>
        </p:nvSpPr>
        <p:spPr/>
        <p:txBody>
          <a:bodyPr/>
          <a:p>
            <a:endParaRPr lang="en-US"/>
          </a:p>
        </p:txBody>
      </p:sp>
      <p:sp>
        <p:nvSpPr>
          <p:cNvPr id="1048633" name="Slide Number Placeholder 6"/>
          <p:cNvSpPr>
            <a:spLocks noGrp="1"/>
          </p:cNvSpPr>
          <p:nvPr>
            <p:ph type="sldNum" sz="quarter" idx="12"/>
          </p:nvPr>
        </p:nvSpPr>
        <p:spPr/>
        <p:txBody>
          <a:bodyPr/>
          <a:p>
            <a:fld id="{5A9B6DEF-6C4A-4E4D-994E-A9A95B3D2FF7}"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38" name=""/>
        <p:cNvGrpSpPr/>
        <p:nvPr/>
      </p:nvGrpSpPr>
      <p:grpSpPr>
        <a:xfrm>
          <a:off x="0" y="0"/>
          <a:ext cx="0" cy="0"/>
          <a:chOff x="0" y="0"/>
          <a:chExt cx="0" cy="0"/>
        </a:xfrm>
      </p:grpSpPr>
      <p:sp>
        <p:nvSpPr>
          <p:cNvPr id="1048634" name="Title 1"/>
          <p:cNvSpPr>
            <a:spLocks noGrp="1"/>
          </p:cNvSpPr>
          <p:nvPr>
            <p:ph type="title"/>
          </p:nvPr>
        </p:nvSpPr>
        <p:spPr>
          <a:xfrm>
            <a:off x="839788" y="365125"/>
            <a:ext cx="10515600" cy="1325563"/>
          </a:xfrm>
        </p:spPr>
        <p:txBody>
          <a:bodyPr/>
          <a:p>
            <a:r>
              <a:rPr lang="en-US"/>
              <a:t>Click to edit Master title style</a:t>
            </a:r>
          </a:p>
        </p:txBody>
      </p:sp>
      <p:sp>
        <p:nvSpPr>
          <p:cNvPr id="1048635"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36" name="Content Placeholder 3"/>
          <p:cNvSpPr>
            <a:spLocks noGrp="1"/>
          </p:cNvSpPr>
          <p:nvPr>
            <p:ph sz="half" idx="2"/>
          </p:nvPr>
        </p:nvSpPr>
        <p:spPr>
          <a:xfrm>
            <a:off x="839788" y="2505075"/>
            <a:ext cx="5157787"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7" name="Text Placeholder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38" name="Content Placeholder 5"/>
          <p:cNvSpPr>
            <a:spLocks noGrp="1"/>
          </p:cNvSpPr>
          <p:nvPr>
            <p:ph sz="quarter" idx="4"/>
          </p:nvPr>
        </p:nvSpPr>
        <p:spPr>
          <a:xfrm>
            <a:off x="6172200" y="2505075"/>
            <a:ext cx="5183188"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9" name="Date Placeholder 6"/>
          <p:cNvSpPr>
            <a:spLocks noGrp="1"/>
          </p:cNvSpPr>
          <p:nvPr>
            <p:ph type="dt" sz="half" idx="10"/>
          </p:nvPr>
        </p:nvSpPr>
        <p:spPr/>
        <p:txBody>
          <a:bodyPr/>
          <a:p>
            <a:fld id="{BA3FDCBB-2C53-4971-9B79-B745C51E5451}" type="datetimeFigureOut">
              <a:rPr lang="en-US" smtClean="0"/>
              <a:t>10/5/2024</a:t>
            </a:fld>
            <a:endParaRPr lang="en-US"/>
          </a:p>
        </p:txBody>
      </p:sp>
      <p:sp>
        <p:nvSpPr>
          <p:cNvPr id="1048640" name="Footer Placeholder 7"/>
          <p:cNvSpPr>
            <a:spLocks noGrp="1"/>
          </p:cNvSpPr>
          <p:nvPr>
            <p:ph type="ftr" sz="quarter" idx="11"/>
          </p:nvPr>
        </p:nvSpPr>
        <p:spPr/>
        <p:txBody>
          <a:bodyPr/>
          <a:p>
            <a:endParaRPr lang="en-US"/>
          </a:p>
        </p:txBody>
      </p:sp>
      <p:sp>
        <p:nvSpPr>
          <p:cNvPr id="1048641" name="Slide Number Placeholder 8"/>
          <p:cNvSpPr>
            <a:spLocks noGrp="1"/>
          </p:cNvSpPr>
          <p:nvPr>
            <p:ph type="sldNum" sz="quarter" idx="12"/>
          </p:nvPr>
        </p:nvSpPr>
        <p:spPr/>
        <p:txBody>
          <a:bodyPr/>
          <a:p>
            <a:fld id="{5A9B6DEF-6C4A-4E4D-994E-A9A95B3D2FF7}"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2" name=""/>
        <p:cNvGrpSpPr/>
        <p:nvPr/>
      </p:nvGrpSpPr>
      <p:grpSpPr>
        <a:xfrm>
          <a:off x="0" y="0"/>
          <a:ext cx="0" cy="0"/>
          <a:chOff x="0" y="0"/>
          <a:chExt cx="0" cy="0"/>
        </a:xfrm>
      </p:grpSpPr>
      <p:sp>
        <p:nvSpPr>
          <p:cNvPr id="1048603" name="Title 1"/>
          <p:cNvSpPr>
            <a:spLocks noGrp="1"/>
          </p:cNvSpPr>
          <p:nvPr>
            <p:ph type="title"/>
          </p:nvPr>
        </p:nvSpPr>
        <p:spPr/>
        <p:txBody>
          <a:bodyPr/>
          <a:p>
            <a:r>
              <a:rPr lang="en-US"/>
              <a:t>Click to edit Master title style</a:t>
            </a:r>
          </a:p>
        </p:txBody>
      </p:sp>
      <p:sp>
        <p:nvSpPr>
          <p:cNvPr id="1048604" name="Date Placeholder 2"/>
          <p:cNvSpPr>
            <a:spLocks noGrp="1"/>
          </p:cNvSpPr>
          <p:nvPr>
            <p:ph type="dt" sz="half" idx="10"/>
          </p:nvPr>
        </p:nvSpPr>
        <p:spPr/>
        <p:txBody>
          <a:bodyPr/>
          <a:p>
            <a:fld id="{BA3FDCBB-2C53-4971-9B79-B745C51E5451}" type="datetimeFigureOut">
              <a:rPr lang="en-US" smtClean="0"/>
              <a:t>10/5/2024</a:t>
            </a:fld>
            <a:endParaRPr lang="en-US"/>
          </a:p>
        </p:txBody>
      </p:sp>
      <p:sp>
        <p:nvSpPr>
          <p:cNvPr id="1048605" name="Footer Placeholder 3"/>
          <p:cNvSpPr>
            <a:spLocks noGrp="1"/>
          </p:cNvSpPr>
          <p:nvPr>
            <p:ph type="ftr" sz="quarter" idx="11"/>
          </p:nvPr>
        </p:nvSpPr>
        <p:spPr/>
        <p:txBody>
          <a:bodyPr/>
          <a:p>
            <a:endParaRPr lang="en-US"/>
          </a:p>
        </p:txBody>
      </p:sp>
      <p:sp>
        <p:nvSpPr>
          <p:cNvPr id="1048606" name="Slide Number Placeholder 4"/>
          <p:cNvSpPr>
            <a:spLocks noGrp="1"/>
          </p:cNvSpPr>
          <p:nvPr>
            <p:ph type="sldNum" sz="quarter" idx="12"/>
          </p:nvPr>
        </p:nvSpPr>
        <p:spPr/>
        <p:txBody>
          <a:bodyPr/>
          <a:p>
            <a:fld id="{5A9B6DEF-6C4A-4E4D-994E-A9A95B3D2FF7}"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9" name=""/>
        <p:cNvGrpSpPr/>
        <p:nvPr/>
      </p:nvGrpSpPr>
      <p:grpSpPr>
        <a:xfrm>
          <a:off x="0" y="0"/>
          <a:ext cx="0" cy="0"/>
          <a:chOff x="0" y="0"/>
          <a:chExt cx="0" cy="0"/>
        </a:xfrm>
      </p:grpSpPr>
      <p:sp>
        <p:nvSpPr>
          <p:cNvPr id="1048642" name="Date Placeholder 1"/>
          <p:cNvSpPr>
            <a:spLocks noGrp="1"/>
          </p:cNvSpPr>
          <p:nvPr>
            <p:ph type="dt" sz="half" idx="10"/>
          </p:nvPr>
        </p:nvSpPr>
        <p:spPr/>
        <p:txBody>
          <a:bodyPr/>
          <a:p>
            <a:fld id="{BA3FDCBB-2C53-4971-9B79-B745C51E5451}" type="datetimeFigureOut">
              <a:rPr lang="en-US" smtClean="0"/>
              <a:t>10/5/2024</a:t>
            </a:fld>
            <a:endParaRPr lang="en-US"/>
          </a:p>
        </p:txBody>
      </p:sp>
      <p:sp>
        <p:nvSpPr>
          <p:cNvPr id="1048643" name="Footer Placeholder 2"/>
          <p:cNvSpPr>
            <a:spLocks noGrp="1"/>
          </p:cNvSpPr>
          <p:nvPr>
            <p:ph type="ftr" sz="quarter" idx="11"/>
          </p:nvPr>
        </p:nvSpPr>
        <p:spPr/>
        <p:txBody>
          <a:bodyPr/>
          <a:p>
            <a:endParaRPr lang="en-US"/>
          </a:p>
        </p:txBody>
      </p:sp>
      <p:sp>
        <p:nvSpPr>
          <p:cNvPr id="1048644" name="Slide Number Placeholder 3"/>
          <p:cNvSpPr>
            <a:spLocks noGrp="1"/>
          </p:cNvSpPr>
          <p:nvPr>
            <p:ph type="sldNum" sz="quarter" idx="12"/>
          </p:nvPr>
        </p:nvSpPr>
        <p:spPr/>
        <p:txBody>
          <a:bodyPr/>
          <a:p>
            <a:fld id="{5A9B6DEF-6C4A-4E4D-994E-A9A95B3D2FF7}"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0" name=""/>
        <p:cNvGrpSpPr/>
        <p:nvPr/>
      </p:nvGrpSpPr>
      <p:grpSpPr>
        <a:xfrm>
          <a:off x="0" y="0"/>
          <a:ext cx="0" cy="0"/>
          <a:chOff x="0" y="0"/>
          <a:chExt cx="0" cy="0"/>
        </a:xfrm>
      </p:grpSpPr>
      <p:sp>
        <p:nvSpPr>
          <p:cNvPr id="1048645"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1048646"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48" name="Date Placeholder 4"/>
          <p:cNvSpPr>
            <a:spLocks noGrp="1"/>
          </p:cNvSpPr>
          <p:nvPr>
            <p:ph type="dt" sz="half" idx="10"/>
          </p:nvPr>
        </p:nvSpPr>
        <p:spPr/>
        <p:txBody>
          <a:bodyPr/>
          <a:p>
            <a:fld id="{BA3FDCBB-2C53-4971-9B79-B745C51E5451}" type="datetimeFigureOut">
              <a:rPr lang="en-US" smtClean="0"/>
              <a:t>10/5/2024</a:t>
            </a:fld>
            <a:endParaRPr lang="en-US"/>
          </a:p>
        </p:txBody>
      </p:sp>
      <p:sp>
        <p:nvSpPr>
          <p:cNvPr id="1048649" name="Footer Placeholder 5"/>
          <p:cNvSpPr>
            <a:spLocks noGrp="1"/>
          </p:cNvSpPr>
          <p:nvPr>
            <p:ph type="ftr" sz="quarter" idx="11"/>
          </p:nvPr>
        </p:nvSpPr>
        <p:spPr/>
        <p:txBody>
          <a:bodyPr/>
          <a:p>
            <a:endParaRPr lang="en-US"/>
          </a:p>
        </p:txBody>
      </p:sp>
      <p:sp>
        <p:nvSpPr>
          <p:cNvPr id="1048650" name="Slide Number Placeholder 6"/>
          <p:cNvSpPr>
            <a:spLocks noGrp="1"/>
          </p:cNvSpPr>
          <p:nvPr>
            <p:ph type="sldNum" sz="quarter" idx="12"/>
          </p:nvPr>
        </p:nvSpPr>
        <p:spPr/>
        <p:txBody>
          <a:bodyPr/>
          <a:p>
            <a:fld id="{5A9B6DEF-6C4A-4E4D-994E-A9A95B3D2FF7}"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34" name=""/>
        <p:cNvGrpSpPr/>
        <p:nvPr/>
      </p:nvGrpSpPr>
      <p:grpSpPr>
        <a:xfrm>
          <a:off x="0" y="0"/>
          <a:ext cx="0" cy="0"/>
          <a:chOff x="0" y="0"/>
          <a:chExt cx="0" cy="0"/>
        </a:xfrm>
      </p:grpSpPr>
      <p:sp>
        <p:nvSpPr>
          <p:cNvPr id="104861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1048613" name="Picture Placeholder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614"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15" name="Date Placeholder 4"/>
          <p:cNvSpPr>
            <a:spLocks noGrp="1"/>
          </p:cNvSpPr>
          <p:nvPr>
            <p:ph type="dt" sz="half" idx="10"/>
          </p:nvPr>
        </p:nvSpPr>
        <p:spPr/>
        <p:txBody>
          <a:bodyPr/>
          <a:p>
            <a:fld id="{BA3FDCBB-2C53-4971-9B79-B745C51E5451}" type="datetimeFigureOut">
              <a:rPr lang="en-US" smtClean="0"/>
              <a:t>10/5/2024</a:t>
            </a:fld>
            <a:endParaRPr lang="en-US"/>
          </a:p>
        </p:txBody>
      </p:sp>
      <p:sp>
        <p:nvSpPr>
          <p:cNvPr id="1048616" name="Footer Placeholder 5"/>
          <p:cNvSpPr>
            <a:spLocks noGrp="1"/>
          </p:cNvSpPr>
          <p:nvPr>
            <p:ph type="ftr" sz="quarter" idx="11"/>
          </p:nvPr>
        </p:nvSpPr>
        <p:spPr/>
        <p:txBody>
          <a:bodyPr/>
          <a:p>
            <a:endParaRPr lang="en-US"/>
          </a:p>
        </p:txBody>
      </p:sp>
      <p:sp>
        <p:nvSpPr>
          <p:cNvPr id="1048617" name="Slide Number Placeholder 6"/>
          <p:cNvSpPr>
            <a:spLocks noGrp="1"/>
          </p:cNvSpPr>
          <p:nvPr>
            <p:ph type="sldNum" sz="quarter" idx="12"/>
          </p:nvPr>
        </p:nvSpPr>
        <p:spPr/>
        <p:txBody>
          <a:bodyPr/>
          <a:p>
            <a:fld id="{5A9B6DEF-6C4A-4E4D-994E-A9A95B3D2FF7}"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jpe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dpi="0">
          <a:blip xmlns:r="http://schemas.openxmlformats.org/officeDocument/2006/relationships" r:embed="rId12">
            <a:alphaModFix amt="24000"/>
            <a:lum/>
          </a:blip>
          <a:srcRect/>
          <a:stretch>
            <a:fillRect/>
          </a:stretch>
        </a:blipFill>
        <a:effectLst/>
      </p:bgPr>
    </p:bg>
    <p:spTree>
      <p:nvGrpSpPr>
        <p:cNvPr id="10"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p:spPr>
        <p:txBody>
          <a:bodyPr anchor="ctr"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BA3FDCBB-2C53-4971-9B79-B745C51E5451}" type="datetimeFigureOut">
              <a:rPr lang="en-US" smtClean="0"/>
              <a:t>10/5/2024</a:t>
            </a:fld>
            <a:endParaRPr lang="en-US"/>
          </a:p>
        </p:txBody>
      </p:sp>
      <p:sp>
        <p:nvSpPr>
          <p:cNvPr id="1048579" name="Footer Placeholder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5A9B6DEF-6C4A-4E4D-994E-A9A95B3D2FF7}"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sp>
        <p:nvSpPr>
          <p:cNvPr id="1048586" name="Title 1"/>
          <p:cNvSpPr>
            <a:spLocks noGrp="1"/>
          </p:cNvSpPr>
          <p:nvPr>
            <p:ph type="ctrTitle"/>
          </p:nvPr>
        </p:nvSpPr>
        <p:spPr/>
        <p:txBody>
          <a:bodyPr/>
          <a:p>
            <a:r>
              <a:rPr b="1" dirty="0" lang="en-US" err="1">
                <a:solidFill>
                  <a:srgbClr val="002060"/>
                </a:solidFill>
              </a:rPr>
              <a:t>Daraz</a:t>
            </a:r>
            <a:r>
              <a:rPr b="1" dirty="0" lang="en-US">
                <a:solidFill>
                  <a:srgbClr val="002060"/>
                </a:solidFill>
              </a:rPr>
              <a:t> as a Helpful Organization</a:t>
            </a:r>
          </a:p>
        </p:txBody>
      </p:sp>
      <p:sp>
        <p:nvSpPr>
          <p:cNvPr id="1048587" name="Subtitle 2"/>
          <p:cNvSpPr>
            <a:spLocks noGrp="1"/>
          </p:cNvSpPr>
          <p:nvPr>
            <p:ph type="subTitle" idx="1"/>
          </p:nvPr>
        </p:nvSpPr>
        <p:spPr/>
        <p:txBody>
          <a:bodyPr/>
          <a:p>
            <a:r>
              <a:rPr dirty="0" lang="en-US">
                <a:solidFill>
                  <a:srgbClr val="7030A0"/>
                </a:solidFill>
              </a:rPr>
              <a:t>Ready for Tomorrow</a:t>
            </a:r>
          </a:p>
        </p:txBody>
      </p:sp>
      <p:pic>
        <p:nvPicPr>
          <p:cNvPr id="2097152" name="Picture 2"/>
          <p:cNvPicPr>
            <a:picLocks noChangeAspect="1" noChangeArrowheads="1"/>
          </p:cNvPicPr>
          <p:nvPr/>
        </p:nvPicPr>
        <p:blipFill>
          <a:blip xmlns:r="http://schemas.openxmlformats.org/officeDocument/2006/relationships" r:embed="rId1"/>
          <a:srcRect/>
          <a:stretch>
            <a:fillRect/>
          </a:stretch>
        </p:blipFill>
        <p:spPr bwMode="auto">
          <a:xfrm>
            <a:off x="936955" y="366713"/>
            <a:ext cx="3209925" cy="1419225"/>
          </a:xfrm>
          <a:prstGeom prst="rect"/>
          <a:noFill/>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93" name="Title 1"/>
          <p:cNvSpPr>
            <a:spLocks noGrp="1"/>
          </p:cNvSpPr>
          <p:nvPr>
            <p:ph type="title"/>
          </p:nvPr>
        </p:nvSpPr>
        <p:spPr>
          <a:xfrm>
            <a:off x="3950898" y="321993"/>
            <a:ext cx="7618562" cy="1325563"/>
          </a:xfrm>
        </p:spPr>
        <p:txBody>
          <a:bodyPr>
            <a:normAutofit/>
          </a:bodyPr>
          <a:p>
            <a:r>
              <a:rPr b="1" dirty="0" sz="6600" lang="en-US">
                <a:solidFill>
                  <a:srgbClr val="002060"/>
                </a:solidFill>
              </a:rPr>
              <a:t>Author Details</a:t>
            </a:r>
          </a:p>
        </p:txBody>
      </p:sp>
      <p:sp>
        <p:nvSpPr>
          <p:cNvPr id="1048594" name=""/>
          <p:cNvSpPr txBox="1"/>
          <p:nvPr/>
        </p:nvSpPr>
        <p:spPr>
          <a:xfrm>
            <a:off x="4096000" y="3219450"/>
            <a:ext cx="4000000" cy="1348740"/>
          </a:xfrm>
          <a:prstGeom prst="rect"/>
        </p:spPr>
        <p:txBody>
          <a:bodyPr rtlCol="0" wrap="square">
            <a:spAutoFit/>
          </a:bodyPr>
          <a:p>
            <a:r>
              <a:rPr b="1" sz="2800" lang="en-US">
                <a:solidFill>
                  <a:srgbClr val="000000"/>
                </a:solidFill>
              </a:rPr>
              <a:t>N</a:t>
            </a:r>
            <a:r>
              <a:rPr b="1" sz="2800" lang="en-US">
                <a:solidFill>
                  <a:srgbClr val="000000"/>
                </a:solidFill>
              </a:rPr>
              <a:t>a</a:t>
            </a:r>
            <a:r>
              <a:rPr b="1" sz="2800" lang="en-US">
                <a:solidFill>
                  <a:srgbClr val="000000"/>
                </a:solidFill>
              </a:rPr>
              <a:t>m</a:t>
            </a:r>
            <a:r>
              <a:rPr b="1" sz="2800" lang="en-US">
                <a:solidFill>
                  <a:srgbClr val="000000"/>
                </a:solidFill>
              </a:rPr>
              <a:t>e</a:t>
            </a:r>
            <a:r>
              <a:rPr b="1" sz="2800" lang="en-US">
                <a:solidFill>
                  <a:srgbClr val="000000"/>
                </a:solidFill>
              </a:rPr>
              <a:t>:</a:t>
            </a:r>
            <a:r>
              <a:rPr b="1" sz="2800" lang="en-US">
                <a:solidFill>
                  <a:srgbClr val="000000"/>
                </a:solidFill>
              </a:rPr>
              <a:t> </a:t>
            </a:r>
            <a:r>
              <a:rPr b="1" sz="2800" lang="en-US">
                <a:solidFill>
                  <a:srgbClr val="000000"/>
                </a:solidFill>
              </a:rPr>
              <a:t>M</a:t>
            </a:r>
            <a:r>
              <a:rPr b="1" sz="2800" lang="en-US">
                <a:solidFill>
                  <a:srgbClr val="000000"/>
                </a:solidFill>
              </a:rPr>
              <a:t>a</a:t>
            </a:r>
            <a:r>
              <a:rPr b="1" sz="2800" lang="en-US">
                <a:solidFill>
                  <a:srgbClr val="000000"/>
                </a:solidFill>
              </a:rPr>
              <a:t>n</a:t>
            </a:r>
            <a:r>
              <a:rPr b="1" sz="2800" lang="en-US">
                <a:solidFill>
                  <a:srgbClr val="000000"/>
                </a:solidFill>
              </a:rPr>
              <a:t>j</a:t>
            </a:r>
            <a:r>
              <a:rPr b="1" sz="2800" lang="en-US">
                <a:solidFill>
                  <a:srgbClr val="000000"/>
                </a:solidFill>
              </a:rPr>
              <a:t>u</a:t>
            </a:r>
            <a:r>
              <a:rPr b="1" sz="2800" lang="en-US">
                <a:solidFill>
                  <a:srgbClr val="000000"/>
                </a:solidFill>
              </a:rPr>
              <a:t>r</a:t>
            </a:r>
            <a:r>
              <a:rPr b="1" sz="2800" lang="en-US">
                <a:solidFill>
                  <a:srgbClr val="000000"/>
                </a:solidFill>
              </a:rPr>
              <a:t>u</a:t>
            </a:r>
            <a:r>
              <a:rPr b="1" sz="2800" lang="en-US">
                <a:solidFill>
                  <a:srgbClr val="000000"/>
                </a:solidFill>
              </a:rPr>
              <a:t>l</a:t>
            </a:r>
            <a:r>
              <a:rPr b="1" sz="2800" lang="en-US">
                <a:solidFill>
                  <a:srgbClr val="000000"/>
                </a:solidFill>
              </a:rPr>
              <a:t> </a:t>
            </a:r>
            <a:r>
              <a:rPr b="1" sz="2800" lang="en-US">
                <a:solidFill>
                  <a:srgbClr val="000000"/>
                </a:solidFill>
              </a:rPr>
              <a:t>H</a:t>
            </a:r>
            <a:r>
              <a:rPr b="1" sz="2800" lang="en-US">
                <a:solidFill>
                  <a:srgbClr val="000000"/>
                </a:solidFill>
              </a:rPr>
              <a:t>a</a:t>
            </a:r>
            <a:r>
              <a:rPr b="1" sz="2800" lang="en-US">
                <a:solidFill>
                  <a:srgbClr val="000000"/>
                </a:solidFill>
              </a:rPr>
              <a:t>q</a:t>
            </a:r>
            <a:r>
              <a:rPr b="1" sz="2800" lang="en-US">
                <a:solidFill>
                  <a:srgbClr val="000000"/>
                </a:solidFill>
              </a:rPr>
              <a:t>u</a:t>
            </a:r>
            <a:r>
              <a:rPr b="1" sz="2800" lang="en-US">
                <a:solidFill>
                  <a:srgbClr val="000000"/>
                </a:solidFill>
              </a:rPr>
              <a:t>e</a:t>
            </a:r>
            <a:endParaRPr b="1" sz="2800" lang="en-US">
              <a:solidFill>
                <a:srgbClr val="000000"/>
              </a:solidFill>
            </a:endParaRPr>
          </a:p>
          <a:p>
            <a:r>
              <a:rPr b="1" sz="2800" lang="en-US">
                <a:solidFill>
                  <a:srgbClr val="000000"/>
                </a:solidFill>
              </a:rPr>
              <a:t>R</a:t>
            </a:r>
            <a:r>
              <a:rPr b="1" sz="2800" lang="en-US">
                <a:solidFill>
                  <a:srgbClr val="000000"/>
                </a:solidFill>
              </a:rPr>
              <a:t>o</a:t>
            </a:r>
            <a:r>
              <a:rPr b="1" sz="2800" lang="en-US">
                <a:solidFill>
                  <a:srgbClr val="000000"/>
                </a:solidFill>
              </a:rPr>
              <a:t>l</a:t>
            </a:r>
            <a:r>
              <a:rPr b="1" sz="2800" lang="en-US">
                <a:solidFill>
                  <a:srgbClr val="000000"/>
                </a:solidFill>
              </a:rPr>
              <a:t>l</a:t>
            </a:r>
            <a:r>
              <a:rPr b="1" sz="2800" lang="en-US">
                <a:solidFill>
                  <a:srgbClr val="000000"/>
                </a:solidFill>
              </a:rPr>
              <a:t> </a:t>
            </a:r>
            <a:r>
              <a:rPr b="1" sz="2800" lang="en-US">
                <a:solidFill>
                  <a:srgbClr val="000000"/>
                </a:solidFill>
              </a:rPr>
              <a:t>:</a:t>
            </a:r>
            <a:r>
              <a:rPr b="1" sz="2800" lang="en-US">
                <a:solidFill>
                  <a:srgbClr val="000000"/>
                </a:solidFill>
              </a:rPr>
              <a:t> </a:t>
            </a:r>
            <a:r>
              <a:rPr b="1" sz="2800" lang="en-US">
                <a:solidFill>
                  <a:srgbClr val="000000"/>
                </a:solidFill>
              </a:rPr>
              <a:t>0</a:t>
            </a:r>
            <a:r>
              <a:rPr b="1" sz="2800" lang="en-US">
                <a:solidFill>
                  <a:srgbClr val="000000"/>
                </a:solidFill>
              </a:rPr>
              <a:t>1</a:t>
            </a:r>
            <a:r>
              <a:rPr b="1" sz="2800" lang="en-US">
                <a:solidFill>
                  <a:srgbClr val="000000"/>
                </a:solidFill>
              </a:rPr>
              <a:t>-</a:t>
            </a:r>
            <a:r>
              <a:rPr b="1" sz="2800" lang="en-US">
                <a:solidFill>
                  <a:srgbClr val="000000"/>
                </a:solidFill>
              </a:rPr>
              <a:t>0</a:t>
            </a:r>
            <a:r>
              <a:rPr b="1" sz="2800" lang="en-US">
                <a:solidFill>
                  <a:srgbClr val="000000"/>
                </a:solidFill>
              </a:rPr>
              <a:t>5</a:t>
            </a:r>
            <a:r>
              <a:rPr b="1" sz="2800" lang="en-US">
                <a:solidFill>
                  <a:srgbClr val="000000"/>
                </a:solidFill>
              </a:rPr>
              <a:t>2</a:t>
            </a:r>
            <a:r>
              <a:rPr b="1" sz="2800" lang="en-US">
                <a:solidFill>
                  <a:srgbClr val="000000"/>
                </a:solidFill>
              </a:rPr>
              <a:t>-</a:t>
            </a:r>
            <a:r>
              <a:rPr b="1" sz="2800" lang="en-US">
                <a:solidFill>
                  <a:srgbClr val="000000"/>
                </a:solidFill>
              </a:rPr>
              <a:t>1</a:t>
            </a:r>
            <a:r>
              <a:rPr b="1" sz="2800" lang="en-US">
                <a:solidFill>
                  <a:srgbClr val="000000"/>
                </a:solidFill>
              </a:rPr>
              <a:t>8</a:t>
            </a:r>
            <a:endParaRPr b="1" sz="2800" lang="en-US">
              <a:solidFill>
                <a:srgbClr val="000000"/>
              </a:solidFill>
            </a:endParaRPr>
          </a:p>
          <a:p>
            <a:r>
              <a:rPr b="1" sz="2800" lang="en-US">
                <a:solidFill>
                  <a:srgbClr val="000000"/>
                </a:solidFill>
              </a:rPr>
              <a:t>D</a:t>
            </a:r>
            <a:r>
              <a:rPr b="1" sz="2800" lang="en-US">
                <a:solidFill>
                  <a:srgbClr val="000000"/>
                </a:solidFill>
              </a:rPr>
              <a:t>a</a:t>
            </a:r>
            <a:r>
              <a:rPr b="1" sz="2800" lang="en-US">
                <a:solidFill>
                  <a:srgbClr val="000000"/>
                </a:solidFill>
              </a:rPr>
              <a:t>t</a:t>
            </a:r>
            <a:r>
              <a:rPr b="1" sz="2800" lang="en-US">
                <a:solidFill>
                  <a:srgbClr val="000000"/>
                </a:solidFill>
              </a:rPr>
              <a:t>e</a:t>
            </a:r>
            <a:r>
              <a:rPr b="1" sz="2800" lang="en-US">
                <a:solidFill>
                  <a:srgbClr val="000000"/>
                </a:solidFill>
              </a:rPr>
              <a:t>:</a:t>
            </a:r>
            <a:r>
              <a:rPr b="1" sz="2800" lang="en-US">
                <a:solidFill>
                  <a:srgbClr val="000000"/>
                </a:solidFill>
              </a:rPr>
              <a:t> </a:t>
            </a:r>
            <a:r>
              <a:rPr b="1" sz="2800" lang="en-US">
                <a:solidFill>
                  <a:srgbClr val="000000"/>
                </a:solidFill>
              </a:rPr>
              <a:t>1</a:t>
            </a:r>
            <a:r>
              <a:rPr b="1" sz="2800" lang="en-US">
                <a:solidFill>
                  <a:srgbClr val="000000"/>
                </a:solidFill>
              </a:rPr>
              <a:t>4</a:t>
            </a:r>
            <a:r>
              <a:rPr b="1" sz="2800" lang="en-US">
                <a:solidFill>
                  <a:srgbClr val="000000"/>
                </a:solidFill>
              </a:rPr>
              <a:t>/</a:t>
            </a:r>
            <a:r>
              <a:rPr b="1" sz="2800" lang="en-US">
                <a:solidFill>
                  <a:srgbClr val="000000"/>
                </a:solidFill>
              </a:rPr>
              <a:t>1</a:t>
            </a:r>
            <a:r>
              <a:rPr b="1" sz="2800" lang="en-US">
                <a:solidFill>
                  <a:srgbClr val="000000"/>
                </a:solidFill>
              </a:rPr>
              <a:t>2</a:t>
            </a:r>
            <a:r>
              <a:rPr b="1" sz="2800" lang="en-US">
                <a:solidFill>
                  <a:srgbClr val="000000"/>
                </a:solidFill>
              </a:rPr>
              <a:t>/</a:t>
            </a:r>
            <a:r>
              <a:rPr b="1" sz="2800" lang="en-US">
                <a:solidFill>
                  <a:srgbClr val="000000"/>
                </a:solidFill>
              </a:rPr>
              <a:t>2</a:t>
            </a:r>
            <a:r>
              <a:rPr b="1" sz="2800" lang="en-US">
                <a:solidFill>
                  <a:srgbClr val="000000"/>
                </a:solidFill>
              </a:rPr>
              <a:t>0</a:t>
            </a:r>
            <a:r>
              <a:rPr b="1" sz="2800" lang="en-US">
                <a:solidFill>
                  <a:srgbClr val="000000"/>
                </a:solidFill>
              </a:rPr>
              <a:t>2</a:t>
            </a:r>
            <a:r>
              <a:rPr b="1" sz="2800" lang="en-US">
                <a:solidFill>
                  <a:srgbClr val="000000"/>
                </a:solidFill>
              </a:rPr>
              <a:t>4</a:t>
            </a:r>
            <a:endParaRPr b="1" sz="2800" lang="en-US">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595" name="Content Placeholder 2"/>
          <p:cNvSpPr>
            <a:spLocks noGrp="1"/>
          </p:cNvSpPr>
          <p:nvPr>
            <p:ph idx="1"/>
          </p:nvPr>
        </p:nvSpPr>
        <p:spPr>
          <a:xfrm>
            <a:off x="1260895" y="2696893"/>
            <a:ext cx="10515600" cy="4351338"/>
          </a:xfrm>
        </p:spPr>
        <p:txBody>
          <a:bodyPr>
            <a:normAutofit/>
          </a:bodyPr>
          <a:p>
            <a:pPr indent="0" marL="0">
              <a:buNone/>
            </a:pPr>
            <a:r>
              <a:rPr dirty="0" sz="6600" lang="en-US">
                <a:solidFill>
                  <a:srgbClr val="C00000"/>
                </a:solidFill>
              </a:rPr>
              <a:t>Welcome to my presentation</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6" name="Title 1"/>
          <p:cNvSpPr>
            <a:spLocks noGrp="1"/>
          </p:cNvSpPr>
          <p:nvPr>
            <p:ph type="title"/>
          </p:nvPr>
        </p:nvSpPr>
        <p:spPr/>
        <p:txBody>
          <a:bodyPr>
            <a:normAutofit/>
          </a:bodyPr>
          <a:p>
            <a:r>
              <a:rPr b="1" dirty="0" sz="6600" lang="en-US">
                <a:solidFill>
                  <a:srgbClr val="002060"/>
                </a:solidFill>
              </a:rPr>
              <a:t>Introduction</a:t>
            </a:r>
          </a:p>
        </p:txBody>
      </p:sp>
      <p:sp>
        <p:nvSpPr>
          <p:cNvPr id="1048597" name="Content Placeholder 2"/>
          <p:cNvSpPr>
            <a:spLocks noGrp="1"/>
          </p:cNvSpPr>
          <p:nvPr>
            <p:ph idx="1"/>
          </p:nvPr>
        </p:nvSpPr>
        <p:spPr/>
        <p:txBody>
          <a:bodyPr>
            <a:normAutofit/>
          </a:bodyPr>
          <a:p>
            <a:pPr indent="0" marL="0">
              <a:buNone/>
            </a:pPr>
            <a:r>
              <a:rPr b="0" dirty="0" sz="4800" i="0" lang="en-US" err="1">
                <a:solidFill>
                  <a:srgbClr val="1F1F1F"/>
                </a:solidFill>
                <a:effectLst/>
                <a:latin typeface="Google Sans"/>
              </a:rPr>
              <a:t>Daraz</a:t>
            </a:r>
            <a:r>
              <a:rPr b="0" dirty="0" sz="4800" i="0" lang="en-US">
                <a:solidFill>
                  <a:srgbClr val="1F1F1F"/>
                </a:solidFill>
                <a:effectLst/>
                <a:latin typeface="Google Sans"/>
              </a:rPr>
              <a:t> is an organization formed with 100% foreign investment. Mainly </a:t>
            </a:r>
            <a:r>
              <a:rPr b="0" dirty="0" sz="4800" i="0" lang="en-US" err="1">
                <a:solidFill>
                  <a:srgbClr val="1F1F1F"/>
                </a:solidFill>
                <a:effectLst/>
                <a:latin typeface="Google Sans"/>
              </a:rPr>
              <a:t>Daraz</a:t>
            </a:r>
            <a:r>
              <a:rPr b="0" dirty="0" sz="4800" i="0" lang="en-US">
                <a:solidFill>
                  <a:srgbClr val="1F1F1F"/>
                </a:solidFill>
                <a:effectLst/>
                <a:latin typeface="Google Sans"/>
              </a:rPr>
              <a:t> group operates its web base marketplace in Pakistan, Nepal, Sri Lanka, Myanmar as well as Bangladesh.</a:t>
            </a:r>
            <a:endParaRPr dirty="0" sz="4800"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8" name="Title 1"/>
          <p:cNvSpPr>
            <a:spLocks noGrp="1"/>
          </p:cNvSpPr>
          <p:nvPr>
            <p:ph type="title"/>
          </p:nvPr>
        </p:nvSpPr>
        <p:spPr/>
        <p:txBody>
          <a:bodyPr/>
          <a:p>
            <a:r>
              <a:rPr b="1" dirty="0" lang="en-US">
                <a:solidFill>
                  <a:srgbClr val="002060"/>
                </a:solidFill>
              </a:rPr>
              <a:t>Key Products and Services</a:t>
            </a:r>
          </a:p>
        </p:txBody>
      </p:sp>
      <p:sp>
        <p:nvSpPr>
          <p:cNvPr id="1048599" name="Content Placeholder 2"/>
          <p:cNvSpPr>
            <a:spLocks noGrp="1"/>
          </p:cNvSpPr>
          <p:nvPr>
            <p:ph idx="1"/>
          </p:nvPr>
        </p:nvSpPr>
        <p:spPr/>
        <p:txBody>
          <a:bodyPr>
            <a:normAutofit/>
          </a:bodyPr>
          <a:p>
            <a:pPr indent="0" marL="0">
              <a:buNone/>
            </a:pPr>
            <a:r>
              <a:rPr dirty="0" sz="4400" lang="en-US" err="1"/>
              <a:t>Daraz</a:t>
            </a:r>
            <a:r>
              <a:rPr dirty="0" sz="4400" lang="en-US"/>
              <a:t> offers a wide range of products, including electronics, fashion, home appliances, and groceries, with services like cash on delivery and nationwide shipping. It also hosts frequent sales events and supports local sellers through its online marketplace</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00" name="Title 1"/>
          <p:cNvSpPr>
            <a:spLocks noGrp="1"/>
          </p:cNvSpPr>
          <p:nvPr>
            <p:ph type="title"/>
          </p:nvPr>
        </p:nvSpPr>
        <p:spPr/>
        <p:txBody>
          <a:bodyPr>
            <a:normAutofit/>
          </a:bodyPr>
          <a:p>
            <a:r>
              <a:rPr b="1" dirty="0" sz="4800" lang="en-US">
                <a:solidFill>
                  <a:srgbClr val="C00000"/>
                </a:solidFill>
              </a:rPr>
              <a:t>Key Products</a:t>
            </a:r>
          </a:p>
        </p:txBody>
      </p:sp>
      <p:graphicFrame>
        <p:nvGraphicFramePr>
          <p:cNvPr id="4194304" name="Content Placeholder 3"/>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01" name="Title 1"/>
          <p:cNvSpPr>
            <a:spLocks noGrp="1"/>
          </p:cNvSpPr>
          <p:nvPr>
            <p:ph type="title"/>
          </p:nvPr>
        </p:nvSpPr>
        <p:spPr/>
        <p:txBody>
          <a:bodyPr/>
          <a:p>
            <a:r>
              <a:rPr b="1" dirty="0" lang="en-US">
                <a:solidFill>
                  <a:srgbClr val="C00000"/>
                </a:solidFill>
              </a:rPr>
              <a:t>Annual Economic Summary</a:t>
            </a:r>
          </a:p>
        </p:txBody>
      </p:sp>
      <p:graphicFrame>
        <p:nvGraphicFramePr>
          <p:cNvPr id="4194305" name="Content Placeholder 5"/>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2" name="Content Placeholder 2"/>
          <p:cNvSpPr>
            <a:spLocks noGrp="1"/>
          </p:cNvSpPr>
          <p:nvPr>
            <p:ph idx="1"/>
          </p:nvPr>
        </p:nvSpPr>
        <p:spPr>
          <a:xfrm>
            <a:off x="337524" y="2482532"/>
            <a:ext cx="10515600" cy="2302720"/>
          </a:xfrm>
        </p:spPr>
        <p:txBody>
          <a:bodyPr>
            <a:normAutofit fontScale="100000" lnSpcReduction="20000"/>
          </a:bodyPr>
          <a:p>
            <a:pPr algn="ctr" indent="0" marL="0">
              <a:buNone/>
            </a:pPr>
            <a:r>
              <a:rPr b="1" dirty="0" sz="9600" lang="en-US">
                <a:solidFill>
                  <a:srgbClr val="C00000"/>
                </a:solidFill>
              </a:rPr>
              <a:t>Thank</a:t>
            </a:r>
            <a:r>
              <a:rPr b="1" dirty="0" sz="9600" lang="en-US">
                <a:solidFill>
                  <a:srgbClr val="C00000"/>
                </a:solidFill>
              </a:rPr>
              <a:t> </a:t>
            </a:r>
            <a:r>
              <a:rPr b="1" dirty="0" sz="9600" lang="en-US">
                <a:solidFill>
                  <a:srgbClr val="C00000"/>
                </a:solidFill>
              </a:rPr>
              <a:t>You</a:t>
            </a:r>
            <a:endParaRPr altLang="en-US" b="1" sz="9600"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Jobayera Promi</dc:creator>
  <cp:lastModifiedBy>Jobayera Promi</cp:lastModifiedBy>
  <dcterms:created xsi:type="dcterms:W3CDTF">2024-10-04T15:23:23Z</dcterms:created>
  <dcterms:modified xsi:type="dcterms:W3CDTF">2024-12-14T06:27:51Z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27518496a252470a88d9b5d9da877f41</vt:lpwstr>
  </property>
</Properties>
</file>