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0" autoAdjust="0"/>
    <p:restoredTop sz="94660"/>
  </p:normalViewPr>
  <p:slideViewPr>
    <p:cSldViewPr>
      <p:cViewPr varScale="1">
        <p:scale>
          <a:sx n="116" d="100"/>
          <a:sy n="116" d="100"/>
        </p:scale>
        <p:origin x="180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5DECE-F88E-4F64-B741-D437691751B8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E8742-7A96-4EE7-B944-0AC1FD220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7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A901-ED6E-445A-A845-5AC70207F796}" type="datetime4">
              <a:rPr lang="en-GB" smtClean="0"/>
              <a:t>23 August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7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A740-B243-44F4-B3C2-127937935E0E}" type="datetime4">
              <a:rPr lang="en-GB" smtClean="0"/>
              <a:t>23 August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9C7F-8F6B-4BA8-B9DD-9E0D4DF998EC}" type="datetime4">
              <a:rPr lang="en-GB" smtClean="0"/>
              <a:t>23 August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3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855C-F6B2-495E-9E0B-8940CB4F3A55}" type="datetime4">
              <a:rPr lang="en-GB" smtClean="0"/>
              <a:t>23 August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5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509-B6B5-4EBD-AEAB-BB8AEAA6949A}" type="datetime4">
              <a:rPr lang="en-GB" smtClean="0"/>
              <a:t>23 August 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85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E739-D4ED-4B30-91A3-472618AA8F7B}" type="datetime4">
              <a:rPr lang="en-GB" smtClean="0"/>
              <a:t>23 August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4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038A-231E-454D-B414-BDE293D4C521}" type="datetime4">
              <a:rPr lang="en-GB" smtClean="0"/>
              <a:t>23 August 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0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9DC9-F48A-4619-82D8-E377E578454B}" type="datetime4">
              <a:rPr lang="en-GB" smtClean="0"/>
              <a:t>23 August 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1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DFA3-FC12-4D8A-80BC-CA717D1EDE90}" type="datetime4">
              <a:rPr lang="en-GB" smtClean="0"/>
              <a:t>23 August 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530C-62CD-4C6E-BD69-4B4B40AFE67F}" type="datetime4">
              <a:rPr lang="en-GB" smtClean="0"/>
              <a:t>23 August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5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371-2C75-4508-BB89-596DF6AD7B94}" type="datetime4">
              <a:rPr lang="en-GB" smtClean="0"/>
              <a:t>23 August 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Cuddy - The Graduate Institute, Geneva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C864-73BB-4CE2-AC02-33F863AB9E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72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52400"/>
            <a:ext cx="89916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0" y="6400800"/>
            <a:ext cx="2133600" cy="36512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FA5EA274-8A91-481B-87B8-F52C05A2A497}" type="datetime4">
              <a:rPr lang="en-GB" smtClean="0"/>
              <a:t>23 August 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400800"/>
            <a:ext cx="4724400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John Cuddy - The Graduate Institute, Geneva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00800"/>
            <a:ext cx="2133600" cy="365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n-GB"/>
              <a:t>Fall 2018               Slide #</a:t>
            </a:r>
            <a:fld id="{ABFAC864-73BB-4CE2-AC02-33F863AB9E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8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John Cuddy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Graduate Institute</a:t>
            </a:r>
          </a:p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Geneva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295400"/>
            <a:ext cx="7772400" cy="1143001"/>
          </a:xfrm>
          <a:prstGeom prst="rect">
            <a:avLst/>
          </a:prstGeom>
          <a:solidFill>
            <a:srgbClr val="002060"/>
          </a:solidFill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GB" dirty="0">
                <a:solidFill>
                  <a:schemeClr val="bg1"/>
                </a:solidFill>
              </a:rPr>
              <a:t>Demystifying DSGE Models</a:t>
            </a:r>
          </a:p>
        </p:txBody>
      </p:sp>
    </p:spTree>
    <p:extLst>
      <p:ext uri="{BB962C8B-B14F-4D97-AF65-F5344CB8AC3E}">
        <p14:creationId xmlns:p14="http://schemas.microsoft.com/office/powerpoint/2010/main" val="836617102"/>
      </p:ext>
    </p:extLst>
  </p:cSld>
  <p:clrMapOvr>
    <a:masterClrMapping/>
  </p:clrMapOvr>
</p:sld>
</file>

<file path=ppt/theme/theme1.xml><?xml version="1.0" encoding="utf-8"?>
<a:theme xmlns:a="http://schemas.openxmlformats.org/drawingml/2006/main" name="JDAC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JDAC4</Template>
  <TotalTime>6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JDAC4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JohnHP</dc:creator>
  <cp:lastModifiedBy>John Cuddy</cp:lastModifiedBy>
  <cp:revision>776</cp:revision>
  <dcterms:created xsi:type="dcterms:W3CDTF">2018-05-14T09:35:04Z</dcterms:created>
  <dcterms:modified xsi:type="dcterms:W3CDTF">2025-08-23T15:27:06Z</dcterms:modified>
</cp:coreProperties>
</file>