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3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IN" sz="2400" lang="en-US"/>
              <a:t>M</a:t>
            </a:r>
            <a:r>
              <a:rPr altLang="en-IN" sz="2400" lang="en-US"/>
              <a:t>ANJU.S</a:t>
            </a:r>
            <a:r>
              <a:rPr altLang="en-IN" sz="2400" lang="en-US"/>
              <a:t> </a:t>
            </a:r>
            <a:endParaRPr dirty="0" sz="2400" lang="en-US"/>
          </a:p>
          <a:p>
            <a:r>
              <a:rPr dirty="0" sz="2400" lang="en-US"/>
              <a:t>REGISTER </a:t>
            </a:r>
            <a:r>
              <a:rPr altLang="en-IN" dirty="0" sz="2400" lang="en-US"/>
              <a:t>NO</a:t>
            </a:r>
            <a:r>
              <a:rPr altLang="en-IN" dirty="0" sz="2400" lang="en-US"/>
              <a:t>:</a:t>
            </a:r>
            <a:r>
              <a:rPr altLang="en-IN" dirty="0" sz="2400" lang="en-US"/>
              <a:t>2213331042115</a:t>
            </a:r>
            <a:endParaRPr altLang="en-US" lang="zh-CN"/>
          </a:p>
          <a:p>
            <a:r>
              <a:rPr altLang="en-IN" dirty="0" sz="2400" lang="en-US"/>
              <a:t>DEPARTMEN</a:t>
            </a:r>
            <a:r>
              <a:rPr altLang="en-IN" dirty="0" sz="2400" lang="en-US"/>
              <a:t>T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altLang="en-IN" dirty="0" sz="2400" lang="en-US"/>
              <a:t>COMMERCE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IN" dirty="0" sz="2400" lang="en-US"/>
              <a:t> </a:t>
            </a:r>
            <a:r>
              <a:rPr altLang="en-IN" dirty="0" sz="2400" lang="en-US"/>
              <a:t> </a:t>
            </a:r>
            <a:r>
              <a:rPr altLang="en-IN" dirty="0" sz="2400" lang="en-US"/>
              <a:t>BHARATHI</a:t>
            </a:r>
            <a:r>
              <a:rPr altLang="en-IN" dirty="0" sz="2400" lang="en-US"/>
              <a:t> </a:t>
            </a:r>
            <a:r>
              <a:rPr altLang="en-IN" dirty="0" sz="2400" lang="en-US"/>
              <a:t>WOMEN'S</a:t>
            </a:r>
            <a:r>
              <a:rPr altLang="en-IN" dirty="0" sz="2400" lang="en-US"/>
              <a:t> </a:t>
            </a:r>
            <a:r>
              <a:rPr altLang="en-IN" dirty="0" sz="2400" lang="en-US"/>
              <a:t>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935249" y="1863220"/>
            <a:ext cx="6139596" cy="335693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984446" y="575055"/>
            <a:ext cx="6676986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524000" y="1836165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Could you clarify what specific aspects of employee performance you need to analyze or the goals you want to achieve with this analysis? This will help in providing a more targeted problem statement.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2500312" y="2019299"/>
            <a:ext cx="7924800" cy="1513840"/>
          </a:xfrm>
          <a:prstGeom prst="rect"/>
          <a:noFill/>
        </p:spPr>
        <p:txBody>
          <a:bodyPr rtlCol="0" wrap="square">
            <a:spAutoFit/>
          </a:bodyPr>
          <a:p>
            <a:pPr algn="l" indent="0" marL="0">
              <a:buNone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altLang="en-US" lang="zh-CN"/>
          </a:p>
          <a:p>
            <a:pPr algn="l" indent="0" marL="0">
              <a:buNone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endParaRPr altLang="en-US" lang="zh-CN"/>
          </a:p>
          <a:p>
            <a:pPr algn="l" indent="0" marL="0">
              <a:buNone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Monitoring</a:t>
            </a:r>
            <a:endParaRPr altLang="en-US" lang="zh-CN"/>
          </a:p>
          <a:p>
            <a:pPr algn="l" indent="0" marL="0">
              <a:buNone/>
            </a:pP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IN"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endParaRPr altLang="en-US" lang="zh-CN"/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929639"/>
          </a:xfrm>
          <a:prstGeom prst="rect"/>
        </p:spPr>
        <p:txBody>
          <a:bodyPr rtlCol="0" wrap="square">
            <a:spAutoFit/>
          </a:bodyPr>
          <a:p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/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3" name=""/>
          <p:cNvSpPr txBox="1"/>
          <p:nvPr/>
        </p:nvSpPr>
        <p:spPr>
          <a:xfrm>
            <a:off x="2126456" y="1543050"/>
            <a:ext cx="4572000" cy="5105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Calibri"/>
              </a:rPr>
              <a:t>1</a:t>
            </a:r>
            <a:r>
              <a:rPr altLang="en-IN" sz="2800" lang="en-US">
                <a:solidFill>
                  <a:srgbClr val="000000"/>
                </a:solidFill>
                <a:latin typeface="Calibri"/>
              </a:rPr>
              <a:t>.</a:t>
            </a:r>
            <a:r>
              <a:rPr altLang="en-IN" sz="2800" lang="en-US">
                <a:solidFill>
                  <a:srgbClr val="000000"/>
                </a:solidFill>
                <a:latin typeface="Calibri"/>
              </a:rPr>
              <a:t>E</a:t>
            </a:r>
            <a:r>
              <a:rPr sz="2800" lang="en-GB">
                <a:solidFill>
                  <a:srgbClr val="000000"/>
                </a:solidFill>
                <a:latin typeface="Calibri"/>
              </a:rPr>
              <a:t>mployees Themselves: 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4" name=""/>
          <p:cNvSpPr txBox="1"/>
          <p:nvPr/>
        </p:nvSpPr>
        <p:spPr>
          <a:xfrm>
            <a:off x="2093469" y="2053589"/>
            <a:ext cx="4112489" cy="2606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2.</a:t>
            </a:r>
            <a:r>
              <a:rPr altLang="en-IN" sz="2800" lang="en-US">
                <a:solidFill>
                  <a:srgbClr val="000000"/>
                </a:solidFill>
              </a:rPr>
              <a:t>Executives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Senior Leaders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3.Hu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 Resources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m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Managers and Supervisors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3810000" y="1695450"/>
            <a:ext cx="4572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When analyzing employee performance, vendors typically offer solutions with features like real-time analytics, customizable reporting, and integration with existing HR systems. Thei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-</a:t>
            </a:r>
            <a:r>
              <a:rPr sz="2800" lang="en-GB">
                <a:solidFill>
                  <a:srgbClr val="000000"/>
                </a:solidFill>
              </a:rPr>
              <a:t>making, and tools for setting and tracking goals.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2" name=""/>
          <p:cNvSpPr txBox="1"/>
          <p:nvPr/>
        </p:nvSpPr>
        <p:spPr>
          <a:xfrm>
            <a:off x="2646076" y="1706880"/>
            <a:ext cx="4572000" cy="34442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 of IoT devices,
both public and private, both fixed and mobile, arranged
with their respective owner. All these objects need to be
categorized by their typology, brand and model,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2024-08-30T04:53:42Z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31be4c3dffbc407b840817f91a06f6a5</vt:lpwstr>
  </property>
</Properties>
</file>