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65" r:id="rId4"/>
    <p:sldId id="266" r:id="rId5"/>
    <p:sldId id="257" r:id="rId6"/>
    <p:sldId id="260" r:id="rId7"/>
    <p:sldId id="263" r:id="rId8"/>
    <p:sldId id="262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5"/>
    <p:restoredTop sz="94651"/>
  </p:normalViewPr>
  <p:slideViewPr>
    <p:cSldViewPr snapToGrid="0" snapToObjects="1">
      <p:cViewPr varScale="1">
        <p:scale>
          <a:sx n="109" d="100"/>
          <a:sy n="109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798086-BBE5-B646-AE3B-F6F7544C4C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BAA27-9BF1-CF43-950C-64FEDADD4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8EC86-C7E2-C64B-9572-3A5EF9D13B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8EC4-04D1-FB47-8146-8ABF6F118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1EFF4-DA68-8B4C-B4E2-0CF9BCE3E7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E4093-C83E-F94A-A175-CAF09872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9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4FDF7-5D2A-E64E-BE38-0C0B641F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90A7AA-90D0-034C-BD00-DDAC9B84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7D4625-C58A-4F4E-AECB-34480C26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9607F3A-52CA-F441-A9DA-CF9C940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COMP123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II</a:t>
            </a:r>
          </a:p>
          <a:p>
            <a:r>
              <a:rPr lang="en-US" dirty="0"/>
              <a:t>Narendra </a:t>
            </a:r>
            <a:r>
              <a:rPr lang="en-US" dirty="0" err="1"/>
              <a:t>Pershad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9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E1C8C3D2-9B3B-4CC1-8ABC-FDBA9018713D}" type="datetime1">
              <a:rPr lang="en-CA" smtClean="0"/>
              <a:t>2020-01-07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27742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Narendra Pershad</a:t>
            </a:r>
          </a:p>
          <a:p>
            <a:pPr lvl="1"/>
            <a:r>
              <a:rPr lang="en-US"/>
              <a:t>Office A2-30</a:t>
            </a:r>
          </a:p>
          <a:p>
            <a:pPr lvl="1"/>
            <a:r>
              <a:rPr lang="en-US"/>
              <a:t>Extension: 8231</a:t>
            </a:r>
          </a:p>
          <a:p>
            <a:pPr lvl="1"/>
            <a:r>
              <a:rPr lang="en-US"/>
              <a:t>Email: npershad@my.centennialcollege.ca</a:t>
            </a:r>
          </a:p>
          <a:p>
            <a:pPr lvl="1"/>
            <a:r>
              <a:rPr lang="en-US"/>
              <a:t>Software Program Cluster, ICET, SETAS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2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 dirty="0"/>
              <a:t>Why Programming II?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F0DEC6BC-D462-46AC-A7D7-A1253BC843DE}" type="datetime1">
              <a:rPr lang="en-CA" smtClean="0"/>
              <a:t>2020-01-07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39408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Major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Classes and objects</a:t>
            </a:r>
          </a:p>
          <a:p>
            <a:r>
              <a:rPr lang="en-CA" dirty="0"/>
              <a:t>File I/O</a:t>
            </a:r>
          </a:p>
          <a:p>
            <a:r>
              <a:rPr lang="en-CA" dirty="0"/>
              <a:t>Exceptions</a:t>
            </a:r>
          </a:p>
          <a:p>
            <a:r>
              <a:rPr lang="en-CA" dirty="0"/>
              <a:t>Test driven development</a:t>
            </a:r>
          </a:p>
          <a:p>
            <a:r>
              <a:rPr lang="en-CA" dirty="0"/>
              <a:t>Inheritance</a:t>
            </a:r>
          </a:p>
          <a:p>
            <a:r>
              <a:rPr lang="en-CA" dirty="0"/>
              <a:t>Polymorphism</a:t>
            </a:r>
          </a:p>
          <a:p>
            <a:r>
              <a:rPr lang="en-CA" dirty="0"/>
              <a:t>Collection</a:t>
            </a:r>
          </a:p>
          <a:p>
            <a:r>
              <a:rPr lang="en-CA" dirty="0" err="1"/>
              <a:t>Gui</a:t>
            </a:r>
            <a:r>
              <a:rPr lang="en-CA" dirty="0"/>
              <a:t>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0B8ECBC2-37FA-4D27-BCA5-A12D09AC2884}" type="datetime1">
              <a:rPr lang="en-CA" smtClean="0"/>
              <a:t>2020-01-07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103533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</a:t>
            </a:r>
          </a:p>
          <a:p>
            <a:pPr lvl="1"/>
            <a:r>
              <a:rPr lang="en-US" dirty="0" smtClean="0"/>
              <a:t>5 </a:t>
            </a:r>
            <a:r>
              <a:rPr lang="en-US" dirty="0"/>
              <a:t>totaling </a:t>
            </a:r>
            <a:r>
              <a:rPr lang="en-US" dirty="0" smtClean="0"/>
              <a:t>30 </a:t>
            </a:r>
            <a:r>
              <a:rPr lang="en-US" dirty="0"/>
              <a:t>%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2 totaling 50 %</a:t>
            </a:r>
          </a:p>
          <a:p>
            <a:r>
              <a:rPr lang="en-US" dirty="0"/>
              <a:t>Quizzes/Labs</a:t>
            </a:r>
          </a:p>
          <a:p>
            <a:pPr lvl="1"/>
            <a:r>
              <a:rPr lang="en-US" dirty="0"/>
              <a:t>Multiple totaling </a:t>
            </a:r>
            <a:r>
              <a:rPr lang="en-US" dirty="0" smtClean="0"/>
              <a:t>20 </a:t>
            </a:r>
            <a:r>
              <a:rPr lang="en-US" dirty="0"/>
              <a:t>%</a:t>
            </a:r>
          </a:p>
          <a:p>
            <a:r>
              <a:rPr lang="en-CA" dirty="0"/>
              <a:t>Total 100%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4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Textbook and Learning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Farrell, Joyce. 2017. Microsoft Visual C#: An Introduction to Object-Oriented Programming  (7</a:t>
            </a:r>
            <a:r>
              <a:rPr lang="en-CA" baseline="30000" dirty="0"/>
              <a:t>th</a:t>
            </a:r>
            <a:r>
              <a:rPr lang="en-CA" dirty="0"/>
              <a:t> Edition.): Course Technology, Cengage Learning.</a:t>
            </a:r>
          </a:p>
          <a:p>
            <a:r>
              <a:rPr lang="en-CA" dirty="0"/>
              <a:t>Available on Safari IT Books online.</a:t>
            </a:r>
          </a:p>
          <a:p>
            <a:r>
              <a:rPr lang="en-CA" dirty="0"/>
              <a:t>MSDN Documentation</a:t>
            </a:r>
          </a:p>
          <a:p>
            <a:r>
              <a:rPr lang="en-CA" dirty="0"/>
              <a:t>Lecture Slides</a:t>
            </a:r>
          </a:p>
          <a:p>
            <a:r>
              <a:rPr lang="en-CA" dirty="0"/>
              <a:t>Instructor Demonstration</a:t>
            </a:r>
          </a:p>
          <a:p>
            <a:r>
              <a:rPr lang="en-CA" dirty="0"/>
              <a:t>google, </a:t>
            </a:r>
            <a:r>
              <a:rPr lang="en-CA" dirty="0" err="1"/>
              <a:t>youtube</a:t>
            </a:r>
            <a:r>
              <a:rPr lang="en-CA" dirty="0"/>
              <a:t>, dot net </a:t>
            </a:r>
            <a:r>
              <a:rPr lang="en-CA" dirty="0" err="1"/>
              <a:t>perls</a:t>
            </a:r>
            <a:endParaRPr lang="en-CA" dirty="0"/>
          </a:p>
          <a:p>
            <a:r>
              <a:rPr lang="en-CA" dirty="0" err="1"/>
              <a:t>Stackoverflow</a:t>
            </a:r>
            <a:r>
              <a:rPr lang="en-CA" dirty="0"/>
              <a:t>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CF092EB9-478C-4FFB-BBA3-C6D1EFD531DA}" type="datetime1">
              <a:rPr lang="en-CA" smtClean="0"/>
              <a:t>2020-01-07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174172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Regular and punctual</a:t>
            </a:r>
          </a:p>
          <a:p>
            <a:r>
              <a:rPr lang="en-CA" dirty="0"/>
              <a:t>Must have Visual Studio ready</a:t>
            </a:r>
          </a:p>
          <a:p>
            <a:r>
              <a:rPr lang="en-CA" dirty="0"/>
              <a:t>Complete all assignment etc.</a:t>
            </a:r>
          </a:p>
          <a:p>
            <a:r>
              <a:rPr lang="en-CA" dirty="0"/>
              <a:t>Do the required reading before class</a:t>
            </a:r>
          </a:p>
          <a:p>
            <a:r>
              <a:rPr lang="en-CA" dirty="0"/>
              <a:t>If you are absent, you are responsible for the missed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A77688C0-6AB1-4D44-AA39-5589980F8D0A}" type="datetime1">
              <a:rPr lang="en-CA" smtClean="0"/>
              <a:t>2020-01-07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305833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CA"/>
              <a:t>Honesty</a:t>
            </a:r>
            <a:br>
              <a:rPr lang="en-CA"/>
            </a:b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plagiarism</a:t>
            </a:r>
          </a:p>
          <a:p>
            <a:pPr lvl="1"/>
            <a:r>
              <a:rPr lang="en-CA" dirty="0"/>
              <a:t>Serious offence, repercussions</a:t>
            </a:r>
          </a:p>
          <a:p>
            <a:pPr lvl="2"/>
            <a:r>
              <a:rPr lang="en-CA" dirty="0"/>
              <a:t>Stress, entry into your academic record, probation, suspension </a:t>
            </a:r>
          </a:p>
          <a:p>
            <a:r>
              <a:rPr lang="en-CA" dirty="0"/>
              <a:t>You will be ask to verify any work submitted to the instructor</a:t>
            </a:r>
          </a:p>
          <a:p>
            <a:r>
              <a:rPr lang="en-CA" dirty="0"/>
              <a:t>Any incident will comprise of at least 2 individuals – ALL PARTIES WILL BE PENALIZED</a:t>
            </a:r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www.centennialcollege.ca</a:t>
            </a:r>
            <a:r>
              <a:rPr lang="en-CA" dirty="0"/>
              <a:t>/pdf/new-website/</a:t>
            </a:r>
            <a:r>
              <a:rPr lang="en-CA" dirty="0" err="1"/>
              <a:t>about_centennial</a:t>
            </a:r>
            <a:r>
              <a:rPr lang="en-CA" dirty="0"/>
              <a:t>/policies/</a:t>
            </a:r>
            <a:r>
              <a:rPr lang="en-CA" dirty="0" err="1"/>
              <a:t>academichonestyandplagiarismpolicy.pdf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B32D2A88-F091-470C-8AEB-27DA37A04A44}" type="datetime1">
              <a:rPr lang="en-CA" smtClean="0"/>
              <a:t>2020-01-07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175869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CA"/>
              <a:t>Labs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Lateness </a:t>
            </a:r>
          </a:p>
          <a:p>
            <a:r>
              <a:rPr lang="en-CA" dirty="0" smtClean="0"/>
              <a:t>50% after deadline</a:t>
            </a:r>
          </a:p>
          <a:p>
            <a:r>
              <a:rPr lang="en-CA" dirty="0" smtClean="0"/>
              <a:t>100% after the first day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34C93A12-7EE1-471F-AFC4-6BA160B8C167}" type="datetime1">
              <a:rPr lang="en-CA" smtClean="0"/>
              <a:t>2020-01-07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7658D-5A00-4847-9CAC-97E829A98A26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CA" dirty="0"/>
              <a:t>Programming II</a:t>
            </a:r>
          </a:p>
        </p:txBody>
      </p:sp>
    </p:spTree>
    <p:extLst>
      <p:ext uri="{BB962C8B-B14F-4D97-AF65-F5344CB8AC3E}">
        <p14:creationId xmlns:p14="http://schemas.microsoft.com/office/powerpoint/2010/main" val="11244836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1328</TotalTime>
  <Words>204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COMP123</vt:lpstr>
      <vt:lpstr>Instructor</vt:lpstr>
      <vt:lpstr>Why Programming II?</vt:lpstr>
      <vt:lpstr>Major Concepts</vt:lpstr>
      <vt:lpstr>Evaluation</vt:lpstr>
      <vt:lpstr>Textbook and Learning Materials</vt:lpstr>
      <vt:lpstr>Responsibilities</vt:lpstr>
      <vt:lpstr>Honesty </vt:lpstr>
      <vt:lpstr>Labs and Assignments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COMP100</dc:title>
  <dc:creator>Microsoft Office User</dc:creator>
  <cp:lastModifiedBy>Narendra Pershad</cp:lastModifiedBy>
  <cp:revision>17</cp:revision>
  <dcterms:created xsi:type="dcterms:W3CDTF">2017-08-30T20:21:54Z</dcterms:created>
  <dcterms:modified xsi:type="dcterms:W3CDTF">2020-01-07T23:25:18Z</dcterms:modified>
</cp:coreProperties>
</file>