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7008" autoAdjust="0"/>
    <p:restoredTop sz="96325" autoAdjust="0"/>
  </p:normalViewPr>
  <p:slideViewPr>
    <p:cSldViewPr snapToGrid="0" snapToObjects="1">
      <p:cViewPr>
        <p:scale>
          <a:sx n="72" d="100"/>
          <a:sy n="72" d="100"/>
        </p:scale>
        <p:origin x="-2496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FB33-BE85-844D-9472-E2A0D5207442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0FA27-185D-1540-99DA-E9691536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FA27-185D-1540-99DA-E9691536AC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8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FD14-418A-894E-9C04-B09D8A4677F2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C69F-C0DF-0E4F-A55A-E4DF01E7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404040" y="511594"/>
            <a:ext cx="7556948" cy="5859432"/>
          </a:xfrm>
          <a:prstGeom prst="rightArrow">
            <a:avLst>
              <a:gd name="adj1" fmla="val 50000"/>
              <a:gd name="adj2" fmla="val 3504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8149" y="1608965"/>
            <a:ext cx="1380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Formulation Process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885843" y="1545411"/>
            <a:ext cx="1380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Planning Process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187642" y="1545411"/>
            <a:ext cx="1380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Transition Process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168951" y="3242141"/>
            <a:ext cx="1030004" cy="40280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dirty="0" smtClean="0"/>
              <a:t>Vision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465091" y="3292373"/>
            <a:ext cx="1206364" cy="327081"/>
          </a:xfrm>
          <a:prstGeom prst="roundRect">
            <a:avLst/>
          </a:prstGeom>
          <a:solidFill>
            <a:srgbClr val="FFE25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dirty="0" smtClean="0"/>
              <a:t>Strategic Objective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756884" y="3292373"/>
            <a:ext cx="1206364" cy="327081"/>
          </a:xfrm>
          <a:prstGeom prst="roundRect">
            <a:avLst/>
          </a:prstGeom>
          <a:solidFill>
            <a:srgbClr val="FFE25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dirty="0" smtClean="0"/>
              <a:t>Benefit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280036" y="2453681"/>
            <a:ext cx="1206364" cy="3657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dirty="0" smtClean="0"/>
              <a:t>Outcome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4280036" y="3292373"/>
            <a:ext cx="1206364" cy="3657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dirty="0" smtClean="0"/>
              <a:t>Outcome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280036" y="4175496"/>
            <a:ext cx="1206364" cy="3657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dirty="0" smtClean="0"/>
              <a:t>Outcome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5835793" y="2199630"/>
            <a:ext cx="1206364" cy="3569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/>
              <a:t>Results</a:t>
            </a:r>
            <a:endParaRPr lang="en-US" sz="1000" dirty="0"/>
          </a:p>
        </p:txBody>
      </p:sp>
      <p:cxnSp>
        <p:nvCxnSpPr>
          <p:cNvPr id="19" name="Straight Connector 18"/>
          <p:cNvCxnSpPr>
            <a:stCxn id="8" idx="3"/>
            <a:endCxn id="9" idx="1"/>
          </p:cNvCxnSpPr>
          <p:nvPr/>
        </p:nvCxnSpPr>
        <p:spPr>
          <a:xfrm>
            <a:off x="2671455" y="3455914"/>
            <a:ext cx="8542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790724" y="3946896"/>
            <a:ext cx="1051555" cy="82296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100" dirty="0" smtClean="0"/>
              <a:t>How? (Means)</a:t>
            </a:r>
            <a:endParaRPr lang="en-US" sz="1100" dirty="0"/>
          </a:p>
        </p:txBody>
      </p:sp>
      <p:sp>
        <p:nvSpPr>
          <p:cNvPr id="24" name="Left Arrow 23"/>
          <p:cNvSpPr/>
          <p:nvPr/>
        </p:nvSpPr>
        <p:spPr>
          <a:xfrm>
            <a:off x="6516379" y="3946896"/>
            <a:ext cx="1051555" cy="822960"/>
          </a:xfrm>
          <a:prstGeom prst="lef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100" dirty="0" smtClean="0"/>
              <a:t>Why?</a:t>
            </a:r>
          </a:p>
          <a:p>
            <a:r>
              <a:rPr lang="en-US" sz="1100" dirty="0" smtClean="0"/>
              <a:t>(Means)</a:t>
            </a:r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5835793" y="2623792"/>
            <a:ext cx="1206364" cy="3569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/>
              <a:t>Results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5835793" y="3025613"/>
            <a:ext cx="1206364" cy="3569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/>
              <a:t>Results</a:t>
            </a:r>
            <a:endParaRPr lang="en-US" sz="1000" dirty="0"/>
          </a:p>
        </p:txBody>
      </p:sp>
      <p:cxnSp>
        <p:nvCxnSpPr>
          <p:cNvPr id="27" name="Straight Connector 26"/>
          <p:cNvCxnSpPr>
            <a:stCxn id="9" idx="3"/>
            <a:endCxn id="14" idx="1"/>
          </p:cNvCxnSpPr>
          <p:nvPr/>
        </p:nvCxnSpPr>
        <p:spPr>
          <a:xfrm>
            <a:off x="3963248" y="3455914"/>
            <a:ext cx="316788" cy="1933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  <a:endCxn id="11" idx="1"/>
          </p:cNvCxnSpPr>
          <p:nvPr/>
        </p:nvCxnSpPr>
        <p:spPr>
          <a:xfrm flipV="1">
            <a:off x="3963248" y="2636561"/>
            <a:ext cx="316788" cy="8193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15" idx="1"/>
          </p:cNvCxnSpPr>
          <p:nvPr/>
        </p:nvCxnSpPr>
        <p:spPr>
          <a:xfrm>
            <a:off x="3963248" y="3455914"/>
            <a:ext cx="316788" cy="90246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26" idx="1"/>
          </p:cNvCxnSpPr>
          <p:nvPr/>
        </p:nvCxnSpPr>
        <p:spPr>
          <a:xfrm>
            <a:off x="5486400" y="2636561"/>
            <a:ext cx="349393" cy="5675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3"/>
            <a:endCxn id="16" idx="1"/>
          </p:cNvCxnSpPr>
          <p:nvPr/>
        </p:nvCxnSpPr>
        <p:spPr>
          <a:xfrm flipV="1">
            <a:off x="5486400" y="2378127"/>
            <a:ext cx="349393" cy="25843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5" idx="1"/>
          </p:cNvCxnSpPr>
          <p:nvPr/>
        </p:nvCxnSpPr>
        <p:spPr>
          <a:xfrm flipH="1" flipV="1">
            <a:off x="5486400" y="2636561"/>
            <a:ext cx="349393" cy="1657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305465" y="2601451"/>
            <a:ext cx="1206364" cy="3569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/>
              <a:t>Integrated Capability</a:t>
            </a:r>
            <a:endParaRPr lang="en-US" sz="1000" dirty="0"/>
          </a:p>
        </p:txBody>
      </p:sp>
      <p:sp>
        <p:nvSpPr>
          <p:cNvPr id="67" name="Rounded Rectangle 66"/>
          <p:cNvSpPr/>
          <p:nvPr/>
        </p:nvSpPr>
        <p:spPr>
          <a:xfrm>
            <a:off x="7305465" y="3025613"/>
            <a:ext cx="1206364" cy="3569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/>
              <a:t>Integrated Capability</a:t>
            </a:r>
            <a:endParaRPr lang="en-US" sz="1000" dirty="0"/>
          </a:p>
        </p:txBody>
      </p:sp>
      <p:sp>
        <p:nvSpPr>
          <p:cNvPr id="68" name="Rounded Rectangle 67"/>
          <p:cNvSpPr/>
          <p:nvPr/>
        </p:nvSpPr>
        <p:spPr>
          <a:xfrm>
            <a:off x="7305465" y="3427434"/>
            <a:ext cx="1206364" cy="3569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/>
              <a:t>Integrated Capability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25" idx="3"/>
            <a:endCxn id="68" idx="1"/>
          </p:cNvCxnSpPr>
          <p:nvPr/>
        </p:nvCxnSpPr>
        <p:spPr>
          <a:xfrm>
            <a:off x="7042157" y="2802289"/>
            <a:ext cx="263308" cy="8036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6" idx="1"/>
          </p:cNvCxnSpPr>
          <p:nvPr/>
        </p:nvCxnSpPr>
        <p:spPr>
          <a:xfrm flipV="1">
            <a:off x="7042157" y="2779948"/>
            <a:ext cx="263308" cy="223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1"/>
            <a:endCxn id="25" idx="3"/>
          </p:cNvCxnSpPr>
          <p:nvPr/>
        </p:nvCxnSpPr>
        <p:spPr>
          <a:xfrm flipH="1" flipV="1">
            <a:off x="7042157" y="2802289"/>
            <a:ext cx="263308" cy="4018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29746" y="4639051"/>
            <a:ext cx="104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Program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668509" y="4352525"/>
            <a:ext cx="1060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Strategy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168951" y="6571397"/>
            <a:ext cx="7144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Benefit Breakdown Structure from is from Managing Change in Organizations: A Practice Guide, Project Management Institute, Inc. 2013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4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57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Kirkpatrick</dc:creator>
  <cp:lastModifiedBy>Regina Kirkpatrick</cp:lastModifiedBy>
  <cp:revision>19</cp:revision>
  <dcterms:created xsi:type="dcterms:W3CDTF">2014-09-02T18:41:40Z</dcterms:created>
  <dcterms:modified xsi:type="dcterms:W3CDTF">2014-09-04T17:44:14Z</dcterms:modified>
</cp:coreProperties>
</file>