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E6E6E6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E6E6E6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Shape 17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hyperlink" Target="http://www.saeumsoft.com/" TargetMode="Externa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hyperlink" Target="http://www.officeon.com/" TargetMode="External"/><Relationship Id="rId7" Type="http://schemas.openxmlformats.org/officeDocument/2006/relationships/hyperlink" Target="http://www.apt123.kr/" TargetMode="External"/><Relationship Id="rId8" Type="http://schemas.openxmlformats.org/officeDocument/2006/relationships/hyperlink" Target="http://www.companytalk.co.kr/" TargetMode="External"/><Relationship Id="rId9" Type="http://schemas.openxmlformats.org/officeDocument/2006/relationships/image" Target="../media/image18.png"/><Relationship Id="rId10" Type="http://schemas.openxmlformats.org/officeDocument/2006/relationships/image" Target="../media/image19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메인 커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rcRect l="94" t="134" r="617" b="23157"/>
          <a:stretch>
            <a:fillRect/>
          </a:stretch>
        </p:blipFill>
        <p:spPr>
          <a:xfrm>
            <a:off x="-1" y="0"/>
            <a:ext cx="9144001" cy="5157193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rcRect l="0" t="0" r="11048" b="0"/>
          <a:stretch>
            <a:fillRect/>
          </a:stretch>
        </p:blipFill>
        <p:spPr>
          <a:xfrm>
            <a:off x="5476283" y="153049"/>
            <a:ext cx="361795" cy="261866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TextBox 3"/>
          <p:cNvSpPr txBox="1"/>
          <p:nvPr/>
        </p:nvSpPr>
        <p:spPr>
          <a:xfrm>
            <a:off x="4085247" y="128571"/>
            <a:ext cx="1293472" cy="307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 sz="700"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전자정부프레임워크 </a:t>
            </a:r>
            <a:r>
              <a:t>2Level </a:t>
            </a:r>
            <a:r>
              <a:t>인증</a:t>
            </a:r>
          </a:p>
          <a:p>
            <a:pPr algn="r">
              <a:defRPr sz="700"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(</a:t>
            </a:r>
            <a:r>
              <a:t>인증번호</a:t>
            </a:r>
            <a:r>
              <a:t>: SF-2019-30)</a:t>
            </a:r>
          </a:p>
        </p:txBody>
      </p:sp>
      <p:pic>
        <p:nvPicPr>
          <p:cNvPr id="95" name="그림 4" descr="그림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54409" y="118904"/>
            <a:ext cx="375755" cy="268163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TextBox 5"/>
          <p:cNvSpPr txBox="1"/>
          <p:nvPr/>
        </p:nvSpPr>
        <p:spPr>
          <a:xfrm>
            <a:off x="5833512" y="116632"/>
            <a:ext cx="1150543" cy="307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 sz="700"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오피스온 </a:t>
            </a:r>
            <a:r>
              <a:t>GS</a:t>
            </a:r>
            <a:r>
              <a:t>인증 </a:t>
            </a:r>
            <a:r>
              <a:t>1</a:t>
            </a:r>
            <a:r>
              <a:t>등급</a:t>
            </a:r>
          </a:p>
          <a:p>
            <a:pPr algn="r">
              <a:defRPr sz="700"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(</a:t>
            </a:r>
            <a:r>
              <a:t>인증번호 </a:t>
            </a:r>
            <a:r>
              <a:t>: 17-0319) </a:t>
            </a:r>
          </a:p>
        </p:txBody>
      </p:sp>
      <p:pic>
        <p:nvPicPr>
          <p:cNvPr id="97" name="그림 6" descr="그림 6"/>
          <p:cNvPicPr>
            <a:picLocks noChangeAspect="1"/>
          </p:cNvPicPr>
          <p:nvPr/>
        </p:nvPicPr>
        <p:blipFill>
          <a:blip r:embed="rId5">
            <a:extLst/>
          </a:blip>
          <a:srcRect l="0" t="0" r="72342" b="0"/>
          <a:stretch>
            <a:fillRect/>
          </a:stretch>
        </p:blipFill>
        <p:spPr>
          <a:xfrm>
            <a:off x="8602278" y="142873"/>
            <a:ext cx="322377" cy="233418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TextBox 7"/>
          <p:cNvSpPr txBox="1"/>
          <p:nvPr/>
        </p:nvSpPr>
        <p:spPr>
          <a:xfrm>
            <a:off x="7516928" y="146249"/>
            <a:ext cx="991195" cy="307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b="1" sz="700"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2021 </a:t>
            </a:r>
            <a:r>
              <a:t>비대면바우처 공급 </a:t>
            </a:r>
          </a:p>
          <a:p>
            <a:pPr algn="r">
              <a:defRPr b="1" sz="700"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서비스 공식 선정</a:t>
            </a:r>
          </a:p>
        </p:txBody>
      </p:sp>
      <p:sp>
        <p:nvSpPr>
          <p:cNvPr id="99" name="직선 연결선 8"/>
          <p:cNvSpPr/>
          <p:nvPr/>
        </p:nvSpPr>
        <p:spPr>
          <a:xfrm flipV="1">
            <a:off x="982678" y="6410061"/>
            <a:ext cx="7922405" cy="74227"/>
          </a:xfrm>
          <a:prstGeom prst="line">
            <a:avLst/>
          </a:prstGeom>
          <a:ln>
            <a:solidFill>
              <a:srgbClr val="00A7E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0" name="TextBox 9"/>
          <p:cNvSpPr txBox="1"/>
          <p:nvPr/>
        </p:nvSpPr>
        <p:spPr>
          <a:xfrm>
            <a:off x="211330" y="6263864"/>
            <a:ext cx="2140916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100">
                <a:solidFill>
                  <a:srgbClr val="00A7EB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CopyRight www.saeumsoft.com</a:t>
            </a:r>
          </a:p>
          <a:p>
            <a:pPr>
              <a:defRPr b="1" sz="1100">
                <a:solidFill>
                  <a:srgbClr val="00A7EB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Since 2005</a:t>
            </a:r>
          </a:p>
        </p:txBody>
      </p:sp>
      <p:grpSp>
        <p:nvGrpSpPr>
          <p:cNvPr id="108" name="그룹 10"/>
          <p:cNvGrpSpPr/>
          <p:nvPr/>
        </p:nvGrpSpPr>
        <p:grpSpPr>
          <a:xfrm>
            <a:off x="239046" y="3356991"/>
            <a:ext cx="4860237" cy="2686894"/>
            <a:chOff x="0" y="0"/>
            <a:chExt cx="4860235" cy="2686892"/>
          </a:xfrm>
        </p:grpSpPr>
        <p:pic>
          <p:nvPicPr>
            <p:cNvPr id="101" name="그림 11" descr="그림 11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9789" t="22979" r="17121" b="22439"/>
            <a:stretch>
              <a:fillRect/>
            </a:stretch>
          </p:blipFill>
          <p:spPr>
            <a:xfrm>
              <a:off x="0" y="-1"/>
              <a:ext cx="4860236" cy="26213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2" name="그림 12" descr="그림 12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457363" y="1275806"/>
              <a:ext cx="471014" cy="853150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63500" dist="0" dir="0">
                <a:srgbClr val="000000">
                  <a:alpha val="40000"/>
                </a:srgbClr>
              </a:outerShdw>
            </a:effectLst>
          </p:spPr>
        </p:pic>
        <p:pic>
          <p:nvPicPr>
            <p:cNvPr id="103" name="그림 13" descr="그림 13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71504" y="630043"/>
              <a:ext cx="1061439" cy="20568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4" name="그림 14" descr="그림 14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0" t="0" r="0" b="0"/>
            <a:stretch>
              <a:fillRect/>
            </a:stretch>
          </p:blipFill>
          <p:spPr>
            <a:xfrm>
              <a:off x="1361846" y="692143"/>
              <a:ext cx="194725" cy="208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8" y="0"/>
                  </a:moveTo>
                  <a:cubicBezTo>
                    <a:pt x="4818" y="0"/>
                    <a:pt x="0" y="4818"/>
                    <a:pt x="0" y="10779"/>
                  </a:cubicBezTo>
                  <a:cubicBezTo>
                    <a:pt x="0" y="16741"/>
                    <a:pt x="4818" y="21600"/>
                    <a:pt x="10778" y="21600"/>
                  </a:cubicBezTo>
                  <a:cubicBezTo>
                    <a:pt x="16738" y="21600"/>
                    <a:pt x="21600" y="16741"/>
                    <a:pt x="21600" y="10779"/>
                  </a:cubicBezTo>
                  <a:cubicBezTo>
                    <a:pt x="21600" y="4818"/>
                    <a:pt x="16738" y="0"/>
                    <a:pt x="10778" y="0"/>
                  </a:cubicBezTo>
                  <a:close/>
                </a:path>
              </a:pathLst>
            </a:custGeom>
            <a:ln w="12700" cap="flat">
              <a:solidFill>
                <a:srgbClr val="E5E4E3"/>
              </a:solidFill>
              <a:prstDash val="solid"/>
              <a:round/>
            </a:ln>
            <a:effectLst/>
          </p:spPr>
        </p:pic>
        <p:pic>
          <p:nvPicPr>
            <p:cNvPr id="105" name="그림 15" descr="그림 15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0" t="0" r="104" b="0"/>
            <a:stretch>
              <a:fillRect/>
            </a:stretch>
          </p:blipFill>
          <p:spPr>
            <a:xfrm>
              <a:off x="3481160" y="1413280"/>
              <a:ext cx="59136" cy="63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72" y="0"/>
                  </a:moveTo>
                  <a:cubicBezTo>
                    <a:pt x="4902" y="0"/>
                    <a:pt x="0" y="4853"/>
                    <a:pt x="0" y="10800"/>
                  </a:cubicBezTo>
                  <a:cubicBezTo>
                    <a:pt x="0" y="16747"/>
                    <a:pt x="4902" y="21600"/>
                    <a:pt x="10872" y="21600"/>
                  </a:cubicBezTo>
                  <a:cubicBezTo>
                    <a:pt x="16843" y="21600"/>
                    <a:pt x="21600" y="16747"/>
                    <a:pt x="21600" y="10800"/>
                  </a:cubicBezTo>
                  <a:cubicBezTo>
                    <a:pt x="21600" y="4853"/>
                    <a:pt x="16843" y="0"/>
                    <a:pt x="10872" y="0"/>
                  </a:cubicBezTo>
                  <a:close/>
                </a:path>
              </a:pathLst>
            </a:custGeom>
            <a:ln w="6350" cap="flat">
              <a:solidFill>
                <a:srgbClr val="E5E4E3"/>
              </a:solidFill>
              <a:prstDash val="solid"/>
              <a:round/>
            </a:ln>
            <a:effectLst/>
          </p:spPr>
        </p:pic>
        <p:sp>
          <p:nvSpPr>
            <p:cNvPr id="106" name="TextBox 16"/>
            <p:cNvSpPr txBox="1"/>
            <p:nvPr/>
          </p:nvSpPr>
          <p:spPr>
            <a:xfrm>
              <a:off x="3757094" y="525526"/>
              <a:ext cx="154804" cy="127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300"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pPr/>
              <a:r>
                <a:t>강 수진</a:t>
              </a:r>
            </a:p>
          </p:txBody>
        </p:sp>
        <p:pic>
          <p:nvPicPr>
            <p:cNvPr id="107" name="그림 17" descr="그림 17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0" t="0" r="290" b="54"/>
            <a:stretch>
              <a:fillRect/>
            </a:stretch>
          </p:blipFill>
          <p:spPr>
            <a:xfrm>
              <a:off x="3885081" y="515801"/>
              <a:ext cx="49610" cy="53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86" y="0"/>
                  </a:moveTo>
                  <a:cubicBezTo>
                    <a:pt x="4904" y="0"/>
                    <a:pt x="0" y="4832"/>
                    <a:pt x="0" y="10800"/>
                  </a:cubicBezTo>
                  <a:cubicBezTo>
                    <a:pt x="0" y="16768"/>
                    <a:pt x="4904" y="21600"/>
                    <a:pt x="10886" y="21600"/>
                  </a:cubicBezTo>
                  <a:cubicBezTo>
                    <a:pt x="16868" y="21600"/>
                    <a:pt x="21600" y="16768"/>
                    <a:pt x="21600" y="10800"/>
                  </a:cubicBezTo>
                  <a:cubicBezTo>
                    <a:pt x="21600" y="4832"/>
                    <a:pt x="16868" y="0"/>
                    <a:pt x="10886" y="0"/>
                  </a:cubicBezTo>
                  <a:close/>
                </a:path>
              </a:pathLst>
            </a:custGeom>
            <a:ln w="6350" cap="flat">
              <a:solidFill>
                <a:srgbClr val="E5E4E3"/>
              </a:solidFill>
              <a:prstDash val="solid"/>
              <a:round/>
            </a:ln>
            <a:effectLst/>
          </p:spPr>
        </p:pic>
      </p:grpSp>
      <p:sp>
        <p:nvSpPr>
          <p:cNvPr id="109" name="직선 연결선 20"/>
          <p:cNvSpPr/>
          <p:nvPr/>
        </p:nvSpPr>
        <p:spPr>
          <a:xfrm>
            <a:off x="1551286" y="2636911"/>
            <a:ext cx="6676506" cy="1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0" name="직사각형 21"/>
          <p:cNvSpPr/>
          <p:nvPr/>
        </p:nvSpPr>
        <p:spPr>
          <a:xfrm>
            <a:off x="4445782" y="2116291"/>
            <a:ext cx="61277" cy="3632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</a:p>
        </p:txBody>
      </p:sp>
      <p:sp>
        <p:nvSpPr>
          <p:cNvPr id="111" name="직사각형 22"/>
          <p:cNvSpPr/>
          <p:nvPr/>
        </p:nvSpPr>
        <p:spPr>
          <a:xfrm>
            <a:off x="7444289" y="6206371"/>
            <a:ext cx="1694959" cy="3296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</a:p>
        </p:txBody>
      </p:sp>
      <p:pic>
        <p:nvPicPr>
          <p:cNvPr id="112" name="그림 23" descr="그림 23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542756" y="6276590"/>
            <a:ext cx="1280856" cy="211524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TextBox 24"/>
          <p:cNvSpPr txBox="1"/>
          <p:nvPr/>
        </p:nvSpPr>
        <p:spPr>
          <a:xfrm>
            <a:off x="496646" y="15007"/>
            <a:ext cx="1452586" cy="414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2020 </a:t>
            </a:r>
            <a:r>
              <a:t>중소벤처기업부 중기청장상 수상</a:t>
            </a:r>
          </a:p>
          <a:p>
            <a:pPr>
              <a:defRPr sz="700"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2019 </a:t>
            </a:r>
            <a:r>
              <a:t>과학기술정통부 장관상 수상</a:t>
            </a:r>
          </a:p>
          <a:p>
            <a:pPr>
              <a:defRPr sz="700"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2018 </a:t>
            </a:r>
            <a:r>
              <a:t>서울시장상 수상</a:t>
            </a:r>
          </a:p>
        </p:txBody>
      </p:sp>
      <p:pic>
        <p:nvPicPr>
          <p:cNvPr id="114" name="그림 25" descr="그림 25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32709" y="-4395"/>
            <a:ext cx="387881" cy="420203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TextBox 28"/>
          <p:cNvSpPr txBox="1"/>
          <p:nvPr/>
        </p:nvSpPr>
        <p:spPr>
          <a:xfrm>
            <a:off x="6265400" y="2633541"/>
            <a:ext cx="131845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400"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version</a:t>
            </a:r>
          </a:p>
        </p:txBody>
      </p:sp>
      <p:sp>
        <p:nvSpPr>
          <p:cNvPr id="116" name="TextBox 29"/>
          <p:cNvSpPr txBox="1"/>
          <p:nvPr/>
        </p:nvSpPr>
        <p:spPr>
          <a:xfrm>
            <a:off x="6013568" y="3980381"/>
            <a:ext cx="664329" cy="54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작성자 </a:t>
            </a:r>
            <a:r>
              <a:t>:</a:t>
            </a:r>
          </a:p>
          <a:p>
            <a:pPr>
              <a:defRPr sz="1400"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작성일 </a:t>
            </a:r>
            <a:r>
              <a:t>:</a:t>
            </a:r>
          </a:p>
        </p:txBody>
      </p:sp>
      <p:sp>
        <p:nvSpPr>
          <p:cNvPr id="117" name="직선 연결선 31"/>
          <p:cNvSpPr/>
          <p:nvPr/>
        </p:nvSpPr>
        <p:spPr>
          <a:xfrm>
            <a:off x="441152" y="549275"/>
            <a:ext cx="8318918" cy="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8" name="슬라이드 번호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앱 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그림 13" descr="그림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05" y="6415682"/>
            <a:ext cx="9144001" cy="323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68845"/>
            <a:ext cx="9144000" cy="323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17552" y="93658"/>
            <a:ext cx="809647" cy="2786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4" descr="그림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8989" y="6591568"/>
            <a:ext cx="1105401" cy="2359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6" descr="그림 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144954" y="6670895"/>
            <a:ext cx="776701" cy="128267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직사각형 8"/>
          <p:cNvSpPr/>
          <p:nvPr/>
        </p:nvSpPr>
        <p:spPr>
          <a:xfrm>
            <a:off x="-1" y="1196751"/>
            <a:ext cx="9144001" cy="504056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</a:p>
        </p:txBody>
      </p:sp>
      <p:sp>
        <p:nvSpPr>
          <p:cNvPr id="131" name="슬라이드 번호"/>
          <p:cNvSpPr txBox="1"/>
          <p:nvPr>
            <p:ph type="sldNum" sz="quarter" idx="2"/>
          </p:nvPr>
        </p:nvSpPr>
        <p:spPr>
          <a:xfrm>
            <a:off x="8606502" y="68304"/>
            <a:ext cx="367227" cy="376802"/>
          </a:xfrm>
          <a:prstGeom prst="rect">
            <a:avLst/>
          </a:prstGeom>
        </p:spPr>
        <p:txBody>
          <a:bodyPr lIns="36000" tIns="36000" rIns="36000" bIns="36000"/>
          <a:lstStyle>
            <a:lvl1pPr algn="ctr">
              <a:defRPr sz="2000">
                <a:solidFill>
                  <a:srgbClr val="B4C7E7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2" name="직선 연결선 11"/>
          <p:cNvSpPr/>
          <p:nvPr/>
        </p:nvSpPr>
        <p:spPr>
          <a:xfrm>
            <a:off x="482687" y="304698"/>
            <a:ext cx="1495386" cy="1"/>
          </a:xfrm>
          <a:prstGeom prst="line">
            <a:avLst/>
          </a:prstGeom>
          <a:ln w="12700">
            <a:solidFill>
              <a:srgbClr val="FFFFFF">
                <a:alpha val="8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3" name="TextBox 16"/>
          <p:cNvSpPr txBox="1"/>
          <p:nvPr/>
        </p:nvSpPr>
        <p:spPr>
          <a:xfrm>
            <a:off x="118796" y="6577607"/>
            <a:ext cx="5166387" cy="225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800">
                <a:solidFill>
                  <a:srgbClr val="808080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CopyRight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www.saeumsoft.com</a:t>
            </a:r>
            <a:r>
              <a:t>  Since2005  </a:t>
            </a:r>
            <a:r>
              <a:t>본 자료의 내용은 새움소프트를 제외한 외부에 대해 공개 및 유출을 금합니다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시작과 끝_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직사각형 3"/>
          <p:cNvSpPr/>
          <p:nvPr/>
        </p:nvSpPr>
        <p:spPr>
          <a:xfrm>
            <a:off x="-1772" y="1916832"/>
            <a:ext cx="9144001" cy="2278527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</a:p>
        </p:txBody>
      </p:sp>
      <p:sp>
        <p:nvSpPr>
          <p:cNvPr id="141" name="직선 연결선 4"/>
          <p:cNvSpPr/>
          <p:nvPr/>
        </p:nvSpPr>
        <p:spPr>
          <a:xfrm>
            <a:off x="1907081" y="6410392"/>
            <a:ext cx="6995481" cy="1"/>
          </a:xfrm>
          <a:prstGeom prst="line">
            <a:avLst/>
          </a:prstGeom>
          <a:ln>
            <a:solidFill>
              <a:srgbClr val="00A7E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2" name="직사각형 5"/>
          <p:cNvSpPr/>
          <p:nvPr/>
        </p:nvSpPr>
        <p:spPr>
          <a:xfrm>
            <a:off x="7307005" y="6222215"/>
            <a:ext cx="1682253" cy="3304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</a:p>
        </p:txBody>
      </p:sp>
      <p:sp>
        <p:nvSpPr>
          <p:cNvPr id="143" name="TextBox 6"/>
          <p:cNvSpPr txBox="1"/>
          <p:nvPr/>
        </p:nvSpPr>
        <p:spPr>
          <a:xfrm>
            <a:off x="2355589" y="2390183"/>
            <a:ext cx="4432823" cy="209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6600"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Thank you !</a:t>
            </a:r>
          </a:p>
        </p:txBody>
      </p:sp>
      <p:sp>
        <p:nvSpPr>
          <p:cNvPr id="144" name="TextBox 7"/>
          <p:cNvSpPr txBox="1"/>
          <p:nvPr/>
        </p:nvSpPr>
        <p:spPr>
          <a:xfrm>
            <a:off x="517225" y="6259524"/>
            <a:ext cx="1386083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400">
                <a:solidFill>
                  <a:srgbClr val="00A7EB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www.officeon.com</a:t>
            </a:r>
          </a:p>
        </p:txBody>
      </p:sp>
      <p:pic>
        <p:nvPicPr>
          <p:cNvPr id="145" name="그림 9" descr="그림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05800" y="6291552"/>
            <a:ext cx="1271255" cy="214185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TextBox 10"/>
          <p:cNvSpPr txBox="1"/>
          <p:nvPr/>
        </p:nvSpPr>
        <p:spPr>
          <a:xfrm>
            <a:off x="2548819" y="3537299"/>
            <a:ext cx="5589211" cy="549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471" tIns="51471" rIns="51471" bIns="51471">
            <a:spAutoFit/>
          </a:bodyPr>
          <a:lstStyle/>
          <a:p>
            <a:pPr>
              <a:lnSpc>
                <a:spcPct val="150000"/>
              </a:lnSpc>
              <a:defRPr b="1" sz="1200"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                                          는 </a:t>
            </a:r>
          </a:p>
          <a:p>
            <a:pPr>
              <a:lnSpc>
                <a:spcPct val="150000"/>
              </a:lnSpc>
              <a:defRPr b="1" sz="1000"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2005</a:t>
            </a:r>
            <a:r>
              <a:t>년에 설립되어 기업과 공공의 협업과 편리를 소프트웨어로 구현하는 </a:t>
            </a:r>
            <a:r>
              <a:t>SW</a:t>
            </a:r>
            <a:r>
              <a:t>기술전문기업입니다</a:t>
            </a:r>
            <a:r>
              <a:t>.</a:t>
            </a:r>
          </a:p>
        </p:txBody>
      </p:sp>
      <p:grpSp>
        <p:nvGrpSpPr>
          <p:cNvPr id="164" name="그룹 11"/>
          <p:cNvGrpSpPr/>
          <p:nvPr/>
        </p:nvGrpSpPr>
        <p:grpSpPr>
          <a:xfrm>
            <a:off x="2255989" y="5197664"/>
            <a:ext cx="4862579" cy="1016062"/>
            <a:chOff x="0" y="0"/>
            <a:chExt cx="4862577" cy="1016060"/>
          </a:xfrm>
        </p:grpSpPr>
        <p:pic>
          <p:nvPicPr>
            <p:cNvPr id="147" name="Picture 2" descr="Picture 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7720"/>
              <a:ext cx="760970" cy="2755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8" name="직사각형 13"/>
            <p:cNvSpPr txBox="1"/>
            <p:nvPr/>
          </p:nvSpPr>
          <p:spPr>
            <a:xfrm>
              <a:off x="809264" y="269088"/>
              <a:ext cx="1473365" cy="1992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700"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pPr/>
              <a:r>
                <a:t>실시간 소통과 협업의 대용량 그룹웨어</a:t>
              </a:r>
            </a:p>
          </p:txBody>
        </p:sp>
        <p:sp>
          <p:nvSpPr>
            <p:cNvPr id="149" name="직사각형 14"/>
            <p:cNvSpPr txBox="1"/>
            <p:nvPr/>
          </p:nvSpPr>
          <p:spPr>
            <a:xfrm>
              <a:off x="3460810" y="269164"/>
              <a:ext cx="1281476" cy="1992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700"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pPr/>
              <a:r>
                <a:t>스마트 아파트 행정 플랫폼</a:t>
              </a:r>
            </a:p>
          </p:txBody>
        </p:sp>
        <p:sp>
          <p:nvSpPr>
            <p:cNvPr id="150" name="직사각형 15"/>
            <p:cNvSpPr txBox="1"/>
            <p:nvPr/>
          </p:nvSpPr>
          <p:spPr>
            <a:xfrm>
              <a:off x="3449649" y="791898"/>
              <a:ext cx="1233200" cy="1992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b="1" sz="700"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r>
                <a:t>기업의 안전한 통합 </a:t>
              </a:r>
              <a:r>
                <a:t>UC </a:t>
              </a:r>
              <a:r>
                <a:t>메신저</a:t>
              </a:r>
            </a:p>
          </p:txBody>
        </p:sp>
        <p:pic>
          <p:nvPicPr>
            <p:cNvPr id="151" name="그림 16" descr="그림 16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634388" y="0"/>
              <a:ext cx="651068" cy="3164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2" name="그림 17" descr="그림 17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569563" y="534823"/>
              <a:ext cx="755861" cy="3168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3" name="직사각형 18"/>
            <p:cNvSpPr txBox="1"/>
            <p:nvPr/>
          </p:nvSpPr>
          <p:spPr>
            <a:xfrm>
              <a:off x="11148" y="275203"/>
              <a:ext cx="904155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 sz="700">
                  <a:solidFill>
                    <a:srgbClr val="0070C0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6" invalidUrl="" action="" tgtFrame="" tooltip="" history="1" highlightClick="0" endSnd="0"/>
                </a:rPr>
                <a:t>http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6" invalidUrl="" action="" tgtFrame="" tooltip="" history="1" highlightClick="0" endSnd="0"/>
                </a:rPr>
                <a:t>://officeon.com</a:t>
              </a:r>
            </a:p>
          </p:txBody>
        </p:sp>
        <p:sp>
          <p:nvSpPr>
            <p:cNvPr id="154" name="직사각형 19"/>
            <p:cNvSpPr txBox="1"/>
            <p:nvPr/>
          </p:nvSpPr>
          <p:spPr>
            <a:xfrm>
              <a:off x="2622274" y="282179"/>
              <a:ext cx="1116870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700"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latin typeface="나눔바른고딕"/>
                  <a:ea typeface="나눔바른고딕"/>
                  <a:cs typeface="나눔바른고딕"/>
                  <a:sym typeface="나눔바른고딕"/>
                  <a:hlinkClick r:id="rId7" invalidUrl="" action="" tgtFrame="" tooltip="" history="1" highlightClick="0" endSnd="0"/>
                </a:defRPr>
              </a:lvl1pPr>
            </a:lstStyle>
            <a:p>
              <a:pPr>
                <a:defRPr u="none">
                  <a:solidFill>
                    <a:srgbClr val="000000"/>
                  </a:solidFill>
                  <a:uFillTx/>
                </a:defRPr>
              </a:pP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7" invalidUrl="" action="" tgtFrame="" tooltip="" history="1" highlightClick="0" endSnd="0"/>
                </a:rPr>
                <a:t>http://apt123.kr</a:t>
              </a:r>
            </a:p>
          </p:txBody>
        </p:sp>
        <p:sp>
          <p:nvSpPr>
            <p:cNvPr id="155" name="직사각형 20"/>
            <p:cNvSpPr txBox="1"/>
            <p:nvPr/>
          </p:nvSpPr>
          <p:spPr>
            <a:xfrm>
              <a:off x="2473499" y="810582"/>
              <a:ext cx="1156313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 sz="700"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8" invalidUrl="" action="" tgtFrame="" tooltip="" history="1" highlightClick="0" endSnd="0"/>
                </a:rPr>
                <a:t>http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8" invalidUrl="" action="" tgtFrame="" tooltip="" history="1" highlightClick="0" endSnd="0"/>
                </a:rPr>
                <a:t>://companytalk.co.kr</a:t>
              </a:r>
              <a:r>
                <a:t> </a:t>
              </a:r>
            </a:p>
          </p:txBody>
        </p:sp>
        <p:sp>
          <p:nvSpPr>
            <p:cNvPr id="156" name="직사각형 21"/>
            <p:cNvSpPr txBox="1"/>
            <p:nvPr/>
          </p:nvSpPr>
          <p:spPr>
            <a:xfrm>
              <a:off x="809265" y="78126"/>
              <a:ext cx="1427061" cy="25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b="1" sz="1000">
                  <a:solidFill>
                    <a:srgbClr val="0070C0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r>
                <a:t>그룹웨어 솔루션</a:t>
              </a:r>
              <a:r>
                <a:t>/</a:t>
              </a:r>
              <a:r>
                <a:t>서비스</a:t>
              </a:r>
            </a:p>
          </p:txBody>
        </p:sp>
        <p:sp>
          <p:nvSpPr>
            <p:cNvPr id="157" name="직사각형 22"/>
            <p:cNvSpPr txBox="1"/>
            <p:nvPr/>
          </p:nvSpPr>
          <p:spPr>
            <a:xfrm>
              <a:off x="3460810" y="78202"/>
              <a:ext cx="1401768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1000">
                  <a:solidFill>
                    <a:srgbClr val="0070C0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pPr/>
              <a:r>
                <a:t>아파트 전자결재 서비스</a:t>
              </a:r>
            </a:p>
          </p:txBody>
        </p:sp>
        <p:sp>
          <p:nvSpPr>
            <p:cNvPr id="158" name="직사각형 23"/>
            <p:cNvSpPr txBox="1"/>
            <p:nvPr/>
          </p:nvSpPr>
          <p:spPr>
            <a:xfrm>
              <a:off x="3449649" y="612465"/>
              <a:ext cx="1292699" cy="25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b="1" sz="1000">
                  <a:solidFill>
                    <a:srgbClr val="0070C0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r>
                <a:t>메신저 솔루션</a:t>
              </a:r>
              <a:r>
                <a:t>/</a:t>
              </a:r>
              <a:r>
                <a:t>서비스</a:t>
              </a:r>
            </a:p>
          </p:txBody>
        </p:sp>
        <p:pic>
          <p:nvPicPr>
            <p:cNvPr id="159" name="Picture 2" descr="Picture 2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10259" t="0" r="12651" b="0"/>
            <a:stretch>
              <a:fillRect/>
            </a:stretch>
          </p:blipFill>
          <p:spPr>
            <a:xfrm>
              <a:off x="31366" y="557150"/>
              <a:ext cx="315227" cy="2813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0" name="직사각형 25"/>
            <p:cNvSpPr txBox="1"/>
            <p:nvPr/>
          </p:nvSpPr>
          <p:spPr>
            <a:xfrm>
              <a:off x="12548" y="823020"/>
              <a:ext cx="873031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 sz="700" u="sng">
                  <a:solidFill>
                    <a:srgbClr val="0070C0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r>
                <a:rPr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6" invalidUrl="" action="" tgtFrame="" tooltip="" history="1" highlightClick="0" endSnd="0"/>
                </a:rPr>
                <a:t>http</a:t>
              </a:r>
              <a:r>
                <a:rPr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6" invalidUrl="" action="" tgtFrame="" tooltip="" history="1" highlightClick="0" endSnd="0"/>
                </a:rPr>
                <a:t>://</a:t>
              </a:r>
              <a:r>
                <a:t>passtory.net</a:t>
              </a:r>
            </a:p>
          </p:txBody>
        </p:sp>
        <p:sp>
          <p:nvSpPr>
            <p:cNvPr id="161" name="직사각형 26"/>
            <p:cNvSpPr txBox="1"/>
            <p:nvPr/>
          </p:nvSpPr>
          <p:spPr>
            <a:xfrm>
              <a:off x="850463" y="779594"/>
              <a:ext cx="1307464" cy="1992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700"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pPr/>
              <a:r>
                <a:t>쉽고 안전한 스마트 전자출입명부</a:t>
              </a:r>
            </a:p>
          </p:txBody>
        </p:sp>
        <p:sp>
          <p:nvSpPr>
            <p:cNvPr id="162" name="직사각형 27"/>
            <p:cNvSpPr txBox="1"/>
            <p:nvPr/>
          </p:nvSpPr>
          <p:spPr>
            <a:xfrm>
              <a:off x="850463" y="600161"/>
              <a:ext cx="1307464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b="1" sz="1000">
                  <a:solidFill>
                    <a:srgbClr val="0070C0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r>
                <a:t>QR</a:t>
              </a:r>
              <a:r>
                <a:t>코드 스마트 방명록</a:t>
              </a:r>
            </a:p>
          </p:txBody>
        </p:sp>
        <p:sp>
          <p:nvSpPr>
            <p:cNvPr id="163" name="직사각형 28"/>
            <p:cNvSpPr txBox="1"/>
            <p:nvPr/>
          </p:nvSpPr>
          <p:spPr>
            <a:xfrm>
              <a:off x="318849" y="527770"/>
              <a:ext cx="528497" cy="3788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b="1" sz="900">
                  <a:solidFill>
                    <a:srgbClr val="404040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r>
                <a:t>QR</a:t>
              </a:r>
              <a:r>
                <a:t>코드</a:t>
              </a:r>
            </a:p>
            <a:p>
              <a:pPr>
                <a:defRPr b="1" sz="900">
                  <a:solidFill>
                    <a:srgbClr val="404040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r>
                <a:t>이력관리</a:t>
              </a:r>
            </a:p>
          </p:txBody>
        </p:sp>
      </p:grpSp>
      <p:pic>
        <p:nvPicPr>
          <p:cNvPr id="165" name="그림 29" descr="그림 29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622082" y="3583602"/>
            <a:ext cx="1271254" cy="214185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직선 연결선 30"/>
          <p:cNvSpPr/>
          <p:nvPr/>
        </p:nvSpPr>
        <p:spPr>
          <a:xfrm>
            <a:off x="1147453" y="3429000"/>
            <a:ext cx="6995481" cy="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7" name="슬라이드 번호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8413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9.png"/><Relationship Id="rId3" Type="http://schemas.openxmlformats.org/officeDocument/2006/relationships/image" Target="../media/image3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0.png"/><Relationship Id="rId3" Type="http://schemas.openxmlformats.org/officeDocument/2006/relationships/image" Target="../media/image39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0.png"/><Relationship Id="rId3" Type="http://schemas.openxmlformats.org/officeDocument/2006/relationships/image" Target="../media/image48.png"/><Relationship Id="rId4" Type="http://schemas.openxmlformats.org/officeDocument/2006/relationships/image" Target="../media/image44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1.png"/><Relationship Id="rId3" Type="http://schemas.openxmlformats.org/officeDocument/2006/relationships/image" Target="../media/image50.png"/><Relationship Id="rId4" Type="http://schemas.openxmlformats.org/officeDocument/2006/relationships/image" Target="../media/image5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3.png"/><Relationship Id="rId3" Type="http://schemas.openxmlformats.org/officeDocument/2006/relationships/image" Target="../media/image31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Box 42"/>
          <p:cNvSpPr txBox="1"/>
          <p:nvPr/>
        </p:nvSpPr>
        <p:spPr>
          <a:xfrm>
            <a:off x="4685717" y="1772816"/>
            <a:ext cx="3496355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800">
                <a:solidFill>
                  <a:srgbClr val="FFFFCC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화면설계서</a:t>
            </a:r>
          </a:p>
        </p:txBody>
      </p:sp>
      <p:sp>
        <p:nvSpPr>
          <p:cNvPr id="177" name="TextBox 56"/>
          <p:cNvSpPr txBox="1"/>
          <p:nvPr/>
        </p:nvSpPr>
        <p:spPr>
          <a:xfrm>
            <a:off x="7675290" y="2633541"/>
            <a:ext cx="63971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1.01</a:t>
            </a:r>
          </a:p>
        </p:txBody>
      </p:sp>
      <p:sp>
        <p:nvSpPr>
          <p:cNvPr id="178" name="TextBox 60"/>
          <p:cNvSpPr txBox="1"/>
          <p:nvPr/>
        </p:nvSpPr>
        <p:spPr>
          <a:xfrm>
            <a:off x="6678256" y="3980381"/>
            <a:ext cx="2236126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dlawodud96@naver.com</a:t>
            </a:r>
          </a:p>
          <a:p>
            <a:pPr>
              <a:defRPr sz="1400"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2023.11.20</a:t>
            </a:r>
          </a:p>
        </p:txBody>
      </p:sp>
      <p:sp>
        <p:nvSpPr>
          <p:cNvPr id="179" name="TextBox 1"/>
          <p:cNvSpPr txBox="1"/>
          <p:nvPr/>
        </p:nvSpPr>
        <p:spPr>
          <a:xfrm>
            <a:off x="995886" y="1880621"/>
            <a:ext cx="3332133" cy="642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400"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r>
              <a:rPr>
                <a:latin typeface="나눔바른고딕"/>
                <a:ea typeface="나눔바른고딕"/>
                <a:cs typeface="나눔바른고딕"/>
                <a:sym typeface="나눔바른고딕"/>
              </a:rPr>
              <a:t>계약서 검토 서비스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직사각형 10"/>
          <p:cNvSpPr txBox="1"/>
          <p:nvPr>
            <p:ph type="sldNum" sz="quarter" idx="2"/>
          </p:nvPr>
        </p:nvSpPr>
        <p:spPr>
          <a:xfrm>
            <a:off x="8606502" y="68304"/>
            <a:ext cx="367227" cy="376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9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67223" y="1268759"/>
            <a:ext cx="2506343" cy="4817748"/>
          </a:xfrm>
          <a:prstGeom prst="rect">
            <a:avLst/>
          </a:prstGeom>
          <a:ln>
            <a:solidFill>
              <a:srgbClr val="262626"/>
            </a:solidFill>
          </a:ln>
        </p:spPr>
      </p:pic>
      <p:pic>
        <p:nvPicPr>
          <p:cNvPr id="299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3527" y="1268759"/>
            <a:ext cx="2506343" cy="4817745"/>
          </a:xfrm>
          <a:prstGeom prst="rect">
            <a:avLst/>
          </a:prstGeom>
          <a:ln>
            <a:solidFill>
              <a:srgbClr val="262626"/>
            </a:solidFill>
          </a:ln>
        </p:spPr>
      </p:pic>
      <p:graphicFrame>
        <p:nvGraphicFramePr>
          <p:cNvPr id="300" name="표 311"/>
          <p:cNvGraphicFramePr/>
          <p:nvPr/>
        </p:nvGraphicFramePr>
        <p:xfrm>
          <a:off x="317988" y="561580"/>
          <a:ext cx="8691565" cy="4236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21199"/>
                <a:gridCol w="2395163"/>
                <a:gridCol w="746509"/>
                <a:gridCol w="2572666"/>
                <a:gridCol w="707433"/>
                <a:gridCol w="1448594"/>
              </a:tblGrid>
              <a:tr h="211823"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화면코드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69847">
                        <a:def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작성일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2023.11. 20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11823"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업무명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독소 조항 상세 보기 및 수정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파일명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작성자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dlawodud96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01" name="TextBox 24"/>
          <p:cNvSpPr txBox="1"/>
          <p:nvPr/>
        </p:nvSpPr>
        <p:spPr>
          <a:xfrm>
            <a:off x="206424" y="44623"/>
            <a:ext cx="3843177" cy="41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독소 조항 수정  </a:t>
            </a:r>
          </a:p>
        </p:txBody>
      </p:sp>
      <p:sp>
        <p:nvSpPr>
          <p:cNvPr id="302" name="TextBox 25"/>
          <p:cNvSpPr txBox="1"/>
          <p:nvPr/>
        </p:nvSpPr>
        <p:spPr>
          <a:xfrm>
            <a:off x="7210007" y="1484783"/>
            <a:ext cx="775785" cy="225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독소 조항 수정후</a:t>
            </a:r>
          </a:p>
        </p:txBody>
      </p:sp>
      <p:sp>
        <p:nvSpPr>
          <p:cNvPr id="303" name="TextBox 27"/>
          <p:cNvSpPr/>
          <p:nvPr/>
        </p:nvSpPr>
        <p:spPr>
          <a:xfrm>
            <a:off x="6898413" y="1219612"/>
            <a:ext cx="2111141" cy="4657314"/>
          </a:xfrm>
          <a:prstGeom prst="rect">
            <a:avLst/>
          </a:prstGeom>
          <a:solidFill>
            <a:srgbClr val="FFFFFF"/>
          </a:solidFill>
          <a:ln>
            <a:solidFill>
              <a:srgbClr val="D9D9D9"/>
            </a:solidFill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>
              <a:defRPr b="1" sz="800">
                <a:latin typeface="나눔바른고딕"/>
                <a:ea typeface="나눔바른고딕"/>
                <a:cs typeface="나눔바른고딕"/>
                <a:sym typeface="나눔바른고딕"/>
              </a:defRPr>
            </a:pPr>
          </a:p>
        </p:txBody>
      </p:sp>
      <p:grpSp>
        <p:nvGrpSpPr>
          <p:cNvPr id="306" name="TextBox 28"/>
          <p:cNvGrpSpPr/>
          <p:nvPr/>
        </p:nvGrpSpPr>
        <p:grpSpPr>
          <a:xfrm>
            <a:off x="8278396" y="988028"/>
            <a:ext cx="731159" cy="345441"/>
            <a:chOff x="0" y="0"/>
            <a:chExt cx="731157" cy="345440"/>
          </a:xfrm>
        </p:grpSpPr>
        <p:sp>
          <p:nvSpPr>
            <p:cNvPr id="304" name="직사각형"/>
            <p:cNvSpPr/>
            <p:nvPr/>
          </p:nvSpPr>
          <p:spPr>
            <a:xfrm>
              <a:off x="0" y="64708"/>
              <a:ext cx="731158" cy="216025"/>
            </a:xfrm>
            <a:prstGeom prst="rect">
              <a:avLst/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305" name="Description"/>
            <p:cNvSpPr txBox="1"/>
            <p:nvPr/>
          </p:nvSpPr>
          <p:spPr>
            <a:xfrm>
              <a:off x="45719" y="-1"/>
              <a:ext cx="639719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800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pPr/>
              <a:r>
                <a:t>Description</a:t>
              </a:r>
            </a:p>
          </p:txBody>
        </p:sp>
      </p:grpSp>
      <p:sp>
        <p:nvSpPr>
          <p:cNvPr id="307" name="타원 12"/>
          <p:cNvSpPr/>
          <p:nvPr/>
        </p:nvSpPr>
        <p:spPr>
          <a:xfrm>
            <a:off x="1586841" y="5697251"/>
            <a:ext cx="504057" cy="504057"/>
          </a:xfrm>
          <a:prstGeom prst="ellipse">
            <a:avLst/>
          </a:prstGeom>
          <a:ln w="6350">
            <a:solidFill>
              <a:srgbClr val="262626"/>
            </a:solidFill>
          </a:ln>
        </p:spPr>
        <p:txBody>
          <a:bodyPr lIns="45719" rIns="45719" anchor="ctr"/>
          <a:lstStyle/>
          <a:p>
            <a:pPr algn="ctr">
              <a:defRPr sz="900"/>
            </a:pPr>
          </a:p>
        </p:txBody>
      </p:sp>
      <p:sp>
        <p:nvSpPr>
          <p:cNvPr id="308" name="타원 21"/>
          <p:cNvSpPr/>
          <p:nvPr/>
        </p:nvSpPr>
        <p:spPr>
          <a:xfrm>
            <a:off x="3419871" y="3651250"/>
            <a:ext cx="2290319" cy="929879"/>
          </a:xfrm>
          <a:prstGeom prst="ellipse">
            <a:avLst/>
          </a:prstGeom>
          <a:ln w="6350">
            <a:solidFill>
              <a:srgbClr val="262626"/>
            </a:solidFill>
          </a:ln>
        </p:spPr>
        <p:txBody>
          <a:bodyPr lIns="45719" rIns="45719" anchor="ctr"/>
          <a:lstStyle/>
          <a:p>
            <a:pPr algn="ctr">
              <a:defRPr sz="900"/>
            </a:pPr>
          </a:p>
        </p:txBody>
      </p:sp>
      <p:sp>
        <p:nvSpPr>
          <p:cNvPr id="309" name="직선 화살표 연결선 13"/>
          <p:cNvSpPr/>
          <p:nvPr/>
        </p:nvSpPr>
        <p:spPr>
          <a:xfrm flipV="1">
            <a:off x="2017079" y="4365103"/>
            <a:ext cx="1546810" cy="1405966"/>
          </a:xfrm>
          <a:prstGeom prst="line">
            <a:avLst/>
          </a:prstGeom>
          <a:ln>
            <a:solidFill>
              <a:srgbClr val="26262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8" grpId="4"/>
      <p:bldP build="whole" bldLvl="1" animBg="1" rev="0" advAuto="0" spid="308" grpId="3"/>
      <p:bldP build="whole" bldLvl="1" animBg="1" rev="0" advAuto="0" spid="309" grpId="1"/>
      <p:bldP build="whole" bldLvl="1" animBg="1" rev="0" advAuto="0" spid="307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직사각형 10"/>
          <p:cNvSpPr txBox="1"/>
          <p:nvPr>
            <p:ph type="sldNum" sz="quarter" idx="2"/>
          </p:nvPr>
        </p:nvSpPr>
        <p:spPr>
          <a:xfrm>
            <a:off x="8615866" y="68304"/>
            <a:ext cx="348499" cy="376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1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44948" y="3140967"/>
            <a:ext cx="1303738" cy="2506074"/>
          </a:xfrm>
          <a:prstGeom prst="rect">
            <a:avLst/>
          </a:prstGeom>
          <a:ln>
            <a:solidFill>
              <a:srgbClr val="262626"/>
            </a:solidFill>
          </a:ln>
        </p:spPr>
      </p:pic>
      <p:pic>
        <p:nvPicPr>
          <p:cNvPr id="313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91879" y="1575373"/>
            <a:ext cx="1312461" cy="2522842"/>
          </a:xfrm>
          <a:prstGeom prst="rect">
            <a:avLst/>
          </a:prstGeom>
          <a:ln>
            <a:solidFill>
              <a:srgbClr val="262626"/>
            </a:solidFill>
          </a:ln>
        </p:spPr>
      </p:pic>
      <p:pic>
        <p:nvPicPr>
          <p:cNvPr id="314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3527" y="1275551"/>
            <a:ext cx="2506343" cy="4817746"/>
          </a:xfrm>
          <a:prstGeom prst="rect">
            <a:avLst/>
          </a:prstGeom>
          <a:ln>
            <a:solidFill>
              <a:srgbClr val="262626"/>
            </a:solidFill>
          </a:ln>
        </p:spPr>
      </p:pic>
      <p:sp>
        <p:nvSpPr>
          <p:cNvPr id="315" name="TextBox 27"/>
          <p:cNvSpPr/>
          <p:nvPr/>
        </p:nvSpPr>
        <p:spPr>
          <a:xfrm>
            <a:off x="6898413" y="1219612"/>
            <a:ext cx="2111141" cy="4657314"/>
          </a:xfrm>
          <a:prstGeom prst="rect">
            <a:avLst/>
          </a:prstGeom>
          <a:solidFill>
            <a:srgbClr val="FFFFFF"/>
          </a:solidFill>
          <a:ln>
            <a:solidFill>
              <a:srgbClr val="D9D9D9"/>
            </a:solidFill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>
              <a:defRPr b="1" sz="800">
                <a:latin typeface="나눔바른고딕"/>
                <a:ea typeface="나눔바른고딕"/>
                <a:cs typeface="나눔바른고딕"/>
                <a:sym typeface="나눔바른고딕"/>
              </a:defRPr>
            </a:pPr>
          </a:p>
        </p:txBody>
      </p:sp>
      <p:grpSp>
        <p:nvGrpSpPr>
          <p:cNvPr id="318" name="TextBox 28"/>
          <p:cNvGrpSpPr/>
          <p:nvPr/>
        </p:nvGrpSpPr>
        <p:grpSpPr>
          <a:xfrm>
            <a:off x="8278396" y="988028"/>
            <a:ext cx="731159" cy="345441"/>
            <a:chOff x="0" y="0"/>
            <a:chExt cx="731157" cy="345440"/>
          </a:xfrm>
        </p:grpSpPr>
        <p:sp>
          <p:nvSpPr>
            <p:cNvPr id="316" name="직사각형"/>
            <p:cNvSpPr/>
            <p:nvPr/>
          </p:nvSpPr>
          <p:spPr>
            <a:xfrm>
              <a:off x="0" y="64708"/>
              <a:ext cx="731158" cy="216025"/>
            </a:xfrm>
            <a:prstGeom prst="rect">
              <a:avLst/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317" name="Description"/>
            <p:cNvSpPr txBox="1"/>
            <p:nvPr/>
          </p:nvSpPr>
          <p:spPr>
            <a:xfrm>
              <a:off x="45719" y="-1"/>
              <a:ext cx="639719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800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pPr/>
              <a:r>
                <a:t>Description</a:t>
              </a:r>
            </a:p>
          </p:txBody>
        </p:sp>
      </p:grpSp>
      <p:graphicFrame>
        <p:nvGraphicFramePr>
          <p:cNvPr id="319" name="표 311"/>
          <p:cNvGraphicFramePr/>
          <p:nvPr/>
        </p:nvGraphicFramePr>
        <p:xfrm>
          <a:off x="317988" y="561580"/>
          <a:ext cx="8691565" cy="4236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21199"/>
                <a:gridCol w="2395163"/>
                <a:gridCol w="746509"/>
                <a:gridCol w="2572666"/>
                <a:gridCol w="707433"/>
                <a:gridCol w="1448594"/>
              </a:tblGrid>
              <a:tr h="211823"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화면코드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69847">
                        <a:def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작성일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2023.11. 20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11823"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업무명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수정 내역 최종 확인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파일명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작성자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dlawodud96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20" name="TextBox 24"/>
          <p:cNvSpPr txBox="1"/>
          <p:nvPr/>
        </p:nvSpPr>
        <p:spPr>
          <a:xfrm>
            <a:off x="206424" y="44623"/>
            <a:ext cx="3843177" cy="41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수정 내용 및 내역 확인</a:t>
            </a:r>
          </a:p>
        </p:txBody>
      </p:sp>
      <p:pic>
        <p:nvPicPr>
          <p:cNvPr id="321" name="Picture 3" descr="Picture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275855" y="5034972"/>
            <a:ext cx="1885056" cy="122413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sp>
        <p:nvSpPr>
          <p:cNvPr id="322" name="TextBox 13"/>
          <p:cNvSpPr txBox="1"/>
          <p:nvPr/>
        </p:nvSpPr>
        <p:spPr>
          <a:xfrm>
            <a:off x="3537599" y="1359929"/>
            <a:ext cx="1095892" cy="225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해당 독소 조항 수정 화면</a:t>
            </a:r>
          </a:p>
        </p:txBody>
      </p:sp>
      <p:sp>
        <p:nvSpPr>
          <p:cNvPr id="323" name="TextBox 15"/>
          <p:cNvSpPr txBox="1"/>
          <p:nvPr/>
        </p:nvSpPr>
        <p:spPr>
          <a:xfrm>
            <a:off x="5290668" y="2925523"/>
            <a:ext cx="716128" cy="225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다음 수정 내용 </a:t>
            </a:r>
          </a:p>
        </p:txBody>
      </p:sp>
      <p:sp>
        <p:nvSpPr>
          <p:cNvPr id="324" name="타원 16"/>
          <p:cNvSpPr/>
          <p:nvPr/>
        </p:nvSpPr>
        <p:spPr>
          <a:xfrm>
            <a:off x="2182483" y="3432395"/>
            <a:ext cx="504057" cy="504057"/>
          </a:xfrm>
          <a:prstGeom prst="ellipse">
            <a:avLst/>
          </a:prstGeom>
          <a:ln w="6350">
            <a:solidFill>
              <a:srgbClr val="808080"/>
            </a:solidFill>
          </a:ln>
        </p:spPr>
        <p:txBody>
          <a:bodyPr lIns="45719" rIns="45719" anchor="ctr"/>
          <a:lstStyle/>
          <a:p>
            <a:pPr algn="ctr">
              <a:defRPr sz="900"/>
            </a:pPr>
          </a:p>
        </p:txBody>
      </p:sp>
      <p:sp>
        <p:nvSpPr>
          <p:cNvPr id="325" name="직선 화살표 연결선 17"/>
          <p:cNvSpPr/>
          <p:nvPr/>
        </p:nvSpPr>
        <p:spPr>
          <a:xfrm flipV="1">
            <a:off x="2612722" y="2845179"/>
            <a:ext cx="879158" cy="661035"/>
          </a:xfrm>
          <a:prstGeom prst="line">
            <a:avLst/>
          </a:prstGeom>
          <a:ln>
            <a:solidFill>
              <a:srgbClr val="A6A6A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6" name="타원 18"/>
          <p:cNvSpPr/>
          <p:nvPr/>
        </p:nvSpPr>
        <p:spPr>
          <a:xfrm>
            <a:off x="467543" y="5229199"/>
            <a:ext cx="504057" cy="504057"/>
          </a:xfrm>
          <a:prstGeom prst="ellipse">
            <a:avLst/>
          </a:prstGeom>
          <a:ln w="6350">
            <a:solidFill>
              <a:srgbClr val="808080"/>
            </a:solidFill>
          </a:ln>
        </p:spPr>
        <p:txBody>
          <a:bodyPr lIns="45719" rIns="45719" anchor="ctr"/>
          <a:lstStyle/>
          <a:p>
            <a:pPr algn="ctr">
              <a:defRPr sz="900"/>
            </a:pPr>
          </a:p>
        </p:txBody>
      </p:sp>
      <p:sp>
        <p:nvSpPr>
          <p:cNvPr id="327" name="직선 화살표 연결선 19"/>
          <p:cNvSpPr/>
          <p:nvPr/>
        </p:nvSpPr>
        <p:spPr>
          <a:xfrm flipV="1">
            <a:off x="971599" y="4293095"/>
            <a:ext cx="4248473" cy="1188135"/>
          </a:xfrm>
          <a:prstGeom prst="line">
            <a:avLst/>
          </a:prstGeom>
          <a:ln>
            <a:solidFill>
              <a:srgbClr val="A6A6A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8" name="타원 20"/>
          <p:cNvSpPr/>
          <p:nvPr/>
        </p:nvSpPr>
        <p:spPr>
          <a:xfrm>
            <a:off x="1763688" y="5289353"/>
            <a:ext cx="504057" cy="504057"/>
          </a:xfrm>
          <a:prstGeom prst="ellipse">
            <a:avLst/>
          </a:prstGeom>
          <a:ln w="6350">
            <a:solidFill>
              <a:srgbClr val="808080"/>
            </a:solidFill>
          </a:ln>
        </p:spPr>
        <p:txBody>
          <a:bodyPr lIns="45719" rIns="45719" anchor="ctr"/>
          <a:lstStyle/>
          <a:p>
            <a:pPr algn="ctr">
              <a:defRPr sz="900"/>
            </a:pPr>
          </a:p>
        </p:txBody>
      </p:sp>
      <p:sp>
        <p:nvSpPr>
          <p:cNvPr id="329" name="직선 화살표 연결선 21"/>
          <p:cNvSpPr/>
          <p:nvPr/>
        </p:nvSpPr>
        <p:spPr>
          <a:xfrm>
            <a:off x="2193926" y="5719592"/>
            <a:ext cx="1240779" cy="13665"/>
          </a:xfrm>
          <a:prstGeom prst="line">
            <a:avLst/>
          </a:prstGeom>
          <a:ln>
            <a:solidFill>
              <a:srgbClr val="A6A6A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30" name="TextBox 26"/>
          <p:cNvSpPr txBox="1"/>
          <p:nvPr/>
        </p:nvSpPr>
        <p:spPr>
          <a:xfrm>
            <a:off x="3480425" y="4927251"/>
            <a:ext cx="979780" cy="225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취소 여부 확인 팝업창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2" grpId="3"/>
      <p:bldP build="whole" bldLvl="1" animBg="1" rev="0" advAuto="0" spid="326" grpId="1"/>
      <p:bldP build="whole" bldLvl="1" animBg="1" rev="0" advAuto="0" spid="313" grpId="7"/>
      <p:bldP build="whole" bldLvl="1" animBg="1" rev="0" advAuto="0" spid="327" grpId="2"/>
      <p:bldP build="whole" bldLvl="1" animBg="1" rev="0" advAuto="0" spid="325" grpId="6"/>
      <p:bldP build="whole" bldLvl="1" animBg="1" rev="0" advAuto="0" spid="323" grpId="4"/>
      <p:bldP build="whole" bldLvl="1" animBg="1" rev="0" advAuto="0" spid="324" grpId="5"/>
      <p:bldP build="whole" bldLvl="1" animBg="1" rev="0" advAuto="0" spid="321" grpId="11"/>
      <p:bldP build="whole" bldLvl="1" animBg="1" rev="0" advAuto="0" spid="330" grpId="12"/>
      <p:bldP build="whole" bldLvl="1" animBg="1" rev="0" advAuto="0" spid="322" grpId="8"/>
      <p:bldP build="whole" bldLvl="1" animBg="1" rev="0" advAuto="0" spid="328" grpId="9"/>
      <p:bldP build="whole" bldLvl="1" animBg="1" rev="0" advAuto="0" spid="329" grpId="1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직사각형 10"/>
          <p:cNvSpPr txBox="1"/>
          <p:nvPr>
            <p:ph type="sldNum" sz="quarter" idx="2"/>
          </p:nvPr>
        </p:nvSpPr>
        <p:spPr>
          <a:xfrm>
            <a:off x="8606502" y="68304"/>
            <a:ext cx="367227" cy="376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3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3525" y="1268759"/>
            <a:ext cx="2509877" cy="4824538"/>
          </a:xfrm>
          <a:prstGeom prst="rect">
            <a:avLst/>
          </a:prstGeom>
          <a:ln>
            <a:solidFill>
              <a:srgbClr val="262626"/>
            </a:solidFill>
          </a:ln>
        </p:spPr>
      </p:pic>
      <p:sp>
        <p:nvSpPr>
          <p:cNvPr id="334" name="TextBox 312"/>
          <p:cNvSpPr/>
          <p:nvPr/>
        </p:nvSpPr>
        <p:spPr>
          <a:xfrm>
            <a:off x="6898413" y="1219612"/>
            <a:ext cx="2111141" cy="4657314"/>
          </a:xfrm>
          <a:prstGeom prst="rect">
            <a:avLst/>
          </a:prstGeom>
          <a:solidFill>
            <a:srgbClr val="FFFFFF"/>
          </a:solidFill>
          <a:ln>
            <a:solidFill>
              <a:srgbClr val="D9D9D9"/>
            </a:solidFill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>
              <a:defRPr b="1" sz="800">
                <a:latin typeface="나눔바른고딕"/>
                <a:ea typeface="나눔바른고딕"/>
                <a:cs typeface="나눔바른고딕"/>
                <a:sym typeface="나눔바른고딕"/>
              </a:defRPr>
            </a:pPr>
          </a:p>
        </p:txBody>
      </p:sp>
      <p:graphicFrame>
        <p:nvGraphicFramePr>
          <p:cNvPr id="335" name="표 311"/>
          <p:cNvGraphicFramePr/>
          <p:nvPr/>
        </p:nvGraphicFramePr>
        <p:xfrm>
          <a:off x="317988" y="561580"/>
          <a:ext cx="8691565" cy="4236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21199"/>
                <a:gridCol w="2395163"/>
                <a:gridCol w="746509"/>
                <a:gridCol w="2572666"/>
                <a:gridCol w="707433"/>
                <a:gridCol w="1448594"/>
              </a:tblGrid>
              <a:tr h="211823"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화면코드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69847">
                        <a:def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작성일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2023.11. 20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11823"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업무명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계약서 저장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파일명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작성자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dlawodud96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338" name="TextBox 48"/>
          <p:cNvGrpSpPr/>
          <p:nvPr/>
        </p:nvGrpSpPr>
        <p:grpSpPr>
          <a:xfrm>
            <a:off x="8278396" y="988028"/>
            <a:ext cx="731159" cy="345441"/>
            <a:chOff x="0" y="0"/>
            <a:chExt cx="731157" cy="345440"/>
          </a:xfrm>
        </p:grpSpPr>
        <p:sp>
          <p:nvSpPr>
            <p:cNvPr id="336" name="직사각형"/>
            <p:cNvSpPr/>
            <p:nvPr/>
          </p:nvSpPr>
          <p:spPr>
            <a:xfrm>
              <a:off x="0" y="64708"/>
              <a:ext cx="731158" cy="216025"/>
            </a:xfrm>
            <a:prstGeom prst="rect">
              <a:avLst/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337" name="Description"/>
            <p:cNvSpPr txBox="1"/>
            <p:nvPr/>
          </p:nvSpPr>
          <p:spPr>
            <a:xfrm>
              <a:off x="45719" y="-1"/>
              <a:ext cx="639719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800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pPr/>
              <a:r>
                <a:t>Description</a:t>
              </a:r>
            </a:p>
          </p:txBody>
        </p:sp>
      </p:grpSp>
      <p:sp>
        <p:nvSpPr>
          <p:cNvPr id="339" name="TextBox 24"/>
          <p:cNvSpPr txBox="1"/>
          <p:nvPr/>
        </p:nvSpPr>
        <p:spPr>
          <a:xfrm>
            <a:off x="206424" y="44623"/>
            <a:ext cx="3843177" cy="41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수정된 계약서 저장</a:t>
            </a:r>
          </a:p>
        </p:txBody>
      </p:sp>
      <p:pic>
        <p:nvPicPr>
          <p:cNvPr id="340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23127" y="2708919"/>
            <a:ext cx="1166530" cy="1944217"/>
          </a:xfrm>
          <a:prstGeom prst="rect">
            <a:avLst/>
          </a:prstGeom>
          <a:ln w="12700">
            <a:miter lim="400000"/>
          </a:ln>
        </p:spPr>
      </p:pic>
      <p:sp>
        <p:nvSpPr>
          <p:cNvPr id="341" name="타원 8"/>
          <p:cNvSpPr/>
          <p:nvPr/>
        </p:nvSpPr>
        <p:spPr>
          <a:xfrm>
            <a:off x="1875984" y="2636911"/>
            <a:ext cx="504057" cy="504057"/>
          </a:xfrm>
          <a:prstGeom prst="ellipse">
            <a:avLst/>
          </a:prstGeom>
          <a:ln w="6350">
            <a:solidFill>
              <a:srgbClr val="808080"/>
            </a:solidFill>
          </a:ln>
        </p:spPr>
        <p:txBody>
          <a:bodyPr lIns="45719" rIns="45719" anchor="ctr"/>
          <a:lstStyle/>
          <a:p>
            <a:pPr algn="ctr">
              <a:defRPr sz="900"/>
            </a:pPr>
          </a:p>
        </p:txBody>
      </p:sp>
      <p:sp>
        <p:nvSpPr>
          <p:cNvPr id="342" name="직선 화살표 연결선 9"/>
          <p:cNvSpPr/>
          <p:nvPr/>
        </p:nvSpPr>
        <p:spPr>
          <a:xfrm flipV="1">
            <a:off x="2380040" y="2888940"/>
            <a:ext cx="1715282" cy="9627"/>
          </a:xfrm>
          <a:prstGeom prst="line">
            <a:avLst/>
          </a:prstGeom>
          <a:ln>
            <a:solidFill>
              <a:srgbClr val="A6A6A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43" name="TextBox 11"/>
          <p:cNvSpPr txBox="1"/>
          <p:nvPr/>
        </p:nvSpPr>
        <p:spPr>
          <a:xfrm>
            <a:off x="4168847" y="2493476"/>
            <a:ext cx="893654" cy="225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800"/>
            </a:pPr>
            <a:r>
              <a:t>계약 종류 </a:t>
            </a:r>
            <a:r>
              <a:t>select </a:t>
            </a:r>
            <a:r>
              <a:t>창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3" grpId="4"/>
      <p:bldP build="whole" bldLvl="1" animBg="1" rev="0" advAuto="0" spid="342" grpId="2"/>
      <p:bldP build="whole" bldLvl="1" animBg="1" rev="0" advAuto="0" spid="340" grpId="3"/>
      <p:bldP build="whole" bldLvl="1" animBg="1" rev="0" advAuto="0" spid="34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직사각형 10"/>
          <p:cNvSpPr txBox="1"/>
          <p:nvPr>
            <p:ph type="sldNum" sz="quarter" idx="2"/>
          </p:nvPr>
        </p:nvSpPr>
        <p:spPr>
          <a:xfrm>
            <a:off x="8606502" y="68304"/>
            <a:ext cx="367227" cy="376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346" name="표 311"/>
          <p:cNvGraphicFramePr/>
          <p:nvPr/>
        </p:nvGraphicFramePr>
        <p:xfrm>
          <a:off x="317988" y="561580"/>
          <a:ext cx="8691565" cy="4236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21199"/>
                <a:gridCol w="2395163"/>
                <a:gridCol w="746509"/>
                <a:gridCol w="2572666"/>
                <a:gridCol w="707433"/>
                <a:gridCol w="1448594"/>
              </a:tblGrid>
              <a:tr h="211823"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화면코드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69847">
                        <a:def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작성일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2023.11. 20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11823"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업무명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계약서 확인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파일명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작성자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dlawodud96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47" name="TextBox 24"/>
          <p:cNvSpPr txBox="1"/>
          <p:nvPr/>
        </p:nvSpPr>
        <p:spPr>
          <a:xfrm>
            <a:off x="206424" y="44623"/>
            <a:ext cx="3843177" cy="41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저장된 최종 계약서 확인</a:t>
            </a:r>
          </a:p>
        </p:txBody>
      </p:sp>
      <p:pic>
        <p:nvPicPr>
          <p:cNvPr id="34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3527" y="1268759"/>
            <a:ext cx="2509877" cy="4824538"/>
          </a:xfrm>
          <a:prstGeom prst="rect">
            <a:avLst/>
          </a:prstGeom>
          <a:ln>
            <a:solidFill>
              <a:srgbClr val="000000"/>
            </a:solidFill>
          </a:ln>
        </p:spPr>
      </p:pic>
      <p:grpSp>
        <p:nvGrpSpPr>
          <p:cNvPr id="351" name="그룹 1"/>
          <p:cNvGrpSpPr/>
          <p:nvPr/>
        </p:nvGrpSpPr>
        <p:grpSpPr>
          <a:xfrm>
            <a:off x="3473065" y="1946436"/>
            <a:ext cx="1534171" cy="567707"/>
            <a:chOff x="0" y="0"/>
            <a:chExt cx="1534170" cy="567705"/>
          </a:xfrm>
        </p:grpSpPr>
        <p:sp>
          <p:nvSpPr>
            <p:cNvPr id="349" name="직사각형 9"/>
            <p:cNvSpPr/>
            <p:nvPr/>
          </p:nvSpPr>
          <p:spPr>
            <a:xfrm>
              <a:off x="-1" y="0"/>
              <a:ext cx="1534172" cy="5677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350" name="Picture 5" descr="Picture 5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22585" y="135656"/>
              <a:ext cx="889001" cy="317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52" name="TextBox 5"/>
          <p:cNvSpPr txBox="1"/>
          <p:nvPr/>
        </p:nvSpPr>
        <p:spPr>
          <a:xfrm>
            <a:off x="3518785" y="1649185"/>
            <a:ext cx="1111606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현재 페이지 번호</a:t>
            </a:r>
          </a:p>
        </p:txBody>
      </p:sp>
      <p:sp>
        <p:nvSpPr>
          <p:cNvPr id="353" name="타원 10"/>
          <p:cNvSpPr/>
          <p:nvPr/>
        </p:nvSpPr>
        <p:spPr>
          <a:xfrm>
            <a:off x="467543" y="1787685"/>
            <a:ext cx="504057" cy="504057"/>
          </a:xfrm>
          <a:prstGeom prst="ellipse">
            <a:avLst/>
          </a:prstGeom>
          <a:ln w="6350">
            <a:solidFill>
              <a:srgbClr val="808080"/>
            </a:solidFill>
          </a:ln>
        </p:spPr>
        <p:txBody>
          <a:bodyPr lIns="45719" rIns="45719" anchor="ctr"/>
          <a:lstStyle/>
          <a:p>
            <a:pPr algn="ctr">
              <a:defRPr sz="900"/>
            </a:pPr>
          </a:p>
        </p:txBody>
      </p:sp>
      <p:sp>
        <p:nvSpPr>
          <p:cNvPr id="354" name="직선 화살표 연결선 11"/>
          <p:cNvSpPr/>
          <p:nvPr/>
        </p:nvSpPr>
        <p:spPr>
          <a:xfrm>
            <a:off x="971599" y="2039713"/>
            <a:ext cx="2501466" cy="1"/>
          </a:xfrm>
          <a:prstGeom prst="line">
            <a:avLst/>
          </a:prstGeom>
          <a:ln>
            <a:solidFill>
              <a:srgbClr val="A6A6A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5" name="TextBox 13"/>
          <p:cNvSpPr/>
          <p:nvPr/>
        </p:nvSpPr>
        <p:spPr>
          <a:xfrm>
            <a:off x="6898413" y="1219612"/>
            <a:ext cx="2111141" cy="4657314"/>
          </a:xfrm>
          <a:prstGeom prst="rect">
            <a:avLst/>
          </a:prstGeom>
          <a:solidFill>
            <a:srgbClr val="FFFFFF"/>
          </a:solidFill>
          <a:ln>
            <a:solidFill>
              <a:srgbClr val="D9D9D9"/>
            </a:solidFill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>
              <a:defRPr b="1" sz="800">
                <a:latin typeface="나눔바른고딕"/>
                <a:ea typeface="나눔바른고딕"/>
                <a:cs typeface="나눔바른고딕"/>
                <a:sym typeface="나눔바른고딕"/>
              </a:defRPr>
            </a:pPr>
          </a:p>
        </p:txBody>
      </p:sp>
      <p:grpSp>
        <p:nvGrpSpPr>
          <p:cNvPr id="358" name="TextBox 14"/>
          <p:cNvGrpSpPr/>
          <p:nvPr/>
        </p:nvGrpSpPr>
        <p:grpSpPr>
          <a:xfrm>
            <a:off x="8278396" y="988028"/>
            <a:ext cx="731159" cy="345441"/>
            <a:chOff x="0" y="0"/>
            <a:chExt cx="731157" cy="345440"/>
          </a:xfrm>
        </p:grpSpPr>
        <p:sp>
          <p:nvSpPr>
            <p:cNvPr id="356" name="직사각형"/>
            <p:cNvSpPr/>
            <p:nvPr/>
          </p:nvSpPr>
          <p:spPr>
            <a:xfrm>
              <a:off x="0" y="64708"/>
              <a:ext cx="731158" cy="216025"/>
            </a:xfrm>
            <a:prstGeom prst="rect">
              <a:avLst/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357" name="Description"/>
            <p:cNvSpPr txBox="1"/>
            <p:nvPr/>
          </p:nvSpPr>
          <p:spPr>
            <a:xfrm>
              <a:off x="45719" y="-1"/>
              <a:ext cx="639719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800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pPr/>
              <a:r>
                <a:t>Description</a:t>
              </a:r>
            </a:p>
          </p:txBody>
        </p:sp>
      </p:grpSp>
      <p:pic>
        <p:nvPicPr>
          <p:cNvPr id="359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20285" y="3575094"/>
            <a:ext cx="2047335" cy="2448274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360" name="타원 16"/>
          <p:cNvSpPr/>
          <p:nvPr/>
        </p:nvSpPr>
        <p:spPr>
          <a:xfrm>
            <a:off x="1838431" y="5560312"/>
            <a:ext cx="504057" cy="504057"/>
          </a:xfrm>
          <a:prstGeom prst="ellipse">
            <a:avLst/>
          </a:prstGeom>
          <a:ln w="6350">
            <a:solidFill>
              <a:srgbClr val="808080"/>
            </a:solidFill>
          </a:ln>
        </p:spPr>
        <p:txBody>
          <a:bodyPr lIns="45719" rIns="45719" anchor="ctr"/>
          <a:lstStyle/>
          <a:p>
            <a:pPr algn="ctr">
              <a:defRPr sz="900"/>
            </a:pPr>
          </a:p>
        </p:txBody>
      </p:sp>
      <p:sp>
        <p:nvSpPr>
          <p:cNvPr id="361" name="직선 화살표 연결선 17"/>
          <p:cNvSpPr/>
          <p:nvPr/>
        </p:nvSpPr>
        <p:spPr>
          <a:xfrm flipV="1">
            <a:off x="2342488" y="4725144"/>
            <a:ext cx="1453163" cy="1087197"/>
          </a:xfrm>
          <a:prstGeom prst="line">
            <a:avLst/>
          </a:prstGeom>
          <a:ln>
            <a:solidFill>
              <a:srgbClr val="A6A6A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62" name="TextBox 22"/>
          <p:cNvSpPr txBox="1"/>
          <p:nvPr/>
        </p:nvSpPr>
        <p:spPr>
          <a:xfrm>
            <a:off x="3841370" y="3271270"/>
            <a:ext cx="1243432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공유하기 기본 팝업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9" grpId="3"/>
      <p:bldP build="whole" bldLvl="1" animBg="1" rev="0" advAuto="0" spid="352" grpId="8"/>
      <p:bldP build="whole" bldLvl="1" animBg="1" rev="0" advAuto="0" spid="353" grpId="5"/>
      <p:bldP build="whole" bldLvl="1" animBg="1" rev="0" advAuto="0" spid="361" grpId="2"/>
      <p:bldP build="whole" bldLvl="1" animBg="1" rev="0" advAuto="0" spid="354" grpId="6"/>
      <p:bldP build="whole" bldLvl="1" animBg="1" rev="0" advAuto="0" spid="351" grpId="7"/>
      <p:bldP build="whole" bldLvl="1" animBg="1" rev="0" advAuto="0" spid="360" grpId="1"/>
      <p:bldP build="whole" bldLvl="1" animBg="1" rev="0" advAuto="0" spid="362" grpId="4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직사각형 10"/>
          <p:cNvSpPr txBox="1"/>
          <p:nvPr>
            <p:ph type="sldNum" sz="quarter" idx="2"/>
          </p:nvPr>
        </p:nvSpPr>
        <p:spPr>
          <a:xfrm>
            <a:off x="8606502" y="68304"/>
            <a:ext cx="367227" cy="376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6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0476" y="1268759"/>
            <a:ext cx="2509876" cy="4824538"/>
          </a:xfrm>
          <a:prstGeom prst="rect">
            <a:avLst/>
          </a:prstGeom>
          <a:ln>
            <a:solidFill>
              <a:srgbClr val="262626"/>
            </a:solidFill>
          </a:ln>
        </p:spPr>
      </p:pic>
      <p:sp>
        <p:nvSpPr>
          <p:cNvPr id="366" name="TextBox 312"/>
          <p:cNvSpPr/>
          <p:nvPr/>
        </p:nvSpPr>
        <p:spPr>
          <a:xfrm>
            <a:off x="6898413" y="1219612"/>
            <a:ext cx="2111141" cy="4657314"/>
          </a:xfrm>
          <a:prstGeom prst="rect">
            <a:avLst/>
          </a:prstGeom>
          <a:solidFill>
            <a:srgbClr val="FFFFFF"/>
          </a:solidFill>
          <a:ln>
            <a:solidFill>
              <a:srgbClr val="D9D9D9"/>
            </a:solidFill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>
              <a:defRPr b="1" sz="800">
                <a:latin typeface="나눔바른고딕"/>
                <a:ea typeface="나눔바른고딕"/>
                <a:cs typeface="나눔바른고딕"/>
                <a:sym typeface="나눔바른고딕"/>
              </a:defRPr>
            </a:pPr>
          </a:p>
        </p:txBody>
      </p:sp>
      <p:graphicFrame>
        <p:nvGraphicFramePr>
          <p:cNvPr id="367" name="표 311"/>
          <p:cNvGraphicFramePr/>
          <p:nvPr/>
        </p:nvGraphicFramePr>
        <p:xfrm>
          <a:off x="317988" y="561580"/>
          <a:ext cx="8691565" cy="4236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21199"/>
                <a:gridCol w="2395163"/>
                <a:gridCol w="746509"/>
                <a:gridCol w="2572666"/>
                <a:gridCol w="707433"/>
                <a:gridCol w="1448594"/>
              </a:tblGrid>
              <a:tr h="211823"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화면코드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69847">
                        <a:def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작성일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2023.11. 20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11823"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업무명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내 계약 이력 확인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파일명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작성자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dlawodud96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370" name="TextBox 48"/>
          <p:cNvGrpSpPr/>
          <p:nvPr/>
        </p:nvGrpSpPr>
        <p:grpSpPr>
          <a:xfrm>
            <a:off x="8278396" y="988028"/>
            <a:ext cx="731159" cy="345441"/>
            <a:chOff x="0" y="0"/>
            <a:chExt cx="731157" cy="345440"/>
          </a:xfrm>
        </p:grpSpPr>
        <p:sp>
          <p:nvSpPr>
            <p:cNvPr id="368" name="직사각형"/>
            <p:cNvSpPr/>
            <p:nvPr/>
          </p:nvSpPr>
          <p:spPr>
            <a:xfrm>
              <a:off x="0" y="64708"/>
              <a:ext cx="731158" cy="216025"/>
            </a:xfrm>
            <a:prstGeom prst="rect">
              <a:avLst/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369" name="Description"/>
            <p:cNvSpPr txBox="1"/>
            <p:nvPr/>
          </p:nvSpPr>
          <p:spPr>
            <a:xfrm>
              <a:off x="45719" y="-1"/>
              <a:ext cx="639719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800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pPr/>
              <a:r>
                <a:t>Description</a:t>
              </a:r>
            </a:p>
          </p:txBody>
        </p:sp>
      </p:grpSp>
      <p:sp>
        <p:nvSpPr>
          <p:cNvPr id="371" name="TextBox 24"/>
          <p:cNvSpPr txBox="1"/>
          <p:nvPr/>
        </p:nvSpPr>
        <p:spPr>
          <a:xfrm>
            <a:off x="206424" y="44623"/>
            <a:ext cx="3843177" cy="41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지난 계약서 보관함 </a:t>
            </a:r>
          </a:p>
        </p:txBody>
      </p:sp>
      <p:pic>
        <p:nvPicPr>
          <p:cNvPr id="372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90002" y="1756929"/>
            <a:ext cx="798022" cy="55147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pic>
        <p:nvPicPr>
          <p:cNvPr id="373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91981" y="1753110"/>
            <a:ext cx="798022" cy="133003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pic>
        <p:nvPicPr>
          <p:cNvPr id="374" name="Picture 5" descr="Picture 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191981" y="1491732"/>
            <a:ext cx="1528907" cy="18839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pic>
        <p:nvPicPr>
          <p:cNvPr id="375" name="Picture 2" descr="Picture 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99991" y="3217824"/>
            <a:ext cx="1303738" cy="2506074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376" name="TextBox 15"/>
          <p:cNvSpPr txBox="1"/>
          <p:nvPr/>
        </p:nvSpPr>
        <p:spPr>
          <a:xfrm>
            <a:off x="4545712" y="2940825"/>
            <a:ext cx="847954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계약서 내용 </a:t>
            </a:r>
          </a:p>
        </p:txBody>
      </p:sp>
      <p:sp>
        <p:nvSpPr>
          <p:cNvPr id="377" name="직선 화살표 연결선 19"/>
          <p:cNvSpPr/>
          <p:nvPr/>
        </p:nvSpPr>
        <p:spPr>
          <a:xfrm flipV="1">
            <a:off x="2438168" y="4220895"/>
            <a:ext cx="1900390" cy="2"/>
          </a:xfrm>
          <a:prstGeom prst="line">
            <a:avLst/>
          </a:prstGeom>
          <a:ln>
            <a:solidFill>
              <a:srgbClr val="A6A6A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78" name="직선 화살표 연결선 22"/>
          <p:cNvSpPr/>
          <p:nvPr/>
        </p:nvSpPr>
        <p:spPr>
          <a:xfrm flipV="1">
            <a:off x="2753425" y="1916832"/>
            <a:ext cx="378416" cy="9832"/>
          </a:xfrm>
          <a:prstGeom prst="line">
            <a:avLst/>
          </a:prstGeom>
          <a:ln>
            <a:solidFill>
              <a:srgbClr val="A6A6A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4" grpId="4"/>
      <p:bldP build="whole" bldLvl="1" animBg="1" rev="0" advAuto="0" spid="378" grpId="1"/>
      <p:bldP build="whole" bldLvl="1" animBg="1" rev="0" advAuto="0" spid="376" grpId="7"/>
      <p:bldP build="whole" bldLvl="1" animBg="1" rev="0" advAuto="0" spid="372" grpId="3"/>
      <p:bldP build="whole" bldLvl="1" animBg="1" rev="0" advAuto="0" spid="377" grpId="5"/>
      <p:bldP build="whole" bldLvl="1" animBg="1" rev="0" advAuto="0" spid="373" grpId="2"/>
      <p:bldP build="whole" bldLvl="1" animBg="1" rev="0" advAuto="0" spid="375" grpId="6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직사각형 10"/>
          <p:cNvSpPr txBox="1"/>
          <p:nvPr>
            <p:ph type="sldNum" sz="quarter" idx="2"/>
          </p:nvPr>
        </p:nvSpPr>
        <p:spPr>
          <a:xfrm>
            <a:off x="8606502" y="68304"/>
            <a:ext cx="367227" cy="376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8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6136" y="1268759"/>
            <a:ext cx="2497502" cy="4800753"/>
          </a:xfrm>
          <a:prstGeom prst="rect">
            <a:avLst/>
          </a:prstGeom>
          <a:ln>
            <a:solidFill>
              <a:srgbClr val="000000"/>
            </a:solidFill>
          </a:ln>
        </p:spPr>
      </p:pic>
      <p:graphicFrame>
        <p:nvGraphicFramePr>
          <p:cNvPr id="382" name="표 311"/>
          <p:cNvGraphicFramePr/>
          <p:nvPr/>
        </p:nvGraphicFramePr>
        <p:xfrm>
          <a:off x="317988" y="561580"/>
          <a:ext cx="8691565" cy="4236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21199"/>
                <a:gridCol w="2395163"/>
                <a:gridCol w="746509"/>
                <a:gridCol w="2572666"/>
                <a:gridCol w="707433"/>
                <a:gridCol w="1448594"/>
              </a:tblGrid>
              <a:tr h="211823"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화면코드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69847">
                        <a:def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작성일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2023.11. 20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11823"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업무명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내 계약 이력 확인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파일명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작성자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dlawodud96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83" name="TextBox 24"/>
          <p:cNvSpPr txBox="1"/>
          <p:nvPr/>
        </p:nvSpPr>
        <p:spPr>
          <a:xfrm>
            <a:off x="206424" y="44623"/>
            <a:ext cx="3843177" cy="41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지난 계약서 상세</a:t>
            </a:r>
          </a:p>
        </p:txBody>
      </p:sp>
      <p:pic>
        <p:nvPicPr>
          <p:cNvPr id="384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0476" y="1268759"/>
            <a:ext cx="2509877" cy="4824538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385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59832" y="1268759"/>
            <a:ext cx="2520281" cy="4844538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386" name="직선 화살표 연결선 17"/>
          <p:cNvSpPr/>
          <p:nvPr/>
        </p:nvSpPr>
        <p:spPr>
          <a:xfrm>
            <a:off x="2738837" y="2107613"/>
            <a:ext cx="609027" cy="947974"/>
          </a:xfrm>
          <a:prstGeom prst="line">
            <a:avLst/>
          </a:prstGeom>
          <a:ln>
            <a:solidFill>
              <a:srgbClr val="A6A6A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7" name="타원 18"/>
          <p:cNvSpPr/>
          <p:nvPr/>
        </p:nvSpPr>
        <p:spPr>
          <a:xfrm>
            <a:off x="2308598" y="1677374"/>
            <a:ext cx="504057" cy="504057"/>
          </a:xfrm>
          <a:prstGeom prst="ellipse">
            <a:avLst/>
          </a:prstGeom>
          <a:ln w="6350">
            <a:solidFill>
              <a:srgbClr val="808080"/>
            </a:solidFill>
          </a:ln>
        </p:spPr>
        <p:txBody>
          <a:bodyPr lIns="45719" rIns="45719" anchor="ctr"/>
          <a:lstStyle/>
          <a:p>
            <a:pPr algn="ctr">
              <a:defRPr sz="900"/>
            </a:pPr>
          </a:p>
        </p:txBody>
      </p:sp>
      <p:sp>
        <p:nvSpPr>
          <p:cNvPr id="388" name="직선 화살표 연결선 31"/>
          <p:cNvSpPr/>
          <p:nvPr/>
        </p:nvSpPr>
        <p:spPr>
          <a:xfrm>
            <a:off x="5220072" y="3055585"/>
            <a:ext cx="576065" cy="1"/>
          </a:xfrm>
          <a:prstGeom prst="line">
            <a:avLst/>
          </a:prstGeom>
          <a:ln>
            <a:solidFill>
              <a:srgbClr val="A6A6A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7" grpId="1"/>
      <p:bldP build="whole" bldLvl="1" animBg="1" rev="0" advAuto="0" spid="388" grpId="4"/>
      <p:bldP build="whole" bldLvl="1" animBg="1" rev="0" advAuto="0" spid="386" grpId="2"/>
      <p:bldP build="whole" bldLvl="1" animBg="1" rev="0" advAuto="0" spid="381" grpId="5"/>
      <p:bldP build="whole" bldLvl="1" animBg="1" rev="0" advAuto="0" spid="385" grpId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직사각형 10"/>
          <p:cNvSpPr txBox="1"/>
          <p:nvPr>
            <p:ph type="sldNum" sz="quarter" idx="2"/>
          </p:nvPr>
        </p:nvSpPr>
        <p:spPr>
          <a:xfrm>
            <a:off x="8606502" y="68304"/>
            <a:ext cx="367227" cy="376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91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6109" y="1268758"/>
            <a:ext cx="2509877" cy="4824538"/>
          </a:xfrm>
          <a:prstGeom prst="rect">
            <a:avLst/>
          </a:prstGeom>
          <a:ln>
            <a:solidFill>
              <a:srgbClr val="262626"/>
            </a:solidFill>
          </a:ln>
        </p:spPr>
      </p:pic>
      <p:graphicFrame>
        <p:nvGraphicFramePr>
          <p:cNvPr id="392" name="표 311"/>
          <p:cNvGraphicFramePr/>
          <p:nvPr/>
        </p:nvGraphicFramePr>
        <p:xfrm>
          <a:off x="317988" y="561580"/>
          <a:ext cx="8691565" cy="4236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21199"/>
                <a:gridCol w="2395163"/>
                <a:gridCol w="746509"/>
                <a:gridCol w="2572666"/>
                <a:gridCol w="707433"/>
                <a:gridCol w="1448594"/>
              </a:tblGrid>
              <a:tr h="211823"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화면코드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69847">
                        <a:def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작성일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2023.11. 20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11823"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업무명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샘플 계약서 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파일명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작성자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dlawodud96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93" name="TextBox 24"/>
          <p:cNvSpPr txBox="1"/>
          <p:nvPr/>
        </p:nvSpPr>
        <p:spPr>
          <a:xfrm>
            <a:off x="206424" y="44623"/>
            <a:ext cx="3843177" cy="41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샘플 계약서 검색</a:t>
            </a:r>
          </a:p>
        </p:txBody>
      </p:sp>
      <p:pic>
        <p:nvPicPr>
          <p:cNvPr id="394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79911" y="3356991"/>
            <a:ext cx="1303738" cy="2506074"/>
          </a:xfrm>
          <a:prstGeom prst="rect">
            <a:avLst/>
          </a:prstGeom>
          <a:ln>
            <a:solidFill>
              <a:srgbClr val="262626"/>
            </a:solidFill>
          </a:ln>
        </p:spPr>
      </p:pic>
      <p:sp>
        <p:nvSpPr>
          <p:cNvPr id="395" name="TextBox 12"/>
          <p:cNvSpPr txBox="1"/>
          <p:nvPr/>
        </p:nvSpPr>
        <p:spPr>
          <a:xfrm>
            <a:off x="3818762" y="3075951"/>
            <a:ext cx="1111606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샘플 계약서 내용</a:t>
            </a:r>
          </a:p>
        </p:txBody>
      </p:sp>
      <p:sp>
        <p:nvSpPr>
          <p:cNvPr id="396" name="직선 화살표 연결선 13"/>
          <p:cNvSpPr/>
          <p:nvPr/>
        </p:nvSpPr>
        <p:spPr>
          <a:xfrm flipV="1">
            <a:off x="2743618" y="4509118"/>
            <a:ext cx="950196" cy="3"/>
          </a:xfrm>
          <a:prstGeom prst="line">
            <a:avLst/>
          </a:prstGeom>
          <a:ln>
            <a:solidFill>
              <a:srgbClr val="A6A6A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6" grpId="1"/>
      <p:bldP build="whole" bldLvl="1" animBg="1" rev="0" advAuto="0" spid="394" grpId="2"/>
      <p:bldP build="whole" bldLvl="1" animBg="1" rev="0" advAuto="0" spid="395" grpId="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직사각형 10"/>
          <p:cNvSpPr txBox="1"/>
          <p:nvPr>
            <p:ph type="sldNum" sz="quarter" idx="2"/>
          </p:nvPr>
        </p:nvSpPr>
        <p:spPr>
          <a:xfrm>
            <a:off x="8677134" y="68304"/>
            <a:ext cx="225963" cy="376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2" name="TextBox 3"/>
          <p:cNvSpPr txBox="1"/>
          <p:nvPr/>
        </p:nvSpPr>
        <p:spPr>
          <a:xfrm>
            <a:off x="206943" y="44623"/>
            <a:ext cx="228900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History</a:t>
            </a:r>
          </a:p>
        </p:txBody>
      </p:sp>
      <p:sp>
        <p:nvSpPr>
          <p:cNvPr id="183" name="직사각형 8"/>
          <p:cNvSpPr txBox="1"/>
          <p:nvPr/>
        </p:nvSpPr>
        <p:spPr>
          <a:xfrm>
            <a:off x="497059" y="548680"/>
            <a:ext cx="8202225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추가</a:t>
            </a:r>
            <a:r>
              <a:t>/</a:t>
            </a:r>
            <a:r>
              <a:t>수정에 대한 이력을 버젼과 현행화하여 작성합니다</a:t>
            </a:r>
          </a:p>
        </p:txBody>
      </p:sp>
      <p:graphicFrame>
        <p:nvGraphicFramePr>
          <p:cNvPr id="184" name="표 10"/>
          <p:cNvGraphicFramePr/>
          <p:nvPr/>
        </p:nvGraphicFramePr>
        <p:xfrm>
          <a:off x="179511" y="1906547"/>
          <a:ext cx="8786934" cy="346666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81675"/>
                <a:gridCol w="875642"/>
                <a:gridCol w="1418713"/>
                <a:gridCol w="1418713"/>
                <a:gridCol w="4792190"/>
              </a:tblGrid>
              <a:tr h="41147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N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버전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일자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  <a:r>
                        <a:t>작성</a:t>
                      </a:r>
                      <a:r>
                        <a:t>/</a:t>
                      </a:r>
                      <a:r>
                        <a:t>수정자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내용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33946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1.0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2023.11.15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dlawodud96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최초 작성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3946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9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1.01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2023.11.20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dlawodud96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화면리스트 수정 및 추가 화면 반영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39466">
                <a:tc>
                  <a:txBody>
                    <a:bodyPr/>
                    <a:lstStyle/>
                    <a:p>
                      <a:pPr algn="ctr">
                        <a:defRPr sz="9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69847">
                        <a:defRPr sz="9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39466">
                <a:tc>
                  <a:txBody>
                    <a:bodyPr/>
                    <a:lstStyle/>
                    <a:p>
                      <a:pPr algn="ctr">
                        <a:defRPr sz="9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69847">
                        <a:defRPr sz="9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39466">
                <a:tc>
                  <a:txBody>
                    <a:bodyPr/>
                    <a:lstStyle/>
                    <a:p>
                      <a:pPr algn="ctr">
                        <a:defRPr sz="9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69847">
                        <a:defRPr sz="9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39466">
                <a:tc>
                  <a:txBody>
                    <a:bodyPr/>
                    <a:lstStyle/>
                    <a:p>
                      <a:pPr algn="ctr">
                        <a:defRPr sz="9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69847">
                        <a:defRPr sz="9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39466">
                <a:tc>
                  <a:txBody>
                    <a:bodyPr/>
                    <a:lstStyle/>
                    <a:p>
                      <a:pPr algn="ctr">
                        <a:defRPr sz="9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39466">
                <a:tc>
                  <a:txBody>
                    <a:bodyPr/>
                    <a:lstStyle/>
                    <a:p>
                      <a:pPr algn="ctr">
                        <a:defRPr sz="9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39466">
                <a:tc>
                  <a:txBody>
                    <a:bodyPr/>
                    <a:lstStyle/>
                    <a:p>
                      <a:pPr algn="ctr">
                        <a:defRPr sz="9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직사각형 10"/>
          <p:cNvSpPr txBox="1"/>
          <p:nvPr>
            <p:ph type="sldNum" sz="quarter" idx="2"/>
          </p:nvPr>
        </p:nvSpPr>
        <p:spPr>
          <a:xfrm>
            <a:off x="8677134" y="68304"/>
            <a:ext cx="225963" cy="376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7" name="TextBox 3"/>
          <p:cNvSpPr txBox="1"/>
          <p:nvPr/>
        </p:nvSpPr>
        <p:spPr>
          <a:xfrm>
            <a:off x="230770" y="44623"/>
            <a:ext cx="2289006" cy="41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 업무</a:t>
            </a:r>
            <a:r>
              <a:t>/</a:t>
            </a:r>
            <a:r>
              <a:t>화면 </a:t>
            </a:r>
            <a:r>
              <a:t>Listup</a:t>
            </a:r>
          </a:p>
        </p:txBody>
      </p:sp>
      <p:sp>
        <p:nvSpPr>
          <p:cNvPr id="188" name="직사각형 7"/>
          <p:cNvSpPr txBox="1"/>
          <p:nvPr/>
        </p:nvSpPr>
        <p:spPr>
          <a:xfrm>
            <a:off x="497059" y="548680"/>
            <a:ext cx="8202225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설계될 화면의 리스트를 작성합니다</a:t>
            </a:r>
            <a:r>
              <a:t>.</a:t>
            </a:r>
          </a:p>
        </p:txBody>
      </p:sp>
      <p:graphicFrame>
        <p:nvGraphicFramePr>
          <p:cNvPr id="189" name="표 4"/>
          <p:cNvGraphicFramePr/>
          <p:nvPr/>
        </p:nvGraphicFramePr>
        <p:xfrm>
          <a:off x="811622" y="1268759"/>
          <a:ext cx="7573097" cy="44764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32048"/>
                <a:gridCol w="2464233"/>
                <a:gridCol w="1008112"/>
                <a:gridCol w="1296144"/>
                <a:gridCol w="1224136"/>
                <a:gridCol w="1148422"/>
              </a:tblGrid>
              <a:tr h="24967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000"/>
                        <a:t>No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000"/>
                        <a:t>화면명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000"/>
                        <a:t>유형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000"/>
                        <a:t>업무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000"/>
                        <a:t>화면코드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000"/>
                        <a:t>파일명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28178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 홈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페이지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홈 화면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178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계약서 업로드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페이지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계약서 검토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178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계약서 검토 결과 요약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페이지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독소조항 유무 확인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178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계약서 내 독소 조항 제공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페이지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계약서 검토 내용 제공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178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독소 조항 상세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팝업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독소 조항 상세  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178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독소 조항 수정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팝업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독소 조항 수정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178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7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수정 내용 및 내역 확인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페이지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수정 내역 최종 확인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178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수정된 계약서 저장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팝업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계약서 저장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178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저장된 최종 계약서 확인 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페이지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계약서 확인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178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10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지난 계약서 보관함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페이지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내 계약 확인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178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11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지난 계약서 상세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페이지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내 계약 확인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178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샘플 계약서 검색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페이지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 </a:t>
                      </a:r>
                      <a:r>
                        <a:t>샘플 계약서 찾기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 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178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14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/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178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15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/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178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/>
                        <a:t>16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/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직사각형 10"/>
          <p:cNvSpPr txBox="1"/>
          <p:nvPr>
            <p:ph type="sldNum" sz="quarter" idx="2"/>
          </p:nvPr>
        </p:nvSpPr>
        <p:spPr>
          <a:xfrm>
            <a:off x="8677134" y="68304"/>
            <a:ext cx="225963" cy="376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04933" y="2671585"/>
            <a:ext cx="1300207" cy="2499287"/>
          </a:xfrm>
          <a:prstGeom prst="rect">
            <a:avLst/>
          </a:prstGeom>
          <a:ln>
            <a:solidFill>
              <a:srgbClr val="262626"/>
            </a:solidFill>
          </a:ln>
        </p:spPr>
      </p:pic>
      <p:pic>
        <p:nvPicPr>
          <p:cNvPr id="193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3527" y="1268759"/>
            <a:ext cx="2542714" cy="4887659"/>
          </a:xfrm>
          <a:prstGeom prst="rect">
            <a:avLst/>
          </a:prstGeom>
          <a:ln>
            <a:solidFill>
              <a:srgbClr val="262626"/>
            </a:solidFill>
          </a:ln>
        </p:spPr>
      </p:pic>
      <p:graphicFrame>
        <p:nvGraphicFramePr>
          <p:cNvPr id="194" name="표 311"/>
          <p:cNvGraphicFramePr/>
          <p:nvPr/>
        </p:nvGraphicFramePr>
        <p:xfrm>
          <a:off x="317988" y="561580"/>
          <a:ext cx="8691565" cy="4236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21199"/>
                <a:gridCol w="2395163"/>
                <a:gridCol w="746509"/>
                <a:gridCol w="2572666"/>
                <a:gridCol w="707433"/>
                <a:gridCol w="1448594"/>
              </a:tblGrid>
              <a:tr h="211823"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화면코드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69847">
                        <a:def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작성일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2023.11.20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11823"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업무명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홈 화면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파일명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작성자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dlawodud96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5" name="TextBox 24"/>
          <p:cNvSpPr txBox="1"/>
          <p:nvPr/>
        </p:nvSpPr>
        <p:spPr>
          <a:xfrm>
            <a:off x="206424" y="44623"/>
            <a:ext cx="3843177" cy="41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홈 화면</a:t>
            </a:r>
          </a:p>
        </p:txBody>
      </p:sp>
      <p:pic>
        <p:nvPicPr>
          <p:cNvPr id="196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16318" y="3573016"/>
            <a:ext cx="1304549" cy="2507629"/>
          </a:xfrm>
          <a:prstGeom prst="rect">
            <a:avLst/>
          </a:prstGeom>
          <a:ln>
            <a:solidFill>
              <a:srgbClr val="262626"/>
            </a:solidFill>
          </a:ln>
        </p:spPr>
      </p:pic>
      <p:sp>
        <p:nvSpPr>
          <p:cNvPr id="197" name="직선 화살표 연결선 21"/>
          <p:cNvSpPr/>
          <p:nvPr/>
        </p:nvSpPr>
        <p:spPr>
          <a:xfrm>
            <a:off x="1572451" y="2691762"/>
            <a:ext cx="1487382" cy="1"/>
          </a:xfrm>
          <a:prstGeom prst="line">
            <a:avLst/>
          </a:prstGeom>
          <a:ln>
            <a:solidFill>
              <a:srgbClr val="A6A6A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98" name="직선 화살표 연결선 31"/>
          <p:cNvSpPr/>
          <p:nvPr/>
        </p:nvSpPr>
        <p:spPr>
          <a:xfrm>
            <a:off x="2195735" y="5301207"/>
            <a:ext cx="5328594" cy="1"/>
          </a:xfrm>
          <a:prstGeom prst="line">
            <a:avLst/>
          </a:prstGeom>
          <a:ln>
            <a:solidFill>
              <a:srgbClr val="A6A6A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99" name="TextBox 27"/>
          <p:cNvSpPr txBox="1"/>
          <p:nvPr/>
        </p:nvSpPr>
        <p:spPr>
          <a:xfrm>
            <a:off x="3114217" y="1204977"/>
            <a:ext cx="747556" cy="225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업로드하러 이동</a:t>
            </a:r>
          </a:p>
        </p:txBody>
      </p:sp>
      <p:sp>
        <p:nvSpPr>
          <p:cNvPr id="200" name="TextBox 35"/>
          <p:cNvSpPr txBox="1"/>
          <p:nvPr/>
        </p:nvSpPr>
        <p:spPr>
          <a:xfrm>
            <a:off x="6037524" y="2454619"/>
            <a:ext cx="804013" cy="225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내 계약 이력 이동</a:t>
            </a:r>
          </a:p>
        </p:txBody>
      </p:sp>
      <p:sp>
        <p:nvSpPr>
          <p:cNvPr id="201" name="TextBox 36"/>
          <p:cNvSpPr txBox="1"/>
          <p:nvPr/>
        </p:nvSpPr>
        <p:spPr>
          <a:xfrm>
            <a:off x="7662038" y="3356991"/>
            <a:ext cx="775784" cy="225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계약서 내용 제공</a:t>
            </a:r>
          </a:p>
        </p:txBody>
      </p:sp>
      <p:pic>
        <p:nvPicPr>
          <p:cNvPr id="202" name="Picture 2" descr="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055771" y="1420422"/>
            <a:ext cx="1300206" cy="2499283"/>
          </a:xfrm>
          <a:prstGeom prst="rect">
            <a:avLst/>
          </a:prstGeom>
          <a:ln>
            <a:solidFill>
              <a:srgbClr val="262626"/>
            </a:solidFill>
          </a:ln>
        </p:spPr>
      </p:pic>
      <p:sp>
        <p:nvSpPr>
          <p:cNvPr id="203" name="직선 화살표 연결선 29"/>
          <p:cNvSpPr/>
          <p:nvPr/>
        </p:nvSpPr>
        <p:spPr>
          <a:xfrm>
            <a:off x="2699791" y="3919704"/>
            <a:ext cx="3292015" cy="907125"/>
          </a:xfrm>
          <a:prstGeom prst="line">
            <a:avLst/>
          </a:prstGeom>
          <a:ln>
            <a:solidFill>
              <a:srgbClr val="A6A6A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204" name="Picture 4" descr="Picture 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538588" y="2100384"/>
            <a:ext cx="1307454" cy="2513216"/>
          </a:xfrm>
          <a:prstGeom prst="rect">
            <a:avLst/>
          </a:prstGeom>
          <a:ln>
            <a:solidFill>
              <a:srgbClr val="262626"/>
            </a:solidFill>
          </a:ln>
        </p:spPr>
      </p:pic>
      <p:sp>
        <p:nvSpPr>
          <p:cNvPr id="205" name="TextBox 58"/>
          <p:cNvSpPr txBox="1"/>
          <p:nvPr/>
        </p:nvSpPr>
        <p:spPr>
          <a:xfrm>
            <a:off x="4584308" y="1875759"/>
            <a:ext cx="775784" cy="225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샘플 계약서 찾기</a:t>
            </a:r>
          </a:p>
        </p:txBody>
      </p:sp>
      <p:sp>
        <p:nvSpPr>
          <p:cNvPr id="206" name="타원 15"/>
          <p:cNvSpPr/>
          <p:nvPr/>
        </p:nvSpPr>
        <p:spPr>
          <a:xfrm>
            <a:off x="442756" y="3301208"/>
            <a:ext cx="1104909" cy="343817"/>
          </a:xfrm>
          <a:prstGeom prst="ellipse">
            <a:avLst/>
          </a:prstGeom>
          <a:ln w="6350">
            <a:solidFill>
              <a:srgbClr val="808080"/>
            </a:solidFill>
          </a:ln>
        </p:spPr>
        <p:txBody>
          <a:bodyPr lIns="45719" rIns="45719" anchor="ctr"/>
          <a:lstStyle/>
          <a:p>
            <a:pPr algn="ctr">
              <a:defRPr sz="900"/>
            </a:pPr>
          </a:p>
        </p:txBody>
      </p:sp>
      <p:sp>
        <p:nvSpPr>
          <p:cNvPr id="207" name="직선 화살표 연결선 16"/>
          <p:cNvSpPr/>
          <p:nvPr/>
        </p:nvSpPr>
        <p:spPr>
          <a:xfrm>
            <a:off x="1547663" y="3473117"/>
            <a:ext cx="2990926" cy="747971"/>
          </a:xfrm>
          <a:prstGeom prst="line">
            <a:avLst/>
          </a:prstGeom>
          <a:ln>
            <a:solidFill>
              <a:srgbClr val="A6A6A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8" grpId="11"/>
      <p:bldP build="whole" bldLvl="1" animBg="1" rev="0" advAuto="0" spid="201" grpId="13"/>
      <p:bldP build="whole" bldLvl="1" animBg="1" rev="0" advAuto="0" spid="199" grpId="3"/>
      <p:bldP build="whole" bldLvl="1" animBg="1" rev="0" advAuto="0" spid="207" grpId="5"/>
      <p:bldP build="whole" bldLvl="1" animBg="1" rev="0" advAuto="0" spid="192" grpId="9"/>
      <p:bldP build="whole" bldLvl="1" animBg="1" rev="0" advAuto="0" spid="196" grpId="12"/>
      <p:bldP build="whole" bldLvl="1" animBg="1" rev="0" advAuto="0" spid="203" grpId="8"/>
      <p:bldP build="whole" bldLvl="1" animBg="1" rev="0" advAuto="0" spid="200" grpId="10"/>
      <p:bldP build="whole" bldLvl="1" animBg="1" rev="0" advAuto="0" spid="205" grpId="7"/>
      <p:bldP build="whole" bldLvl="1" animBg="1" rev="0" advAuto="0" spid="202" grpId="2"/>
      <p:bldP build="whole" bldLvl="1" animBg="1" rev="0" advAuto="0" spid="204" grpId="6"/>
      <p:bldP build="whole" bldLvl="1" animBg="1" rev="0" advAuto="0" spid="197" grpId="1"/>
      <p:bldP build="whole" bldLvl="1" animBg="1" rev="0" advAuto="0" spid="206" grpId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직사각형 10"/>
          <p:cNvSpPr txBox="1"/>
          <p:nvPr>
            <p:ph type="sldNum" sz="quarter" idx="2"/>
          </p:nvPr>
        </p:nvSpPr>
        <p:spPr>
          <a:xfrm>
            <a:off x="8677134" y="68304"/>
            <a:ext cx="225963" cy="376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3527" y="1268759"/>
            <a:ext cx="2538144" cy="4878877"/>
          </a:xfrm>
          <a:prstGeom prst="rect">
            <a:avLst/>
          </a:prstGeom>
          <a:ln>
            <a:solidFill>
              <a:srgbClr val="262626"/>
            </a:solidFill>
          </a:ln>
        </p:spPr>
      </p:pic>
      <p:sp>
        <p:nvSpPr>
          <p:cNvPr id="211" name="TextBox 312"/>
          <p:cNvSpPr/>
          <p:nvPr/>
        </p:nvSpPr>
        <p:spPr>
          <a:xfrm>
            <a:off x="6898413" y="1219612"/>
            <a:ext cx="2111141" cy="4657314"/>
          </a:xfrm>
          <a:prstGeom prst="rect">
            <a:avLst/>
          </a:prstGeom>
          <a:solidFill>
            <a:srgbClr val="FFFFFF"/>
          </a:solidFill>
          <a:ln>
            <a:solidFill>
              <a:srgbClr val="D9D9D9"/>
            </a:solidFill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>
              <a:defRPr b="1" sz="800">
                <a:latin typeface="나눔바른고딕"/>
                <a:ea typeface="나눔바른고딕"/>
                <a:cs typeface="나눔바른고딕"/>
                <a:sym typeface="나눔바른고딕"/>
              </a:defRPr>
            </a:pPr>
          </a:p>
        </p:txBody>
      </p:sp>
      <p:graphicFrame>
        <p:nvGraphicFramePr>
          <p:cNvPr id="212" name="표 311"/>
          <p:cNvGraphicFramePr/>
          <p:nvPr/>
        </p:nvGraphicFramePr>
        <p:xfrm>
          <a:off x="317988" y="561580"/>
          <a:ext cx="8691565" cy="4236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21199"/>
                <a:gridCol w="2395163"/>
                <a:gridCol w="746509"/>
                <a:gridCol w="2572666"/>
                <a:gridCol w="707433"/>
                <a:gridCol w="1448594"/>
              </a:tblGrid>
              <a:tr h="211823"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화면코드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69847">
                        <a:def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작성일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2023.11.20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11823"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업무명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계약서 검토 서비스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파일명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작성자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dlawodud96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15" name="TextBox 48"/>
          <p:cNvGrpSpPr/>
          <p:nvPr/>
        </p:nvGrpSpPr>
        <p:grpSpPr>
          <a:xfrm>
            <a:off x="8278396" y="988028"/>
            <a:ext cx="731159" cy="345441"/>
            <a:chOff x="0" y="0"/>
            <a:chExt cx="731157" cy="345440"/>
          </a:xfrm>
        </p:grpSpPr>
        <p:sp>
          <p:nvSpPr>
            <p:cNvPr id="213" name="직사각형"/>
            <p:cNvSpPr/>
            <p:nvPr/>
          </p:nvSpPr>
          <p:spPr>
            <a:xfrm>
              <a:off x="0" y="64708"/>
              <a:ext cx="731158" cy="216025"/>
            </a:xfrm>
            <a:prstGeom prst="rect">
              <a:avLst/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14" name="Description"/>
            <p:cNvSpPr txBox="1"/>
            <p:nvPr/>
          </p:nvSpPr>
          <p:spPr>
            <a:xfrm>
              <a:off x="45719" y="-1"/>
              <a:ext cx="639719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800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pPr/>
              <a:r>
                <a:t>Description</a:t>
              </a:r>
            </a:p>
          </p:txBody>
        </p:sp>
      </p:grpSp>
      <p:sp>
        <p:nvSpPr>
          <p:cNvPr id="216" name="TextBox 24"/>
          <p:cNvSpPr txBox="1"/>
          <p:nvPr/>
        </p:nvSpPr>
        <p:spPr>
          <a:xfrm>
            <a:off x="206424" y="44623"/>
            <a:ext cx="3843177" cy="41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계약서 업로드</a:t>
            </a:r>
          </a:p>
        </p:txBody>
      </p:sp>
      <p:pic>
        <p:nvPicPr>
          <p:cNvPr id="217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rcRect l="3706" t="0" r="0" b="0"/>
          <a:stretch>
            <a:fillRect/>
          </a:stretch>
        </p:blipFill>
        <p:spPr>
          <a:xfrm>
            <a:off x="3268895" y="5514737"/>
            <a:ext cx="1231097" cy="57175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sp>
        <p:nvSpPr>
          <p:cNvPr id="218" name="직선 화살표 연결선 14"/>
          <p:cNvSpPr/>
          <p:nvPr/>
        </p:nvSpPr>
        <p:spPr>
          <a:xfrm>
            <a:off x="1043607" y="5398477"/>
            <a:ext cx="2168595" cy="478448"/>
          </a:xfrm>
          <a:prstGeom prst="line">
            <a:avLst/>
          </a:prstGeom>
          <a:ln>
            <a:solidFill>
              <a:srgbClr val="A6A6A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219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63887" y="1627204"/>
            <a:ext cx="1598181" cy="3072059"/>
          </a:xfrm>
          <a:prstGeom prst="rect">
            <a:avLst/>
          </a:prstGeom>
          <a:ln>
            <a:solidFill>
              <a:srgbClr val="A6A6A6"/>
            </a:solidFill>
          </a:ln>
        </p:spPr>
      </p:pic>
      <p:sp>
        <p:nvSpPr>
          <p:cNvPr id="220" name="타원 10"/>
          <p:cNvSpPr/>
          <p:nvPr/>
        </p:nvSpPr>
        <p:spPr>
          <a:xfrm>
            <a:off x="539551" y="5157192"/>
            <a:ext cx="504058" cy="504057"/>
          </a:xfrm>
          <a:prstGeom prst="ellipse">
            <a:avLst/>
          </a:prstGeom>
          <a:ln w="6350">
            <a:solidFill>
              <a:srgbClr val="808080"/>
            </a:solidFill>
          </a:ln>
        </p:spPr>
        <p:txBody>
          <a:bodyPr lIns="45719" rIns="45719" anchor="ctr"/>
          <a:lstStyle/>
          <a:p>
            <a:pPr algn="ctr">
              <a:defRPr sz="900"/>
            </a:pPr>
          </a:p>
        </p:txBody>
      </p:sp>
      <p:sp>
        <p:nvSpPr>
          <p:cNvPr id="221" name="타원 11"/>
          <p:cNvSpPr/>
          <p:nvPr/>
        </p:nvSpPr>
        <p:spPr>
          <a:xfrm>
            <a:off x="2195735" y="5175629"/>
            <a:ext cx="504057" cy="504057"/>
          </a:xfrm>
          <a:prstGeom prst="ellipse">
            <a:avLst/>
          </a:prstGeom>
          <a:ln w="6350">
            <a:solidFill>
              <a:srgbClr val="808080"/>
            </a:solidFill>
          </a:ln>
        </p:spPr>
        <p:txBody>
          <a:bodyPr lIns="45719" rIns="45719" anchor="ctr"/>
          <a:lstStyle/>
          <a:p>
            <a:pPr algn="ctr">
              <a:defRPr sz="900"/>
            </a:pPr>
          </a:p>
        </p:txBody>
      </p:sp>
      <p:sp>
        <p:nvSpPr>
          <p:cNvPr id="222" name="직선 화살표 연결선 12"/>
          <p:cNvSpPr/>
          <p:nvPr/>
        </p:nvSpPr>
        <p:spPr>
          <a:xfrm flipV="1">
            <a:off x="2625974" y="4149080"/>
            <a:ext cx="865907" cy="1100367"/>
          </a:xfrm>
          <a:prstGeom prst="line">
            <a:avLst/>
          </a:prstGeom>
          <a:ln>
            <a:solidFill>
              <a:srgbClr val="A6A6A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3" name="TextBox 19"/>
          <p:cNvSpPr txBox="1"/>
          <p:nvPr/>
        </p:nvSpPr>
        <p:spPr>
          <a:xfrm>
            <a:off x="3609607" y="1411761"/>
            <a:ext cx="483905" cy="225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로딩 화면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8" grpId="2"/>
      <p:bldP build="whole" bldLvl="1" animBg="1" rev="0" advAuto="0" spid="222" grpId="5"/>
      <p:bldP build="whole" bldLvl="1" animBg="1" rev="0" advAuto="0" spid="220" grpId="1"/>
      <p:bldP build="whole" bldLvl="1" animBg="1" rev="0" advAuto="0" spid="223" grpId="7"/>
      <p:bldP build="whole" bldLvl="1" animBg="1" rev="0" advAuto="0" spid="219" grpId="6"/>
      <p:bldP build="whole" bldLvl="1" animBg="1" rev="0" advAuto="0" spid="221" grpId="4"/>
      <p:bldP build="whole" bldLvl="1" animBg="1" rev="0" advAuto="0" spid="217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직사각형 10"/>
          <p:cNvSpPr txBox="1"/>
          <p:nvPr>
            <p:ph type="sldNum" sz="quarter" idx="2"/>
          </p:nvPr>
        </p:nvSpPr>
        <p:spPr>
          <a:xfrm>
            <a:off x="8677134" y="68304"/>
            <a:ext cx="225963" cy="376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6" name="TextBox 312"/>
          <p:cNvSpPr/>
          <p:nvPr/>
        </p:nvSpPr>
        <p:spPr>
          <a:xfrm>
            <a:off x="6898413" y="1219612"/>
            <a:ext cx="2111141" cy="4657314"/>
          </a:xfrm>
          <a:prstGeom prst="rect">
            <a:avLst/>
          </a:prstGeom>
          <a:solidFill>
            <a:srgbClr val="FFFFFF"/>
          </a:solidFill>
          <a:ln>
            <a:solidFill>
              <a:srgbClr val="D9D9D9"/>
            </a:solidFill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>
              <a:defRPr b="1" sz="800">
                <a:latin typeface="나눔바른고딕"/>
                <a:ea typeface="나눔바른고딕"/>
                <a:cs typeface="나눔바른고딕"/>
                <a:sym typeface="나눔바른고딕"/>
              </a:defRPr>
            </a:pPr>
          </a:p>
        </p:txBody>
      </p:sp>
      <p:graphicFrame>
        <p:nvGraphicFramePr>
          <p:cNvPr id="227" name="표 311"/>
          <p:cNvGraphicFramePr/>
          <p:nvPr/>
        </p:nvGraphicFramePr>
        <p:xfrm>
          <a:off x="317988" y="561580"/>
          <a:ext cx="8691565" cy="4236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21199"/>
                <a:gridCol w="2395163"/>
                <a:gridCol w="746509"/>
                <a:gridCol w="2572666"/>
                <a:gridCol w="707433"/>
                <a:gridCol w="1448594"/>
              </a:tblGrid>
              <a:tr h="211823"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화면코드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69847">
                        <a:def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작성일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2023.11.20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11823"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업무명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독소 조항 유무 확인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파일명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작성자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dlawodud96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30" name="TextBox 48"/>
          <p:cNvGrpSpPr/>
          <p:nvPr/>
        </p:nvGrpSpPr>
        <p:grpSpPr>
          <a:xfrm>
            <a:off x="8278396" y="988028"/>
            <a:ext cx="731159" cy="345441"/>
            <a:chOff x="0" y="0"/>
            <a:chExt cx="731157" cy="345440"/>
          </a:xfrm>
        </p:grpSpPr>
        <p:sp>
          <p:nvSpPr>
            <p:cNvPr id="228" name="직사각형"/>
            <p:cNvSpPr/>
            <p:nvPr/>
          </p:nvSpPr>
          <p:spPr>
            <a:xfrm>
              <a:off x="0" y="64708"/>
              <a:ext cx="731158" cy="216025"/>
            </a:xfrm>
            <a:prstGeom prst="rect">
              <a:avLst/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29" name="Description"/>
            <p:cNvSpPr txBox="1"/>
            <p:nvPr/>
          </p:nvSpPr>
          <p:spPr>
            <a:xfrm>
              <a:off x="45719" y="-1"/>
              <a:ext cx="639719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800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pPr/>
              <a:r>
                <a:t>Description</a:t>
              </a:r>
            </a:p>
          </p:txBody>
        </p:sp>
      </p:grpSp>
      <p:sp>
        <p:nvSpPr>
          <p:cNvPr id="231" name="TextBox 24"/>
          <p:cNvSpPr txBox="1"/>
          <p:nvPr/>
        </p:nvSpPr>
        <p:spPr>
          <a:xfrm>
            <a:off x="206424" y="44623"/>
            <a:ext cx="4784731" cy="41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계약서 검토 결과 요약 </a:t>
            </a:r>
            <a:r>
              <a:t>(</a:t>
            </a:r>
            <a:r>
              <a:t>독소 조항 </a:t>
            </a:r>
            <a:r>
              <a:t>X)</a:t>
            </a:r>
          </a:p>
        </p:txBody>
      </p:sp>
      <p:pic>
        <p:nvPicPr>
          <p:cNvPr id="23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3527" y="1275549"/>
            <a:ext cx="2506343" cy="4817747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233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91368" y="1556791"/>
            <a:ext cx="1303738" cy="2506074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234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36875" y="3351222"/>
            <a:ext cx="1300205" cy="2499283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35" name="타원 10"/>
          <p:cNvSpPr/>
          <p:nvPr/>
        </p:nvSpPr>
        <p:spPr>
          <a:xfrm>
            <a:off x="1623956" y="4997417"/>
            <a:ext cx="504057" cy="504057"/>
          </a:xfrm>
          <a:prstGeom prst="ellipse">
            <a:avLst/>
          </a:prstGeom>
          <a:ln w="6350">
            <a:solidFill>
              <a:srgbClr val="808080"/>
            </a:solidFill>
          </a:ln>
        </p:spPr>
        <p:txBody>
          <a:bodyPr lIns="45719" rIns="45719" anchor="ctr"/>
          <a:lstStyle/>
          <a:p>
            <a:pPr algn="ctr">
              <a:defRPr sz="900"/>
            </a:pPr>
          </a:p>
        </p:txBody>
      </p:sp>
      <p:sp>
        <p:nvSpPr>
          <p:cNvPr id="236" name="직선 화살표 연결선 11"/>
          <p:cNvSpPr/>
          <p:nvPr/>
        </p:nvSpPr>
        <p:spPr>
          <a:xfrm>
            <a:off x="2128012" y="5249445"/>
            <a:ext cx="2908864" cy="1"/>
          </a:xfrm>
          <a:prstGeom prst="line">
            <a:avLst/>
          </a:prstGeom>
          <a:ln>
            <a:solidFill>
              <a:srgbClr val="A6A6A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7" name="타원 12"/>
          <p:cNvSpPr/>
          <p:nvPr/>
        </p:nvSpPr>
        <p:spPr>
          <a:xfrm>
            <a:off x="1042043" y="4988428"/>
            <a:ext cx="504057" cy="504057"/>
          </a:xfrm>
          <a:prstGeom prst="ellipse">
            <a:avLst/>
          </a:prstGeom>
          <a:ln w="6350">
            <a:solidFill>
              <a:srgbClr val="808080"/>
            </a:solidFill>
          </a:ln>
        </p:spPr>
        <p:txBody>
          <a:bodyPr lIns="45719" rIns="45719" anchor="ctr"/>
          <a:lstStyle/>
          <a:p>
            <a:pPr algn="ctr">
              <a:defRPr sz="900"/>
            </a:pPr>
          </a:p>
        </p:txBody>
      </p:sp>
      <p:sp>
        <p:nvSpPr>
          <p:cNvPr id="238" name="직선 화살표 연결선 13"/>
          <p:cNvSpPr/>
          <p:nvPr/>
        </p:nvSpPr>
        <p:spPr>
          <a:xfrm flipV="1">
            <a:off x="1472282" y="2584057"/>
            <a:ext cx="1899087" cy="2478190"/>
          </a:xfrm>
          <a:prstGeom prst="line">
            <a:avLst/>
          </a:prstGeom>
          <a:ln>
            <a:solidFill>
              <a:srgbClr val="A6A6A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9" name="TextBox 20"/>
          <p:cNvSpPr txBox="1"/>
          <p:nvPr/>
        </p:nvSpPr>
        <p:spPr>
          <a:xfrm>
            <a:off x="3417087" y="1347063"/>
            <a:ext cx="687901" cy="225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사례 내용 팝업</a:t>
            </a:r>
          </a:p>
        </p:txBody>
      </p:sp>
      <p:sp>
        <p:nvSpPr>
          <p:cNvPr id="240" name="TextBox 21"/>
          <p:cNvSpPr txBox="1"/>
          <p:nvPr/>
        </p:nvSpPr>
        <p:spPr>
          <a:xfrm>
            <a:off x="5083221" y="3135777"/>
            <a:ext cx="775785" cy="225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계약서 내용 화면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0" grpId="8"/>
      <p:bldP build="whole" bldLvl="1" animBg="1" rev="0" advAuto="0" spid="237" grpId="1"/>
      <p:bldP build="whole" bldLvl="1" animBg="1" rev="0" advAuto="0" spid="239" grpId="4"/>
      <p:bldP build="whole" bldLvl="1" animBg="1" rev="0" advAuto="0" spid="235" grpId="5"/>
      <p:bldP build="whole" bldLvl="1" animBg="1" rev="0" advAuto="0" spid="236" grpId="6"/>
      <p:bldP build="whole" bldLvl="1" animBg="1" rev="0" advAuto="0" spid="234" grpId="7"/>
      <p:bldP build="whole" bldLvl="1" animBg="1" rev="0" advAuto="0" spid="233" grpId="3"/>
      <p:bldP build="whole" bldLvl="1" animBg="1" rev="0" advAuto="0" spid="238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직사각형 10"/>
          <p:cNvSpPr txBox="1"/>
          <p:nvPr>
            <p:ph type="sldNum" sz="quarter" idx="2"/>
          </p:nvPr>
        </p:nvSpPr>
        <p:spPr>
          <a:xfrm>
            <a:off x="8677134" y="68304"/>
            <a:ext cx="225963" cy="376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4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47636" y="3501008"/>
            <a:ext cx="1300206" cy="2499282"/>
          </a:xfrm>
          <a:prstGeom prst="rect">
            <a:avLst/>
          </a:prstGeom>
          <a:ln>
            <a:solidFill>
              <a:srgbClr val="262626"/>
            </a:solidFill>
          </a:ln>
        </p:spPr>
      </p:pic>
      <p:sp>
        <p:nvSpPr>
          <p:cNvPr id="244" name="TextBox 312"/>
          <p:cNvSpPr/>
          <p:nvPr/>
        </p:nvSpPr>
        <p:spPr>
          <a:xfrm>
            <a:off x="6898413" y="1219612"/>
            <a:ext cx="2111141" cy="4657314"/>
          </a:xfrm>
          <a:prstGeom prst="rect">
            <a:avLst/>
          </a:prstGeom>
          <a:solidFill>
            <a:srgbClr val="FFFFFF"/>
          </a:solidFill>
          <a:ln>
            <a:solidFill>
              <a:srgbClr val="D9D9D9"/>
            </a:solidFill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>
              <a:defRPr b="1" sz="800">
                <a:latin typeface="나눔바른고딕"/>
                <a:ea typeface="나눔바른고딕"/>
                <a:cs typeface="나눔바른고딕"/>
                <a:sym typeface="나눔바른고딕"/>
              </a:defRPr>
            </a:pPr>
          </a:p>
        </p:txBody>
      </p:sp>
      <p:graphicFrame>
        <p:nvGraphicFramePr>
          <p:cNvPr id="245" name="표 311"/>
          <p:cNvGraphicFramePr/>
          <p:nvPr/>
        </p:nvGraphicFramePr>
        <p:xfrm>
          <a:off x="317988" y="561580"/>
          <a:ext cx="8691565" cy="4236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21199"/>
                <a:gridCol w="2395163"/>
                <a:gridCol w="746509"/>
                <a:gridCol w="2572666"/>
                <a:gridCol w="707433"/>
                <a:gridCol w="1448594"/>
              </a:tblGrid>
              <a:tr h="211823"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화면코드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69847">
                        <a:def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작성일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2023.11. 20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11823"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업무명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독소 조항 유무 확인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파일명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작성자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dlawodud96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48" name="TextBox 48"/>
          <p:cNvGrpSpPr/>
          <p:nvPr/>
        </p:nvGrpSpPr>
        <p:grpSpPr>
          <a:xfrm>
            <a:off x="8278396" y="988028"/>
            <a:ext cx="731159" cy="345441"/>
            <a:chOff x="0" y="0"/>
            <a:chExt cx="731157" cy="345440"/>
          </a:xfrm>
        </p:grpSpPr>
        <p:sp>
          <p:nvSpPr>
            <p:cNvPr id="246" name="직사각형"/>
            <p:cNvSpPr/>
            <p:nvPr/>
          </p:nvSpPr>
          <p:spPr>
            <a:xfrm>
              <a:off x="0" y="64708"/>
              <a:ext cx="731158" cy="216025"/>
            </a:xfrm>
            <a:prstGeom prst="rect">
              <a:avLst/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47" name="Description"/>
            <p:cNvSpPr txBox="1"/>
            <p:nvPr/>
          </p:nvSpPr>
          <p:spPr>
            <a:xfrm>
              <a:off x="45719" y="-1"/>
              <a:ext cx="639719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800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pPr/>
              <a:r>
                <a:t>Description</a:t>
              </a:r>
            </a:p>
          </p:txBody>
        </p:sp>
      </p:grpSp>
      <p:sp>
        <p:nvSpPr>
          <p:cNvPr id="249" name="TextBox 24"/>
          <p:cNvSpPr txBox="1"/>
          <p:nvPr/>
        </p:nvSpPr>
        <p:spPr>
          <a:xfrm>
            <a:off x="206423" y="44623"/>
            <a:ext cx="4751904" cy="41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계약서 검토 결과 요약 </a:t>
            </a:r>
            <a:r>
              <a:t>(</a:t>
            </a:r>
            <a:r>
              <a:t>독소 조항 </a:t>
            </a:r>
            <a:r>
              <a:t>O)</a:t>
            </a:r>
          </a:p>
        </p:txBody>
      </p:sp>
      <p:sp>
        <p:nvSpPr>
          <p:cNvPr id="250" name="타원 10"/>
          <p:cNvSpPr/>
          <p:nvPr/>
        </p:nvSpPr>
        <p:spPr>
          <a:xfrm>
            <a:off x="1623956" y="4997417"/>
            <a:ext cx="504057" cy="504057"/>
          </a:xfrm>
          <a:prstGeom prst="ellipse">
            <a:avLst/>
          </a:prstGeom>
          <a:ln w="6350">
            <a:solidFill>
              <a:srgbClr val="808080"/>
            </a:solidFill>
          </a:ln>
        </p:spPr>
        <p:txBody>
          <a:bodyPr lIns="45719" rIns="45719" anchor="ctr"/>
          <a:lstStyle/>
          <a:p>
            <a:pPr algn="ctr">
              <a:defRPr sz="900"/>
            </a:pPr>
          </a:p>
        </p:txBody>
      </p:sp>
      <p:sp>
        <p:nvSpPr>
          <p:cNvPr id="251" name="타원 12"/>
          <p:cNvSpPr/>
          <p:nvPr/>
        </p:nvSpPr>
        <p:spPr>
          <a:xfrm>
            <a:off x="1042043" y="4988428"/>
            <a:ext cx="504057" cy="504057"/>
          </a:xfrm>
          <a:prstGeom prst="ellipse">
            <a:avLst/>
          </a:prstGeom>
          <a:ln w="6350">
            <a:solidFill>
              <a:srgbClr val="808080"/>
            </a:solidFill>
          </a:ln>
        </p:spPr>
        <p:txBody>
          <a:bodyPr lIns="45719" rIns="45719" anchor="ctr"/>
          <a:lstStyle/>
          <a:p>
            <a:pPr algn="ctr">
              <a:defRPr sz="900"/>
            </a:pPr>
          </a:p>
        </p:txBody>
      </p:sp>
      <p:sp>
        <p:nvSpPr>
          <p:cNvPr id="252" name="TextBox 21"/>
          <p:cNvSpPr txBox="1"/>
          <p:nvPr/>
        </p:nvSpPr>
        <p:spPr>
          <a:xfrm>
            <a:off x="3493356" y="3285564"/>
            <a:ext cx="1183776" cy="225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계약서 검토 결과 내용 화면</a:t>
            </a:r>
          </a:p>
        </p:txBody>
      </p:sp>
      <p:pic>
        <p:nvPicPr>
          <p:cNvPr id="25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3527" y="1268761"/>
            <a:ext cx="2509877" cy="4824537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54" name="직선 화살표 연결선 11"/>
          <p:cNvSpPr/>
          <p:nvPr/>
        </p:nvSpPr>
        <p:spPr>
          <a:xfrm>
            <a:off x="2513614" y="5240456"/>
            <a:ext cx="906258" cy="1"/>
          </a:xfrm>
          <a:prstGeom prst="line">
            <a:avLst/>
          </a:prstGeom>
          <a:ln>
            <a:solidFill>
              <a:srgbClr val="A6A6A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2" grpId="3"/>
      <p:bldP build="whole" bldLvl="1" animBg="1" rev="0" advAuto="0" spid="254" grpId="1"/>
      <p:bldP build="whole" bldLvl="1" animBg="1" rev="0" advAuto="0" spid="243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직사각형 10"/>
          <p:cNvSpPr txBox="1"/>
          <p:nvPr>
            <p:ph type="sldNum" sz="quarter" idx="2"/>
          </p:nvPr>
        </p:nvSpPr>
        <p:spPr>
          <a:xfrm>
            <a:off x="8677134" y="68304"/>
            <a:ext cx="225963" cy="376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57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69141" y="2627183"/>
            <a:ext cx="1303739" cy="2506074"/>
          </a:xfrm>
          <a:prstGeom prst="rect">
            <a:avLst/>
          </a:prstGeom>
          <a:ln>
            <a:solidFill>
              <a:srgbClr val="262626"/>
            </a:solidFill>
          </a:ln>
        </p:spPr>
      </p:pic>
      <p:pic>
        <p:nvPicPr>
          <p:cNvPr id="258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3527" y="1268759"/>
            <a:ext cx="2506188" cy="4817449"/>
          </a:xfrm>
          <a:prstGeom prst="rect">
            <a:avLst/>
          </a:prstGeom>
          <a:ln>
            <a:solidFill>
              <a:srgbClr val="262626"/>
            </a:solidFill>
          </a:ln>
        </p:spPr>
      </p:pic>
      <p:sp>
        <p:nvSpPr>
          <p:cNvPr id="259" name="TextBox 38"/>
          <p:cNvSpPr/>
          <p:nvPr/>
        </p:nvSpPr>
        <p:spPr>
          <a:xfrm>
            <a:off x="6898413" y="1219612"/>
            <a:ext cx="2111141" cy="4657314"/>
          </a:xfrm>
          <a:prstGeom prst="rect">
            <a:avLst/>
          </a:prstGeom>
          <a:solidFill>
            <a:srgbClr val="FFFFFF"/>
          </a:solidFill>
          <a:ln>
            <a:solidFill>
              <a:srgbClr val="D9D9D9"/>
            </a:solidFill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>
              <a:defRPr b="1" sz="800">
                <a:latin typeface="나눔바른고딕"/>
                <a:ea typeface="나눔바른고딕"/>
                <a:cs typeface="나눔바른고딕"/>
                <a:sym typeface="나눔바른고딕"/>
              </a:defRPr>
            </a:pPr>
          </a:p>
        </p:txBody>
      </p:sp>
      <p:grpSp>
        <p:nvGrpSpPr>
          <p:cNvPr id="262" name="TextBox 39"/>
          <p:cNvGrpSpPr/>
          <p:nvPr/>
        </p:nvGrpSpPr>
        <p:grpSpPr>
          <a:xfrm>
            <a:off x="8278396" y="988028"/>
            <a:ext cx="731159" cy="345441"/>
            <a:chOff x="0" y="0"/>
            <a:chExt cx="731157" cy="345440"/>
          </a:xfrm>
        </p:grpSpPr>
        <p:sp>
          <p:nvSpPr>
            <p:cNvPr id="260" name="직사각형"/>
            <p:cNvSpPr/>
            <p:nvPr/>
          </p:nvSpPr>
          <p:spPr>
            <a:xfrm>
              <a:off x="0" y="64708"/>
              <a:ext cx="731158" cy="216025"/>
            </a:xfrm>
            <a:prstGeom prst="rect">
              <a:avLst/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61" name="Description"/>
            <p:cNvSpPr txBox="1"/>
            <p:nvPr/>
          </p:nvSpPr>
          <p:spPr>
            <a:xfrm>
              <a:off x="45719" y="-1"/>
              <a:ext cx="639719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800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pPr/>
              <a:r>
                <a:t>Description</a:t>
              </a:r>
            </a:p>
          </p:txBody>
        </p:sp>
      </p:grpSp>
      <p:graphicFrame>
        <p:nvGraphicFramePr>
          <p:cNvPr id="263" name="표 311"/>
          <p:cNvGraphicFramePr/>
          <p:nvPr/>
        </p:nvGraphicFramePr>
        <p:xfrm>
          <a:off x="317988" y="561580"/>
          <a:ext cx="8691565" cy="4236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21199"/>
                <a:gridCol w="2395163"/>
                <a:gridCol w="746509"/>
                <a:gridCol w="2572666"/>
                <a:gridCol w="707433"/>
                <a:gridCol w="1448594"/>
              </a:tblGrid>
              <a:tr h="211823"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화면코드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69847">
                        <a:def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작성일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2023.11. 20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11823"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업무명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계약서 검토 내용 제공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파일명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작성자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dlawodud96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4" name="TextBox 24"/>
          <p:cNvSpPr txBox="1"/>
          <p:nvPr/>
        </p:nvSpPr>
        <p:spPr>
          <a:xfrm>
            <a:off x="206424" y="44623"/>
            <a:ext cx="3843177" cy="41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계약서 내 독소 조항 제공</a:t>
            </a:r>
          </a:p>
        </p:txBody>
      </p:sp>
      <p:grpSp>
        <p:nvGrpSpPr>
          <p:cNvPr id="268" name="그룹 6"/>
          <p:cNvGrpSpPr/>
          <p:nvPr/>
        </p:nvGrpSpPr>
        <p:grpSpPr>
          <a:xfrm>
            <a:off x="3203848" y="1582438"/>
            <a:ext cx="1224137" cy="649963"/>
            <a:chOff x="0" y="0"/>
            <a:chExt cx="1224136" cy="649962"/>
          </a:xfrm>
        </p:grpSpPr>
        <p:sp>
          <p:nvSpPr>
            <p:cNvPr id="265" name="직사각형 34"/>
            <p:cNvSpPr/>
            <p:nvPr/>
          </p:nvSpPr>
          <p:spPr>
            <a:xfrm>
              <a:off x="-1" y="0"/>
              <a:ext cx="1224138" cy="64996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266" name="Picture 2" descr="Picture 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59699" y="366109"/>
              <a:ext cx="863601" cy="165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7" name="Picture 3" descr="Picture 3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72399" y="130290"/>
              <a:ext cx="850901" cy="165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69" name="TextBox 35"/>
          <p:cNvSpPr txBox="1"/>
          <p:nvPr/>
        </p:nvSpPr>
        <p:spPr>
          <a:xfrm>
            <a:off x="3714861" y="2411739"/>
            <a:ext cx="891896" cy="225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독소 조항 상세 팝업</a:t>
            </a:r>
          </a:p>
        </p:txBody>
      </p:sp>
      <p:sp>
        <p:nvSpPr>
          <p:cNvPr id="270" name="TextBox 36"/>
          <p:cNvSpPr txBox="1"/>
          <p:nvPr/>
        </p:nvSpPr>
        <p:spPr>
          <a:xfrm>
            <a:off x="5337800" y="3322404"/>
            <a:ext cx="979780" cy="225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계약서 검토 결과 화면</a:t>
            </a:r>
          </a:p>
        </p:txBody>
      </p:sp>
      <p:sp>
        <p:nvSpPr>
          <p:cNvPr id="271" name="TextBox 37"/>
          <p:cNvSpPr txBox="1"/>
          <p:nvPr/>
        </p:nvSpPr>
        <p:spPr>
          <a:xfrm>
            <a:off x="3249568" y="1366993"/>
            <a:ext cx="483904" cy="225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수정 여부</a:t>
            </a:r>
          </a:p>
        </p:txBody>
      </p:sp>
      <p:sp>
        <p:nvSpPr>
          <p:cNvPr id="272" name="타원 21"/>
          <p:cNvSpPr/>
          <p:nvPr/>
        </p:nvSpPr>
        <p:spPr>
          <a:xfrm>
            <a:off x="467543" y="5229199"/>
            <a:ext cx="504057" cy="504057"/>
          </a:xfrm>
          <a:prstGeom prst="ellipse">
            <a:avLst/>
          </a:prstGeom>
          <a:ln w="6350">
            <a:solidFill>
              <a:srgbClr val="262626"/>
            </a:solidFill>
          </a:ln>
        </p:spPr>
        <p:txBody>
          <a:bodyPr lIns="45719" rIns="45719" anchor="ctr"/>
          <a:lstStyle/>
          <a:p>
            <a:pPr algn="ctr">
              <a:defRPr sz="900"/>
            </a:pPr>
          </a:p>
        </p:txBody>
      </p:sp>
      <p:sp>
        <p:nvSpPr>
          <p:cNvPr id="273" name="직선 화살표 연결선 22"/>
          <p:cNvSpPr/>
          <p:nvPr/>
        </p:nvSpPr>
        <p:spPr>
          <a:xfrm>
            <a:off x="971599" y="5481227"/>
            <a:ext cx="4248474" cy="1"/>
          </a:xfrm>
          <a:prstGeom prst="line">
            <a:avLst/>
          </a:prstGeom>
          <a:ln>
            <a:solidFill>
              <a:srgbClr val="26262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74" name="타원 28"/>
          <p:cNvSpPr/>
          <p:nvPr/>
        </p:nvSpPr>
        <p:spPr>
          <a:xfrm>
            <a:off x="1979711" y="2232400"/>
            <a:ext cx="504057" cy="504057"/>
          </a:xfrm>
          <a:prstGeom prst="ellipse">
            <a:avLst/>
          </a:prstGeom>
          <a:ln w="6350">
            <a:solidFill>
              <a:srgbClr val="262626"/>
            </a:solidFill>
          </a:ln>
        </p:spPr>
        <p:txBody>
          <a:bodyPr lIns="45719" rIns="45719" anchor="ctr"/>
          <a:lstStyle/>
          <a:p>
            <a:pPr algn="ctr">
              <a:defRPr sz="900"/>
            </a:pPr>
          </a:p>
        </p:txBody>
      </p:sp>
      <p:sp>
        <p:nvSpPr>
          <p:cNvPr id="278" name="직선 화살표 연결선 29"/>
          <p:cNvSpPr/>
          <p:nvPr/>
        </p:nvSpPr>
        <p:spPr>
          <a:xfrm>
            <a:off x="2471603" y="2134980"/>
            <a:ext cx="719546" cy="2620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262626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76" name="직선 화살표 연결선 25"/>
          <p:cNvSpPr/>
          <p:nvPr/>
        </p:nvSpPr>
        <p:spPr>
          <a:xfrm>
            <a:off x="2421825" y="2834980"/>
            <a:ext cx="1214071" cy="1"/>
          </a:xfrm>
          <a:prstGeom prst="line">
            <a:avLst/>
          </a:prstGeom>
          <a:ln>
            <a:solidFill>
              <a:srgbClr val="26262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277" name="Picture 3" descr="Picture 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292080" y="3552106"/>
            <a:ext cx="1302776" cy="2504224"/>
          </a:xfrm>
          <a:prstGeom prst="rect">
            <a:avLst/>
          </a:prstGeom>
          <a:ln>
            <a:solidFill>
              <a:srgbClr val="262626"/>
            </a:solidFill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2" grpId="1"/>
      <p:bldP build="whole" bldLvl="1" animBg="1" rev="0" advAuto="0" spid="273" grpId="2"/>
      <p:bldP build="whole" bldLvl="1" animBg="1" rev="0" advAuto="0" spid="274" grpId="5"/>
      <p:bldP build="whole" bldLvl="1" animBg="1" rev="0" advAuto="0" spid="276" grpId="9"/>
      <p:bldP build="whole" bldLvl="1" animBg="1" rev="0" advAuto="0" spid="269" grpId="11"/>
      <p:bldP build="whole" bldLvl="1" animBg="1" rev="0" advAuto="0" spid="268" grpId="7"/>
      <p:bldP build="whole" bldLvl="1" animBg="1" rev="0" advAuto="0" spid="257" grpId="10"/>
      <p:bldP build="whole" bldLvl="1" animBg="1" rev="0" advAuto="0" spid="277" grpId="3"/>
      <p:bldP build="whole" bldLvl="1" animBg="1" rev="0" advAuto="0" spid="278" grpId="6"/>
      <p:bldP build="whole" bldLvl="1" animBg="1" rev="0" advAuto="0" spid="270" grpId="4"/>
      <p:bldP build="whole" bldLvl="1" animBg="1" rev="0" advAuto="0" spid="271" grpId="8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직사각형 10"/>
          <p:cNvSpPr txBox="1"/>
          <p:nvPr>
            <p:ph type="sldNum" sz="quarter" idx="2"/>
          </p:nvPr>
        </p:nvSpPr>
        <p:spPr>
          <a:xfrm>
            <a:off x="8677134" y="68304"/>
            <a:ext cx="225963" cy="376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8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40981" y="3572288"/>
            <a:ext cx="1303739" cy="2506074"/>
          </a:xfrm>
          <a:prstGeom prst="rect">
            <a:avLst/>
          </a:prstGeom>
          <a:ln>
            <a:solidFill>
              <a:srgbClr val="262626"/>
            </a:solidFill>
          </a:ln>
        </p:spPr>
      </p:pic>
      <p:pic>
        <p:nvPicPr>
          <p:cNvPr id="282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63887" y="1790818"/>
            <a:ext cx="1303739" cy="2506074"/>
          </a:xfrm>
          <a:prstGeom prst="rect">
            <a:avLst/>
          </a:prstGeom>
          <a:ln>
            <a:solidFill>
              <a:srgbClr val="262626"/>
            </a:solidFill>
          </a:ln>
        </p:spPr>
      </p:pic>
      <p:pic>
        <p:nvPicPr>
          <p:cNvPr id="283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3527" y="1275551"/>
            <a:ext cx="2506343" cy="4817748"/>
          </a:xfrm>
          <a:prstGeom prst="rect">
            <a:avLst/>
          </a:prstGeom>
          <a:ln>
            <a:solidFill>
              <a:srgbClr val="262626"/>
            </a:solidFill>
          </a:ln>
        </p:spPr>
      </p:pic>
      <p:graphicFrame>
        <p:nvGraphicFramePr>
          <p:cNvPr id="284" name="표 311"/>
          <p:cNvGraphicFramePr/>
          <p:nvPr/>
        </p:nvGraphicFramePr>
        <p:xfrm>
          <a:off x="317988" y="561580"/>
          <a:ext cx="8691565" cy="4236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21199"/>
                <a:gridCol w="2395163"/>
                <a:gridCol w="746509"/>
                <a:gridCol w="2572666"/>
                <a:gridCol w="707433"/>
                <a:gridCol w="1448594"/>
              </a:tblGrid>
              <a:tr h="211823"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화면코드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69847">
                        <a:def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작성일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2023.11. 20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11823"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업무명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독소 조항 상세 보기 및 수정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파일명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작성자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69847">
                        <a:defRPr sz="1800"/>
                      </a:pPr>
                      <a:r>
                        <a:rPr sz="1000"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dlawodud96</a:t>
                      </a:r>
                    </a:p>
                  </a:txBody>
                  <a:tcPr marL="36000" marR="36000" marT="36000" marB="36000" anchor="ctr" anchorCtr="0" horzOverflow="overflow">
                    <a:lnL w="3175">
                      <a:solidFill>
                        <a:srgbClr val="808080"/>
                      </a:solidFill>
                    </a:lnL>
                    <a:lnR w="3175">
                      <a:solidFill>
                        <a:srgbClr val="808080"/>
                      </a:solidFill>
                    </a:lnR>
                    <a:lnT w="3175">
                      <a:solidFill>
                        <a:srgbClr val="808080"/>
                      </a:solidFill>
                    </a:lnT>
                    <a:lnB w="3175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85" name="TextBox 24"/>
          <p:cNvSpPr txBox="1"/>
          <p:nvPr/>
        </p:nvSpPr>
        <p:spPr>
          <a:xfrm>
            <a:off x="206424" y="44623"/>
            <a:ext cx="3843177" cy="41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독소 조항 상세 </a:t>
            </a:r>
          </a:p>
        </p:txBody>
      </p:sp>
      <p:sp>
        <p:nvSpPr>
          <p:cNvPr id="286" name="타원 12"/>
          <p:cNvSpPr/>
          <p:nvPr/>
        </p:nvSpPr>
        <p:spPr>
          <a:xfrm>
            <a:off x="1763688" y="5380871"/>
            <a:ext cx="504057" cy="504057"/>
          </a:xfrm>
          <a:prstGeom prst="ellipse">
            <a:avLst/>
          </a:prstGeom>
          <a:ln w="6350">
            <a:solidFill>
              <a:srgbClr val="808080"/>
            </a:solidFill>
          </a:ln>
        </p:spPr>
        <p:txBody>
          <a:bodyPr lIns="45719" rIns="45719" anchor="ctr"/>
          <a:lstStyle/>
          <a:p>
            <a:pPr algn="ctr">
              <a:defRPr sz="900"/>
            </a:pPr>
          </a:p>
        </p:txBody>
      </p:sp>
      <p:sp>
        <p:nvSpPr>
          <p:cNvPr id="287" name="직선 화살표 연결선 13"/>
          <p:cNvSpPr/>
          <p:nvPr/>
        </p:nvSpPr>
        <p:spPr>
          <a:xfrm>
            <a:off x="2267743" y="5632898"/>
            <a:ext cx="3168353" cy="1"/>
          </a:xfrm>
          <a:prstGeom prst="line">
            <a:avLst/>
          </a:prstGeom>
          <a:ln>
            <a:solidFill>
              <a:srgbClr val="A6A6A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88" name="직선 화살표 연결선 16"/>
          <p:cNvSpPr/>
          <p:nvPr/>
        </p:nvSpPr>
        <p:spPr>
          <a:xfrm>
            <a:off x="1475655" y="1664804"/>
            <a:ext cx="2016226" cy="468052"/>
          </a:xfrm>
          <a:prstGeom prst="line">
            <a:avLst/>
          </a:prstGeom>
          <a:ln>
            <a:solidFill>
              <a:srgbClr val="A6A6A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89" name="타원 19"/>
          <p:cNvSpPr/>
          <p:nvPr/>
        </p:nvSpPr>
        <p:spPr>
          <a:xfrm>
            <a:off x="971599" y="1412775"/>
            <a:ext cx="504058" cy="504057"/>
          </a:xfrm>
          <a:prstGeom prst="ellipse">
            <a:avLst/>
          </a:prstGeom>
          <a:ln w="6350">
            <a:solidFill>
              <a:srgbClr val="808080"/>
            </a:solidFill>
          </a:ln>
        </p:spPr>
        <p:txBody>
          <a:bodyPr lIns="45719" rIns="45719" anchor="ctr"/>
          <a:lstStyle/>
          <a:p>
            <a:pPr algn="ctr">
              <a:defRPr sz="900"/>
            </a:pPr>
          </a:p>
        </p:txBody>
      </p:sp>
      <p:sp>
        <p:nvSpPr>
          <p:cNvPr id="290" name="TextBox 25"/>
          <p:cNvSpPr txBox="1"/>
          <p:nvPr/>
        </p:nvSpPr>
        <p:spPr>
          <a:xfrm>
            <a:off x="5481816" y="3356845"/>
            <a:ext cx="891896" cy="225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독소 조항 수정 팝업</a:t>
            </a:r>
          </a:p>
        </p:txBody>
      </p:sp>
      <p:sp>
        <p:nvSpPr>
          <p:cNvPr id="291" name="TextBox 26"/>
          <p:cNvSpPr txBox="1"/>
          <p:nvPr/>
        </p:nvSpPr>
        <p:spPr>
          <a:xfrm>
            <a:off x="3609607" y="1575373"/>
            <a:ext cx="687901" cy="225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사례별 탭 화면</a:t>
            </a:r>
          </a:p>
        </p:txBody>
      </p:sp>
      <p:sp>
        <p:nvSpPr>
          <p:cNvPr id="292" name="TextBox 27"/>
          <p:cNvSpPr/>
          <p:nvPr/>
        </p:nvSpPr>
        <p:spPr>
          <a:xfrm>
            <a:off x="6898413" y="1219612"/>
            <a:ext cx="2111141" cy="4657314"/>
          </a:xfrm>
          <a:prstGeom prst="rect">
            <a:avLst/>
          </a:prstGeom>
          <a:solidFill>
            <a:srgbClr val="FFFFFF"/>
          </a:solidFill>
          <a:ln>
            <a:solidFill>
              <a:srgbClr val="D9D9D9"/>
            </a:solidFill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>
              <a:defRPr b="1" sz="800">
                <a:latin typeface="나눔바른고딕"/>
                <a:ea typeface="나눔바른고딕"/>
                <a:cs typeface="나눔바른고딕"/>
                <a:sym typeface="나눔바른고딕"/>
              </a:defRPr>
            </a:pPr>
          </a:p>
        </p:txBody>
      </p:sp>
      <p:grpSp>
        <p:nvGrpSpPr>
          <p:cNvPr id="295" name="TextBox 28"/>
          <p:cNvGrpSpPr/>
          <p:nvPr/>
        </p:nvGrpSpPr>
        <p:grpSpPr>
          <a:xfrm>
            <a:off x="8278396" y="988028"/>
            <a:ext cx="731159" cy="345441"/>
            <a:chOff x="0" y="0"/>
            <a:chExt cx="731157" cy="345440"/>
          </a:xfrm>
        </p:grpSpPr>
        <p:sp>
          <p:nvSpPr>
            <p:cNvPr id="293" name="직사각형"/>
            <p:cNvSpPr/>
            <p:nvPr/>
          </p:nvSpPr>
          <p:spPr>
            <a:xfrm>
              <a:off x="0" y="64708"/>
              <a:ext cx="731158" cy="216025"/>
            </a:xfrm>
            <a:prstGeom prst="rect">
              <a:avLst/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94" name="Description"/>
            <p:cNvSpPr txBox="1"/>
            <p:nvPr/>
          </p:nvSpPr>
          <p:spPr>
            <a:xfrm>
              <a:off x="45719" y="-1"/>
              <a:ext cx="639719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800"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pPr/>
              <a:r>
                <a:t>Description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1" grpId="7"/>
      <p:bldP build="whole" bldLvl="1" animBg="1" rev="0" advAuto="0" spid="286" grpId="5"/>
      <p:bldP build="whole" bldLvl="1" animBg="1" rev="0" advAuto="0" spid="291" grpId="4"/>
      <p:bldP build="whole" bldLvl="1" animBg="1" rev="0" advAuto="0" spid="290" grpId="8"/>
      <p:bldP build="whole" bldLvl="1" animBg="1" rev="0" advAuto="0" spid="288" grpId="2"/>
      <p:bldP build="whole" bldLvl="1" animBg="1" rev="0" advAuto="0" spid="289" grpId="1"/>
      <p:bldP build="whole" bldLvl="1" animBg="1" rev="0" advAuto="0" spid="287" grpId="6"/>
      <p:bldP build="whole" bldLvl="1" animBg="1" rev="0" advAuto="0" spid="282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