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kouri Jalil" initials="MJ" lastIdx="1" clrIdx="0">
    <p:extLst>
      <p:ext uri="{19B8F6BF-5375-455C-9EA6-DF929625EA0E}">
        <p15:presenceInfo xmlns:p15="http://schemas.microsoft.com/office/powerpoint/2012/main" userId="dc92b17ad35a6b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1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2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6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3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06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3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4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3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6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0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73ADC3-C8BE-4ABF-888B-569D9B0F99DE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6CDB291-B02E-43FC-AB87-E774FEDD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5" y="2152891"/>
            <a:ext cx="7800329" cy="29875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334B15E-23FE-4736-A57A-AB293E902E9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51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rapide aperçu de notre réseau de neurone, un neurone représentant un tag/label et chaque couche un niveau de détail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A91179-3550-4E9C-97BA-26B0CBC4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719824"/>
            <a:ext cx="4118788" cy="41381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202560-F537-488A-B999-CCE16FE2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17138" r="60723" b="60310"/>
          <a:stretch/>
        </p:blipFill>
        <p:spPr>
          <a:xfrm>
            <a:off x="5796793" y="2719824"/>
            <a:ext cx="5877138" cy="41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des différents paramètres régissant notre réseau de neurones afin de gagner en performance tout en gardant un résultat cohérant (</a:t>
            </a:r>
            <a:r>
              <a:rPr lang="fr-FR" dirty="0" err="1"/>
              <a:t>TensorBoard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DBD13D-567C-46EB-BDA6-674E6C27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2596134"/>
            <a:ext cx="5095875" cy="36522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69E63-89D4-4EC4-B701-B91DA1A6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99" y="2596134"/>
            <a:ext cx="6490174" cy="36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6812466" cy="1515576"/>
          </a:xfrm>
        </p:spPr>
        <p:txBody>
          <a:bodyPr/>
          <a:lstStyle/>
          <a:p>
            <a:r>
              <a:rPr lang="fr-FR" dirty="0"/>
              <a:t>Exemple de résultat sur deux images prisent aléatoirement sur le web</a:t>
            </a:r>
          </a:p>
          <a:p>
            <a:pPr lvl="1"/>
            <a:r>
              <a:rPr lang="fr-FR" dirty="0"/>
              <a:t>Choix ajustable de retourner uniquement les tag/label avec un score supérieur à 40% (&gt;0,40)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6C3796-2563-4991-BE30-93FE54AE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14" y="1520698"/>
            <a:ext cx="3554535" cy="2665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8A62D3-D711-49A0-8E40-45D36627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13" y="4186599"/>
            <a:ext cx="3554535" cy="26714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04AA04-4825-410F-AC04-C3DE5983F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94" y="3235964"/>
            <a:ext cx="5982306" cy="36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9460489" cy="4515950"/>
          </a:xfrm>
        </p:spPr>
        <p:txBody>
          <a:bodyPr>
            <a:normAutofit/>
          </a:bodyPr>
          <a:lstStyle/>
          <a:p>
            <a:r>
              <a:rPr lang="fr-FR" dirty="0"/>
              <a:t>Plus-value de cette analyse</a:t>
            </a:r>
          </a:p>
          <a:p>
            <a:pPr lvl="1"/>
            <a:r>
              <a:rPr lang="fr-FR" dirty="0"/>
              <a:t>Permettre d’affiner le profil de chaque utilisateur au fur et à mesure qu’il utilise notre application pour ensuite lui proposer un meilleur contenu à découvrir tout en le fidélisant (Important pour la dimension marketing du projet)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5C6784-4C6C-4F23-AC97-FBD6AE52A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53" y="3429000"/>
            <a:ext cx="4867045" cy="35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6365-634F-4B35-84C5-E525463E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182F-AEE3-45AB-9D61-DA388387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Analyser</a:t>
            </a:r>
            <a:r>
              <a:rPr lang="fr-FR" dirty="0"/>
              <a:t> toute les images de nos utilisateurs </a:t>
            </a:r>
            <a:r>
              <a:rPr lang="fr-FR" b="1" dirty="0"/>
              <a:t>automatiquement</a:t>
            </a:r>
          </a:p>
          <a:p>
            <a:endParaRPr lang="fr-FR" b="1" dirty="0"/>
          </a:p>
          <a:p>
            <a:pPr lvl="1"/>
            <a:r>
              <a:rPr lang="fr-FR" dirty="0"/>
              <a:t>Lister le contenu présent sur l’image</a:t>
            </a:r>
          </a:p>
          <a:p>
            <a:pPr lvl="2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43F743-4DE7-4B7F-AA66-B0458B74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55" y="2346690"/>
            <a:ext cx="6200172" cy="43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6365-634F-4B35-84C5-E525463E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182F-AEE3-45AB-9D61-DA388387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4394"/>
            <a:ext cx="10353762" cy="4058751"/>
          </a:xfrm>
        </p:spPr>
        <p:txBody>
          <a:bodyPr/>
          <a:lstStyle/>
          <a:p>
            <a:r>
              <a:rPr lang="fr-FR" b="1" dirty="0"/>
              <a:t>But Système profiling de base -&gt; Vers notre solution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21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EDD3C0-E62C-4C41-B9F5-157114462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73" y="1789196"/>
            <a:ext cx="4381500" cy="21907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E18B3E-5C36-4043-8B0E-F7D93BDC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81" y="2027321"/>
            <a:ext cx="3429000" cy="1714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282372-F8B9-4A8A-9991-4E9A68D54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4" y="4427218"/>
            <a:ext cx="3823571" cy="19181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C4BDC6-8697-414B-B8A7-DB1EDA15D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6" y="4427217"/>
            <a:ext cx="2998469" cy="19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Quelques avantages de Google Cloud Platform</a:t>
            </a:r>
          </a:p>
          <a:p>
            <a:pPr lvl="1"/>
            <a:r>
              <a:rPr lang="fr-FR" dirty="0"/>
              <a:t>Ne plus avoir à gérer une infrastructure</a:t>
            </a:r>
          </a:p>
          <a:p>
            <a:pPr lvl="1"/>
            <a:r>
              <a:rPr lang="fr-FR" dirty="0"/>
              <a:t>Ne plus avoir à provisionner des serveurs</a:t>
            </a:r>
          </a:p>
          <a:p>
            <a:pPr lvl="1"/>
            <a:r>
              <a:rPr lang="fr-FR" dirty="0"/>
              <a:t>Ne plus avoir à configurer des réseaux</a:t>
            </a:r>
          </a:p>
          <a:p>
            <a:pPr lvl="1"/>
            <a:r>
              <a:rPr lang="fr-FR" dirty="0"/>
              <a:t>Ne plus se préoccuper de la capacité, fiabilité et de la performance</a:t>
            </a:r>
          </a:p>
          <a:p>
            <a:pPr lvl="1"/>
            <a:r>
              <a:rPr lang="fr-FR" dirty="0"/>
              <a:t>Faire des économies</a:t>
            </a:r>
          </a:p>
          <a:p>
            <a:pPr lvl="1"/>
            <a:r>
              <a:rPr lang="fr-FR" dirty="0"/>
              <a:t>Une infrastructure protégée et évolutive</a:t>
            </a:r>
          </a:p>
          <a:p>
            <a:pPr lvl="1"/>
            <a:endParaRPr lang="fr-FR" dirty="0"/>
          </a:p>
          <a:p>
            <a:r>
              <a:rPr lang="fr-FR" dirty="0"/>
              <a:t>Tout cela pour gagner du temps pour </a:t>
            </a:r>
            <a:r>
              <a:rPr lang="fr-FR" b="1" dirty="0"/>
              <a:t>Innover</a:t>
            </a:r>
            <a:r>
              <a:rPr lang="fr-FR" dirty="0"/>
              <a:t> et </a:t>
            </a:r>
            <a:r>
              <a:rPr lang="fr-FR" b="1" dirty="0"/>
              <a:t>Développer </a:t>
            </a:r>
            <a:r>
              <a:rPr lang="fr-FR" dirty="0"/>
              <a:t>!</a:t>
            </a:r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C6023C7-2772-4568-B571-73248AF2D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69" y="1732449"/>
            <a:ext cx="4381500" cy="2190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9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748067" cy="405875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Des services de données et d’analyse performants</a:t>
            </a:r>
          </a:p>
          <a:p>
            <a:pPr lvl="1"/>
            <a:r>
              <a:rPr lang="fr-FR" dirty="0"/>
              <a:t>Cloud Datalab pour la visualisation, l’analyse et l’utilisation du Machine Learning</a:t>
            </a:r>
          </a:p>
          <a:p>
            <a:pPr lvl="1"/>
            <a:r>
              <a:rPr lang="fr-FR" dirty="0"/>
              <a:t>Cloud </a:t>
            </a:r>
            <a:r>
              <a:rPr lang="fr-FR" dirty="0" err="1"/>
              <a:t>Dataproc</a:t>
            </a:r>
            <a:r>
              <a:rPr lang="fr-FR" dirty="0"/>
              <a:t> pour faciliter l’utilisation d’Hadoop / Spark pour traiter de gros volume de données à moindre prix</a:t>
            </a:r>
          </a:p>
          <a:p>
            <a:pPr lvl="1"/>
            <a:r>
              <a:rPr lang="fr-FR" dirty="0"/>
              <a:t>BigQuery pour stocker des gros volume de données tout fournissant de grosse performance et évolutivité ( Optimisation des </a:t>
            </a:r>
            <a:r>
              <a:rPr lang="fr-FR" dirty="0" err="1"/>
              <a:t>requetes</a:t>
            </a:r>
            <a:r>
              <a:rPr lang="fr-FR" dirty="0"/>
              <a:t> -&gt; recherche chiffre)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27EBEE-19DC-405D-B7E3-1ACDBA38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6" y="924401"/>
            <a:ext cx="1616095" cy="16160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F0A594-F5B6-4952-9271-66A08455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3" y="4719103"/>
            <a:ext cx="3823571" cy="19181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63CB58-BEB0-40E1-866D-B41AB2578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6" y="2821752"/>
            <a:ext cx="1616095" cy="16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577804" cy="4058751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TensorFlow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Open Source </a:t>
            </a:r>
            <a:r>
              <a:rPr lang="fr-FR" dirty="0" err="1"/>
              <a:t>developppé</a:t>
            </a:r>
            <a:r>
              <a:rPr lang="fr-FR" dirty="0"/>
              <a:t> par Google très utilisé pour le </a:t>
            </a:r>
            <a:r>
              <a:rPr lang="fr-FR" dirty="0" err="1"/>
              <a:t>Deep</a:t>
            </a:r>
            <a:r>
              <a:rPr lang="fr-FR" dirty="0"/>
              <a:t> Learning, donc les réseaux de neurones</a:t>
            </a:r>
          </a:p>
          <a:p>
            <a:endParaRPr lang="fr-FR" dirty="0"/>
          </a:p>
          <a:p>
            <a:r>
              <a:rPr lang="fr-FR" dirty="0"/>
              <a:t>On compte par exemple Gmail, Google Photos, Reconnaissance de voix comme projet lié à </a:t>
            </a:r>
            <a:r>
              <a:rPr lang="fr-FR" dirty="0" err="1"/>
              <a:t>TensorFlow</a:t>
            </a:r>
            <a:endParaRPr lang="fr-FR" dirty="0"/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4C621-8860-4EFE-AD31-54E5FE76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9" y="1848827"/>
            <a:ext cx="3429000" cy="1714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5B093B-C484-4692-B18E-561D05A2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65" y="4330262"/>
            <a:ext cx="2998469" cy="19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577804" cy="4058751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Comment ça marche ?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4C621-8860-4EFE-AD31-54E5FE76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9" y="1848827"/>
            <a:ext cx="3429000" cy="1714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5B093B-C484-4692-B18E-561D05A2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65" y="4330262"/>
            <a:ext cx="2998469" cy="19181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74DBAF-F230-48C7-99B4-5CF6CC950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06077"/>
            <a:ext cx="7051110" cy="40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Nos données pour l’apprentissage: (Sur le cloud!)</a:t>
            </a:r>
          </a:p>
          <a:p>
            <a:pPr lvl="1"/>
            <a:r>
              <a:rPr lang="fr-FR" dirty="0">
                <a:effectLst/>
              </a:rPr>
              <a:t>9,011,219 images</a:t>
            </a:r>
          </a:p>
          <a:p>
            <a:pPr lvl="1"/>
            <a:r>
              <a:rPr lang="fr-FR" dirty="0">
                <a:effectLst/>
              </a:rPr>
              <a:t>20,868,755 Tag/Label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1357AF-8B33-4D1D-B195-F56A9444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97" y="2199702"/>
            <a:ext cx="6391041" cy="4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346</TotalTime>
  <Words>344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Ardoise</vt:lpstr>
      <vt:lpstr>Présentation PowerPoint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d’évolution</dc:title>
  <dc:creator>Mankouri Jalil</dc:creator>
  <cp:lastModifiedBy>Mankouri Jalil</cp:lastModifiedBy>
  <cp:revision>17</cp:revision>
  <dcterms:created xsi:type="dcterms:W3CDTF">2018-03-06T18:45:06Z</dcterms:created>
  <dcterms:modified xsi:type="dcterms:W3CDTF">2018-03-07T12:16:35Z</dcterms:modified>
</cp:coreProperties>
</file>