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Rainfall Data Analysis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Insights and Observations from NRSC Rainfall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F56D1-6CD7-8D6F-8D01-77923A0038BE}"/>
              </a:ext>
            </a:extLst>
          </p:cNvPr>
          <p:cNvSpPr txBox="1"/>
          <p:nvPr/>
        </p:nvSpPr>
        <p:spPr>
          <a:xfrm>
            <a:off x="576943" y="457200"/>
            <a:ext cx="7652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Indian Government Dataset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dataset contains rainfall data for different states and districts.</a:t>
            </a:r>
          </a:p>
          <a:p>
            <a:r>
              <a:t>- Key columns include State, District, Date, and Avg_rainfall.</a:t>
            </a:r>
          </a:p>
          <a:p>
            <a:r>
              <a:t>- Analysis focuses on top rainfall states, districts, and trends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States with Highest Rainfall</a:t>
            </a:r>
          </a:p>
        </p:txBody>
      </p:sp>
      <p:pic>
        <p:nvPicPr>
          <p:cNvPr id="3" name="Picture 2" descr="state_rainf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96076"/>
            <a:ext cx="68892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/>
              <a:t>Observation:</a:t>
            </a:r>
          </a:p>
          <a:p>
            <a:r>
              <a:rPr dirty="0"/>
              <a:t>- Some states receive significantly higher rainfall than others.</a:t>
            </a:r>
          </a:p>
          <a:p>
            <a:r>
              <a:rPr dirty="0"/>
              <a:t>- Helps in identifying regions prone to heavy rainfall for better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Average Rainfall</a:t>
            </a:r>
          </a:p>
        </p:txBody>
      </p:sp>
      <p:pic>
        <p:nvPicPr>
          <p:cNvPr id="3" name="Picture 2" descr="rainfall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800600"/>
            <a:ext cx="79992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/>
              <a:t>Observation:</a:t>
            </a:r>
          </a:p>
          <a:p>
            <a:r>
              <a:rPr dirty="0"/>
              <a:t>- Rainfall data follows a skewed distribution.</a:t>
            </a:r>
          </a:p>
          <a:p>
            <a:r>
              <a:rPr dirty="0"/>
              <a:t>- Most areas receive low to moderate rainfall, but some experience extreme values.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Rainfall Trend Over Time - Nicobar</a:t>
            </a:r>
          </a:p>
        </p:txBody>
      </p:sp>
      <p:pic>
        <p:nvPicPr>
          <p:cNvPr id="3" name="Picture 2" descr="nicobar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90600" y="4953000"/>
            <a:ext cx="673357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/>
              <a:t>Observation:</a:t>
            </a:r>
          </a:p>
          <a:p>
            <a:r>
              <a:rPr dirty="0"/>
              <a:t>- Nicobar experiences fluctuating rainfall trends.</a:t>
            </a:r>
          </a:p>
          <a:p>
            <a:r>
              <a:rPr dirty="0"/>
              <a:t>- Peaks indicate heavy rainfall periods, while dry spells are also visible.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10 Districts with Highest Rainfall</a:t>
            </a:r>
          </a:p>
        </p:txBody>
      </p:sp>
      <p:pic>
        <p:nvPicPr>
          <p:cNvPr id="3" name="Picture 2" descr="district_rainf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691567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/>
              <a:t>Observation:</a:t>
            </a:r>
          </a:p>
          <a:p>
            <a:r>
              <a:rPr dirty="0"/>
              <a:t>- Some districts receive significantly more rainfall than others.</a:t>
            </a:r>
          </a:p>
          <a:p>
            <a:r>
              <a:rPr dirty="0"/>
              <a:t>- Useful for resource allocation, agriculture, and infrastructure planning.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highest average rainfall is observed in specific states and districts.</a:t>
            </a:r>
          </a:p>
          <a:p>
            <a:r>
              <a:t>- Rainfall distribution shows significant variation across regions.</a:t>
            </a:r>
          </a:p>
          <a:p>
            <a:r>
              <a:t>- Trends over time highlight fluctuations in rainfall patterns.</a:t>
            </a:r>
          </a:p>
          <a:p>
            <a:r>
              <a:t>- Insights can be used for weather forecasting and policy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Rainfall Data Analysis Overview</vt:lpstr>
      <vt:lpstr>Overview of Dataset</vt:lpstr>
      <vt:lpstr>Top 10 States with Highest Rainfall</vt:lpstr>
      <vt:lpstr>Distribution of Average Rainfall</vt:lpstr>
      <vt:lpstr>Rainfall Trend Over Time - Nicobar</vt:lpstr>
      <vt:lpstr>Top 10 Districts with Highest Rainfall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Manku Himabindu Reddy</cp:lastModifiedBy>
  <cp:revision>2</cp:revision>
  <dcterms:created xsi:type="dcterms:W3CDTF">2013-01-27T09:14:16Z</dcterms:created>
  <dcterms:modified xsi:type="dcterms:W3CDTF">2025-03-22T05:51:44Z</dcterms:modified>
  <cp:category/>
</cp:coreProperties>
</file>