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0"/>
  </p:notesMasterIdLst>
  <p:handoutMasterIdLst>
    <p:handoutMasterId r:id="rId41"/>
  </p:handoutMasterIdLst>
  <p:sldIdLst>
    <p:sldId id="428" r:id="rId2"/>
    <p:sldId id="567" r:id="rId3"/>
    <p:sldId id="571" r:id="rId4"/>
    <p:sldId id="572" r:id="rId5"/>
    <p:sldId id="573" r:id="rId6"/>
    <p:sldId id="583" r:id="rId7"/>
    <p:sldId id="584" r:id="rId8"/>
    <p:sldId id="585" r:id="rId9"/>
    <p:sldId id="586" r:id="rId10"/>
    <p:sldId id="587" r:id="rId11"/>
    <p:sldId id="588" r:id="rId12"/>
    <p:sldId id="589" r:id="rId13"/>
    <p:sldId id="590" r:id="rId14"/>
    <p:sldId id="534" r:id="rId15"/>
    <p:sldId id="535" r:id="rId16"/>
    <p:sldId id="536" r:id="rId17"/>
    <p:sldId id="542" r:id="rId18"/>
    <p:sldId id="546" r:id="rId19"/>
    <p:sldId id="545" r:id="rId20"/>
    <p:sldId id="591" r:id="rId21"/>
    <p:sldId id="547" r:id="rId22"/>
    <p:sldId id="549" r:id="rId23"/>
    <p:sldId id="550" r:id="rId24"/>
    <p:sldId id="553" r:id="rId25"/>
    <p:sldId id="554" r:id="rId26"/>
    <p:sldId id="555" r:id="rId27"/>
    <p:sldId id="556" r:id="rId28"/>
    <p:sldId id="557" r:id="rId29"/>
    <p:sldId id="558" r:id="rId30"/>
    <p:sldId id="559" r:id="rId31"/>
    <p:sldId id="490" r:id="rId32"/>
    <p:sldId id="429" r:id="rId33"/>
    <p:sldId id="491" r:id="rId34"/>
    <p:sldId id="493" r:id="rId35"/>
    <p:sldId id="494" r:id="rId36"/>
    <p:sldId id="511" r:id="rId37"/>
    <p:sldId id="512" r:id="rId38"/>
    <p:sldId id="475" r:id="rId39"/>
  </p:sldIdLst>
  <p:sldSz cx="9144000" cy="6858000" type="screen4x3"/>
  <p:notesSz cx="6858000" cy="9723438"/>
  <p:defaultTextStyle>
    <a:defPPr>
      <a:defRPr lang="en-US"/>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62">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C5F0FF"/>
    <a:srgbClr val="A9E8FF"/>
    <a:srgbClr val="48C248"/>
    <a:srgbClr val="00CC99"/>
    <a:srgbClr val="FFFFFF"/>
    <a:srgbClr val="C55E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9079" autoAdjust="0"/>
  </p:normalViewPr>
  <p:slideViewPr>
    <p:cSldViewPr snapToGrid="0">
      <p:cViewPr varScale="1">
        <p:scale>
          <a:sx n="89" d="100"/>
          <a:sy n="89" d="100"/>
        </p:scale>
        <p:origin x="1421" y="77"/>
      </p:cViewPr>
      <p:guideLst>
        <p:guide orient="horz" pos="2160"/>
        <p:guide pos="2880"/>
      </p:guideLst>
    </p:cSldViewPr>
  </p:slideViewPr>
  <p:outlineViewPr>
    <p:cViewPr>
      <p:scale>
        <a:sx n="50" d="100"/>
        <a:sy n="50" d="100"/>
      </p:scale>
      <p:origin x="0" y="0"/>
    </p:cViewPr>
    <p:sldLst>
      <p:sld r:id="rId1" collapse="1"/>
    </p:sldLst>
  </p:outlineViewPr>
  <p:notesTextViewPr>
    <p:cViewPr>
      <p:scale>
        <a:sx n="100" d="100"/>
        <a:sy n="100" d="100"/>
      </p:scale>
      <p:origin x="0" y="0"/>
    </p:cViewPr>
  </p:notesTextViewPr>
  <p:sorterViewPr>
    <p:cViewPr>
      <p:scale>
        <a:sx n="66" d="100"/>
        <a:sy n="66" d="100"/>
      </p:scale>
      <p:origin x="0" y="480"/>
    </p:cViewPr>
  </p:sorterViewPr>
  <p:notesViewPr>
    <p:cSldViewPr snapToGrid="0">
      <p:cViewPr>
        <p:scale>
          <a:sx n="100" d="100"/>
          <a:sy n="100" d="100"/>
        </p:scale>
        <p:origin x="-246" y="-72"/>
      </p:cViewPr>
      <p:guideLst>
        <p:guide orient="horz" pos="3062"/>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33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83971" name="Rectangle 3"/>
          <p:cNvSpPr>
            <a:spLocks noGrp="1" noChangeArrowheads="1"/>
          </p:cNvSpPr>
          <p:nvPr>
            <p:ph type="dt" sz="quarter" idx="1"/>
          </p:nvPr>
        </p:nvSpPr>
        <p:spPr bwMode="auto">
          <a:xfrm>
            <a:off x="3884613" y="0"/>
            <a:ext cx="2973387"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83972" name="Rectangle 4"/>
          <p:cNvSpPr>
            <a:spLocks noGrp="1" noChangeArrowheads="1"/>
          </p:cNvSpPr>
          <p:nvPr>
            <p:ph type="ftr" sz="quarter" idx="2"/>
          </p:nvPr>
        </p:nvSpPr>
        <p:spPr bwMode="auto">
          <a:xfrm>
            <a:off x="0" y="9236075"/>
            <a:ext cx="29733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83973" name="Rectangle 5"/>
          <p:cNvSpPr>
            <a:spLocks noGrp="1" noChangeArrowheads="1"/>
          </p:cNvSpPr>
          <p:nvPr>
            <p:ph type="sldNum" sz="quarter" idx="3"/>
          </p:nvPr>
        </p:nvSpPr>
        <p:spPr bwMode="auto">
          <a:xfrm>
            <a:off x="3884613" y="9236075"/>
            <a:ext cx="2973387"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4267286-3E8F-4538-BF07-C327C86079E8}" type="slidenum">
              <a:rPr lang="es-ES"/>
              <a:pPr>
                <a:defRPr/>
              </a:pPr>
              <a:t>‹Nº›</a:t>
            </a:fld>
            <a:endParaRPr lang="es-ES"/>
          </a:p>
        </p:txBody>
      </p:sp>
    </p:spTree>
    <p:extLst>
      <p:ext uri="{BB962C8B-B14F-4D97-AF65-F5344CB8AC3E}">
        <p14:creationId xmlns:p14="http://schemas.microsoft.com/office/powerpoint/2010/main" val="313154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33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86019" name="Rectangle 3"/>
          <p:cNvSpPr>
            <a:spLocks noGrp="1" noChangeArrowheads="1"/>
          </p:cNvSpPr>
          <p:nvPr>
            <p:ph type="dt" idx="1"/>
          </p:nvPr>
        </p:nvSpPr>
        <p:spPr bwMode="auto">
          <a:xfrm>
            <a:off x="3884613" y="0"/>
            <a:ext cx="2973387"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64516" name="Rectangle 4"/>
          <p:cNvSpPr>
            <a:spLocks noGrp="1" noRot="1" noChangeAspect="1" noChangeArrowheads="1" noTextEdit="1"/>
          </p:cNvSpPr>
          <p:nvPr>
            <p:ph type="sldImg" idx="2"/>
          </p:nvPr>
        </p:nvSpPr>
        <p:spPr bwMode="auto">
          <a:xfrm>
            <a:off x="998538" y="728663"/>
            <a:ext cx="4862512" cy="3646487"/>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914400" y="4618038"/>
            <a:ext cx="5029200" cy="437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86022" name="Rectangle 6"/>
          <p:cNvSpPr>
            <a:spLocks noGrp="1" noChangeArrowheads="1"/>
          </p:cNvSpPr>
          <p:nvPr>
            <p:ph type="ftr" sz="quarter" idx="4"/>
          </p:nvPr>
        </p:nvSpPr>
        <p:spPr bwMode="auto">
          <a:xfrm>
            <a:off x="0" y="9236075"/>
            <a:ext cx="29733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86023" name="Rectangle 7"/>
          <p:cNvSpPr>
            <a:spLocks noGrp="1" noChangeArrowheads="1"/>
          </p:cNvSpPr>
          <p:nvPr>
            <p:ph type="sldNum" sz="quarter" idx="5"/>
          </p:nvPr>
        </p:nvSpPr>
        <p:spPr bwMode="auto">
          <a:xfrm>
            <a:off x="3884613" y="9236075"/>
            <a:ext cx="2973387"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A9F3D57-F02F-45E7-9385-064037657193}" type="slidenum">
              <a:rPr lang="es-ES"/>
              <a:pPr>
                <a:defRPr/>
              </a:pPr>
              <a:t>‹Nº›</a:t>
            </a:fld>
            <a:endParaRPr lang="es-ES"/>
          </a:p>
        </p:txBody>
      </p:sp>
    </p:spTree>
    <p:extLst>
      <p:ext uri="{BB962C8B-B14F-4D97-AF65-F5344CB8AC3E}">
        <p14:creationId xmlns:p14="http://schemas.microsoft.com/office/powerpoint/2010/main" val="688815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1FC625B-994F-4B90-816E-18ADEE83A559}" type="slidenum">
              <a:rPr lang="es-ES" smtClean="0"/>
              <a:pPr/>
              <a:t>1</a:t>
            </a:fld>
            <a:endParaRPr lang="es-ES" smtClean="0"/>
          </a:p>
        </p:txBody>
      </p:sp>
      <p:sp>
        <p:nvSpPr>
          <p:cNvPr id="65539" name="Rectangle 2"/>
          <p:cNvSpPr>
            <a:spLocks noGrp="1" noRot="1" noChangeAspect="1" noChangeArrowheads="1" noTextEdit="1"/>
          </p:cNvSpPr>
          <p:nvPr>
            <p:ph type="sldImg"/>
          </p:nvPr>
        </p:nvSpPr>
        <p:spPr>
          <a:xfrm>
            <a:off x="996950" y="728663"/>
            <a:ext cx="4864100" cy="3648075"/>
          </a:xfrm>
          <a:ln/>
        </p:spPr>
      </p:sp>
      <p:sp>
        <p:nvSpPr>
          <p:cNvPr id="65540" name="Rectangle 3"/>
          <p:cNvSpPr>
            <a:spLocks noGrp="1" noChangeArrowheads="1"/>
          </p:cNvSpPr>
          <p:nvPr>
            <p:ph type="body" idx="1"/>
          </p:nvPr>
        </p:nvSpPr>
        <p:spPr>
          <a:noFill/>
          <a:ln/>
        </p:spPr>
        <p:txBody>
          <a:bodyPr/>
          <a:lstStyle/>
          <a:p>
            <a:pPr eaLnBrk="1" hangingPunct="1"/>
            <a:endParaRPr lang="es-ES" sz="1000" smtClean="0">
              <a:solidFill>
                <a:srgbClr val="000000"/>
              </a:solidFill>
              <a:latin typeface="Arial" charset="0"/>
              <a:cs typeface="Arial" charset="0"/>
            </a:endParaRPr>
          </a:p>
        </p:txBody>
      </p:sp>
    </p:spTree>
    <p:extLst>
      <p:ext uri="{BB962C8B-B14F-4D97-AF65-F5344CB8AC3E}">
        <p14:creationId xmlns:p14="http://schemas.microsoft.com/office/powerpoint/2010/main" val="56065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ln/>
        </p:spPr>
        <p:txBody>
          <a:bodyPr/>
          <a:lstStyle/>
          <a:p>
            <a:fld id="{7F0AC9AF-D774-45DD-A5C5-797808A61102}" type="slidenum">
              <a:rPr lang="es-ES" smtClean="0"/>
              <a:pPr/>
              <a:t>10</a:t>
            </a:fld>
            <a:endParaRPr lang="es-ES" smtClean="0"/>
          </a:p>
        </p:txBody>
      </p:sp>
      <p:sp>
        <p:nvSpPr>
          <p:cNvPr id="64515"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40BFF79-843B-4E18-AD84-1E639312224D}"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s-ES" sz="1200">
              <a:solidFill>
                <a:srgbClr val="000000"/>
              </a:solidFill>
              <a:latin typeface="Times New Roman" pitchFamily="16" charset="0"/>
              <a:ea typeface="DejaVu Sans" charset="0"/>
              <a:cs typeface="DejaVu Sans" charset="0"/>
            </a:endParaRPr>
          </a:p>
        </p:txBody>
      </p:sp>
      <p:sp>
        <p:nvSpPr>
          <p:cNvPr id="64516"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64517" name="Rectangle 3"/>
          <p:cNvSpPr>
            <a:spLocks noGrp="1" noChangeArrowheads="1"/>
          </p:cNvSpPr>
          <p:nvPr>
            <p:ph type="body" idx="1"/>
          </p:nvPr>
        </p:nvSpPr>
        <p:spPr>
          <a:xfrm>
            <a:off x="914400" y="4618038"/>
            <a:ext cx="5029200" cy="4376737"/>
          </a:xfrm>
          <a:noFill/>
          <a:ln/>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3239652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ln/>
        </p:spPr>
        <p:txBody>
          <a:bodyPr/>
          <a:lstStyle/>
          <a:p>
            <a:fld id="{A164541C-F318-4E3C-8799-DB285F2EB697}" type="slidenum">
              <a:rPr lang="es-ES" smtClean="0"/>
              <a:pPr/>
              <a:t>11</a:t>
            </a:fld>
            <a:endParaRPr lang="es-ES" smtClean="0"/>
          </a:p>
        </p:txBody>
      </p:sp>
      <p:sp>
        <p:nvSpPr>
          <p:cNvPr id="65539"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9C4221D-FDAD-4E69-8A8F-41B33E748196}"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s-ES" sz="1200">
              <a:solidFill>
                <a:srgbClr val="000000"/>
              </a:solidFill>
              <a:latin typeface="Times New Roman" pitchFamily="16" charset="0"/>
              <a:ea typeface="DejaVu Sans" charset="0"/>
              <a:cs typeface="DejaVu Sans" charset="0"/>
            </a:endParaRPr>
          </a:p>
        </p:txBody>
      </p:sp>
      <p:sp>
        <p:nvSpPr>
          <p:cNvPr id="65540"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65541" name="Rectangle 3"/>
          <p:cNvSpPr>
            <a:spLocks noGrp="1" noChangeArrowheads="1"/>
          </p:cNvSpPr>
          <p:nvPr>
            <p:ph type="body" idx="1"/>
          </p:nvPr>
        </p:nvSpPr>
        <p:spPr>
          <a:xfrm>
            <a:off x="914400" y="4618038"/>
            <a:ext cx="5029200" cy="4376737"/>
          </a:xfrm>
          <a:noFill/>
          <a:ln/>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414689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ln/>
        </p:spPr>
        <p:txBody>
          <a:bodyPr/>
          <a:lstStyle/>
          <a:p>
            <a:fld id="{72234225-AFCF-4884-B041-1C83EE6B781A}" type="slidenum">
              <a:rPr lang="es-ES" smtClean="0"/>
              <a:pPr/>
              <a:t>12</a:t>
            </a:fld>
            <a:endParaRPr lang="es-ES" smtClean="0"/>
          </a:p>
        </p:txBody>
      </p:sp>
      <p:sp>
        <p:nvSpPr>
          <p:cNvPr id="66563"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BE7C053-1097-4856-9089-ADBAFBAD4D1E}"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s-ES" sz="1200">
              <a:solidFill>
                <a:srgbClr val="000000"/>
              </a:solidFill>
              <a:latin typeface="Times New Roman" pitchFamily="16" charset="0"/>
              <a:ea typeface="DejaVu Sans" charset="0"/>
              <a:cs typeface="DejaVu Sans" charset="0"/>
            </a:endParaRPr>
          </a:p>
        </p:txBody>
      </p:sp>
      <p:sp>
        <p:nvSpPr>
          <p:cNvPr id="66564" name="Rectangle 2"/>
          <p:cNvSpPr>
            <a:spLocks noChangeArrowheads="1"/>
          </p:cNvSpPr>
          <p:nvPr/>
        </p:nvSpPr>
        <p:spPr bwMode="auto">
          <a:xfrm>
            <a:off x="3884613" y="-1588"/>
            <a:ext cx="2973387"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6565" name="Rectangle 3"/>
          <p:cNvSpPr>
            <a:spLocks noChangeArrowheads="1"/>
          </p:cNvSpPr>
          <p:nvPr/>
        </p:nvSpPr>
        <p:spPr bwMode="auto">
          <a:xfrm>
            <a:off x="-1588" y="-1588"/>
            <a:ext cx="2971801"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6566" name="Rectangle 4"/>
          <p:cNvSpPr>
            <a:spLocks noGrp="1" noChangeArrowheads="1"/>
          </p:cNvSpPr>
          <p:nvPr>
            <p:ph type="body"/>
          </p:nvPr>
        </p:nvSpPr>
        <p:spPr>
          <a:xfrm>
            <a:off x="374650" y="4310063"/>
            <a:ext cx="6067425" cy="4376737"/>
          </a:xfrm>
          <a:noFill/>
          <a:ln/>
        </p:spPr>
        <p:txBody>
          <a:bodyPr wrap="none" anchor="ctr"/>
          <a:lstStyle/>
          <a:p>
            <a:pPr marL="233363" indent="-230188" eaLnBrk="1" hangingPunct="1">
              <a:spcBef>
                <a:spcPts val="450"/>
              </a:spcBef>
              <a:buClrTx/>
              <a:buFontTx/>
              <a:buNone/>
              <a:tabLst>
                <a:tab pos="233363" algn="l"/>
                <a:tab pos="681038" algn="l"/>
                <a:tab pos="1130300" algn="l"/>
                <a:tab pos="1579563" algn="l"/>
                <a:tab pos="2028825" algn="l"/>
                <a:tab pos="2478088" algn="l"/>
                <a:tab pos="2927350" algn="l"/>
                <a:tab pos="3376613" algn="l"/>
                <a:tab pos="3825875" algn="l"/>
                <a:tab pos="4275138" algn="l"/>
                <a:tab pos="4724400" algn="l"/>
                <a:tab pos="5173663" algn="l"/>
                <a:tab pos="5622925" algn="l"/>
                <a:tab pos="6072188" algn="l"/>
                <a:tab pos="6521450" algn="l"/>
                <a:tab pos="6970713" algn="l"/>
                <a:tab pos="7419975" algn="l"/>
                <a:tab pos="7869238" algn="l"/>
                <a:tab pos="8318500" algn="l"/>
                <a:tab pos="8767763" algn="l"/>
                <a:tab pos="9217025" algn="l"/>
              </a:tabLst>
            </a:pPr>
            <a:endParaRPr lang="es-ES" smtClean="0">
              <a:ea typeface="DejaVu Sans" charset="0"/>
              <a:cs typeface="DejaVu Sans" charset="0"/>
            </a:endParaRPr>
          </a:p>
        </p:txBody>
      </p:sp>
      <p:sp>
        <p:nvSpPr>
          <p:cNvPr id="66567" name="Rectangle 5"/>
          <p:cNvSpPr>
            <a:spLocks noGrp="1" noRot="1" noChangeAspect="1" noChangeArrowheads="1" noTextEdit="1"/>
          </p:cNvSpPr>
          <p:nvPr>
            <p:ph type="sldImg" idx="1"/>
          </p:nvPr>
        </p:nvSpPr>
        <p:spPr>
          <a:xfrm>
            <a:off x="915988" y="328613"/>
            <a:ext cx="5051425" cy="3787775"/>
          </a:xfrm>
          <a:solidFill>
            <a:srgbClr val="FFFFFF"/>
          </a:solidFill>
          <a:ln/>
        </p:spPr>
      </p:sp>
    </p:spTree>
    <p:extLst>
      <p:ext uri="{BB962C8B-B14F-4D97-AF65-F5344CB8AC3E}">
        <p14:creationId xmlns:p14="http://schemas.microsoft.com/office/powerpoint/2010/main" val="569361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ln/>
        </p:spPr>
        <p:txBody>
          <a:bodyPr/>
          <a:lstStyle/>
          <a:p>
            <a:fld id="{123A85D0-1E2B-4FBE-A5C8-20487BAFA8F9}" type="slidenum">
              <a:rPr lang="es-ES" smtClean="0"/>
              <a:pPr/>
              <a:t>13</a:t>
            </a:fld>
            <a:endParaRPr lang="es-ES" smtClean="0"/>
          </a:p>
        </p:txBody>
      </p:sp>
      <p:sp>
        <p:nvSpPr>
          <p:cNvPr id="67587"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B15A87E-6770-485B-99FD-D8A349190D4D}"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s-ES" sz="1200">
              <a:solidFill>
                <a:srgbClr val="000000"/>
              </a:solidFill>
              <a:latin typeface="Times New Roman" pitchFamily="16" charset="0"/>
              <a:ea typeface="DejaVu Sans" charset="0"/>
              <a:cs typeface="DejaVu Sans" charset="0"/>
            </a:endParaRPr>
          </a:p>
        </p:txBody>
      </p:sp>
      <p:sp>
        <p:nvSpPr>
          <p:cNvPr id="67588" name="Rectangle 2"/>
          <p:cNvSpPr>
            <a:spLocks noChangeArrowheads="1"/>
          </p:cNvSpPr>
          <p:nvPr/>
        </p:nvSpPr>
        <p:spPr bwMode="auto">
          <a:xfrm>
            <a:off x="3886200" y="-1588"/>
            <a:ext cx="2971800"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7589" name="Rectangle 3"/>
          <p:cNvSpPr>
            <a:spLocks noChangeArrowheads="1"/>
          </p:cNvSpPr>
          <p:nvPr/>
        </p:nvSpPr>
        <p:spPr bwMode="auto">
          <a:xfrm>
            <a:off x="-1588" y="-1588"/>
            <a:ext cx="2971801"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7590" name="Rectangle 4"/>
          <p:cNvSpPr>
            <a:spLocks noChangeArrowheads="1"/>
          </p:cNvSpPr>
          <p:nvPr/>
        </p:nvSpPr>
        <p:spPr bwMode="auto">
          <a:xfrm>
            <a:off x="3886200" y="-1588"/>
            <a:ext cx="2971800" cy="482601"/>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7591" name="Rectangle 5"/>
          <p:cNvSpPr>
            <a:spLocks noChangeArrowheads="1"/>
          </p:cNvSpPr>
          <p:nvPr/>
        </p:nvSpPr>
        <p:spPr bwMode="auto">
          <a:xfrm>
            <a:off x="-1588" y="-1588"/>
            <a:ext cx="2971801" cy="482601"/>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7592" name="Rectangle 6"/>
          <p:cNvSpPr>
            <a:spLocks noGrp="1" noChangeArrowheads="1"/>
          </p:cNvSpPr>
          <p:nvPr>
            <p:ph type="body"/>
          </p:nvPr>
        </p:nvSpPr>
        <p:spPr>
          <a:xfrm>
            <a:off x="393700" y="4598988"/>
            <a:ext cx="6069013" cy="4379912"/>
          </a:xfrm>
          <a:noFill/>
          <a:ln/>
        </p:spPr>
        <p:txBody>
          <a:bodyPr wrap="none" anchor="ctr"/>
          <a:lstStyle/>
          <a:p>
            <a:pPr marL="233363" indent="-230188" eaLnBrk="1" hangingPunct="1">
              <a:spcBef>
                <a:spcPts val="450"/>
              </a:spcBef>
              <a:buClrTx/>
              <a:buFontTx/>
              <a:buNone/>
              <a:tabLst>
                <a:tab pos="233363" algn="l"/>
                <a:tab pos="681038" algn="l"/>
                <a:tab pos="1130300" algn="l"/>
                <a:tab pos="1579563" algn="l"/>
                <a:tab pos="2028825" algn="l"/>
                <a:tab pos="2478088" algn="l"/>
                <a:tab pos="2927350" algn="l"/>
                <a:tab pos="3376613" algn="l"/>
                <a:tab pos="3825875" algn="l"/>
                <a:tab pos="4275138" algn="l"/>
                <a:tab pos="4724400" algn="l"/>
                <a:tab pos="5173663" algn="l"/>
                <a:tab pos="5622925" algn="l"/>
                <a:tab pos="6072188" algn="l"/>
                <a:tab pos="6521450" algn="l"/>
                <a:tab pos="6970713" algn="l"/>
                <a:tab pos="7419975" algn="l"/>
                <a:tab pos="7869238" algn="l"/>
                <a:tab pos="8318500" algn="l"/>
                <a:tab pos="8767763" algn="l"/>
                <a:tab pos="9217025" algn="l"/>
              </a:tabLst>
            </a:pPr>
            <a:endParaRPr lang="es-ES" smtClean="0">
              <a:ea typeface="DejaVu Sans" charset="0"/>
              <a:cs typeface="DejaVu Sans" charset="0"/>
            </a:endParaRPr>
          </a:p>
        </p:txBody>
      </p:sp>
      <p:sp>
        <p:nvSpPr>
          <p:cNvPr id="67593" name="Rectangle 7"/>
          <p:cNvSpPr>
            <a:spLocks noGrp="1" noRot="1" noChangeAspect="1" noChangeArrowheads="1" noTextEdit="1"/>
          </p:cNvSpPr>
          <p:nvPr>
            <p:ph type="sldImg" idx="1"/>
          </p:nvPr>
        </p:nvSpPr>
        <p:spPr>
          <a:xfrm>
            <a:off x="922338" y="315913"/>
            <a:ext cx="5057775" cy="3792537"/>
          </a:xfrm>
          <a:solidFill>
            <a:srgbClr val="FFFFFF"/>
          </a:solidFill>
          <a:ln/>
        </p:spPr>
      </p:sp>
    </p:spTree>
    <p:extLst>
      <p:ext uri="{BB962C8B-B14F-4D97-AF65-F5344CB8AC3E}">
        <p14:creationId xmlns:p14="http://schemas.microsoft.com/office/powerpoint/2010/main" val="5271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8886960-D499-4BBF-AF7D-BE722B8DD850}" type="slidenum">
              <a:rPr lang="es-ES" smtClean="0"/>
              <a:pPr/>
              <a:t>14</a:t>
            </a:fld>
            <a:endParaRPr lang="es-ES" smtClean="0"/>
          </a:p>
        </p:txBody>
      </p:sp>
      <p:sp>
        <p:nvSpPr>
          <p:cNvPr id="66563" name="Rectangle 2"/>
          <p:cNvSpPr>
            <a:spLocks noGrp="1" noRot="1" noChangeAspect="1" noChangeArrowheads="1" noTextEdit="1"/>
          </p:cNvSpPr>
          <p:nvPr>
            <p:ph type="sldImg"/>
          </p:nvPr>
        </p:nvSpPr>
        <p:spPr>
          <a:xfrm>
            <a:off x="996950" y="728663"/>
            <a:ext cx="4864100" cy="3648075"/>
          </a:xfrm>
          <a:ln/>
        </p:spPr>
      </p:sp>
      <p:sp>
        <p:nvSpPr>
          <p:cNvPr id="66564" name="Rectangle 3"/>
          <p:cNvSpPr>
            <a:spLocks noGrp="1" noChangeArrowheads="1"/>
          </p:cNvSpPr>
          <p:nvPr>
            <p:ph type="body" idx="1"/>
          </p:nvPr>
        </p:nvSpPr>
        <p:spPr>
          <a:xfrm>
            <a:off x="169863" y="4552950"/>
            <a:ext cx="6518275" cy="4851400"/>
          </a:xfrm>
          <a:noFill/>
          <a:ln/>
        </p:spPr>
        <p:txBody>
          <a:bodyPr/>
          <a:lstStyle/>
          <a:p>
            <a:pPr eaLnBrk="1" hangingPunct="1"/>
            <a:endParaRPr lang="es-ES" sz="1000" smtClean="0">
              <a:latin typeface="Arial" charset="0"/>
              <a:cs typeface="Times New Roman" pitchFamily="18" charset="0"/>
            </a:endParaRPr>
          </a:p>
        </p:txBody>
      </p:sp>
    </p:spTree>
    <p:extLst>
      <p:ext uri="{BB962C8B-B14F-4D97-AF65-F5344CB8AC3E}">
        <p14:creationId xmlns:p14="http://schemas.microsoft.com/office/powerpoint/2010/main" val="2178323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45C2334-822B-4BB2-BB5D-0F582BB5AF69}" type="slidenum">
              <a:rPr lang="es-ES" smtClean="0"/>
              <a:pPr/>
              <a:t>15</a:t>
            </a:fld>
            <a:endParaRPr lang="es-E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92494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6EDDE87-66DF-4CF8-A63F-99BB5C125FFC}" type="slidenum">
              <a:rPr lang="es-ES" smtClean="0"/>
              <a:pPr/>
              <a:t>16</a:t>
            </a:fld>
            <a:endParaRPr lang="es-E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80133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80E539A-A94C-451A-8480-CAB588009187}" type="slidenum">
              <a:rPr lang="es-ES" smtClean="0"/>
              <a:pPr/>
              <a:t>17</a:t>
            </a:fld>
            <a:endParaRPr lang="es-E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s-ES" smtClean="0"/>
              <a:t>Dirección IP: 4 octetos separados por . (32 bits) expresado en notación decimal de la forma W.X.Y.Z</a:t>
            </a:r>
          </a:p>
        </p:txBody>
      </p:sp>
    </p:spTree>
    <p:extLst>
      <p:ext uri="{BB962C8B-B14F-4D97-AF65-F5344CB8AC3E}">
        <p14:creationId xmlns:p14="http://schemas.microsoft.com/office/powerpoint/2010/main" val="31690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10B8351-A9FC-4E03-8B46-41CCE038717B}" type="slidenum">
              <a:rPr lang="es-ES" smtClean="0"/>
              <a:pPr/>
              <a:t>18</a:t>
            </a:fld>
            <a:endParaRPr lang="es-E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408140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1E8539A-2740-4C16-8103-D7E0B236A401}" type="slidenum">
              <a:rPr lang="es-ES" smtClean="0"/>
              <a:pPr/>
              <a:t>19</a:t>
            </a:fld>
            <a:endParaRPr lang="es-E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s-ES" smtClean="0"/>
              <a:t>Las direcciones de la clases A, B y C son de unidifusión </a:t>
            </a:r>
            <a:r>
              <a:rPr lang="es-ES" smtClean="0">
                <a:sym typeface="Wingdings" pitchFamily="2" charset="2"/>
              </a:rPr>
              <a:t> Modelo con CLASE</a:t>
            </a:r>
            <a:endParaRPr lang="es-ES" smtClean="0"/>
          </a:p>
        </p:txBody>
      </p:sp>
    </p:spTree>
    <p:extLst>
      <p:ext uri="{BB962C8B-B14F-4D97-AF65-F5344CB8AC3E}">
        <p14:creationId xmlns:p14="http://schemas.microsoft.com/office/powerpoint/2010/main" val="25393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a:ln/>
        </p:spPr>
        <p:txBody>
          <a:bodyPr/>
          <a:lstStyle/>
          <a:p>
            <a:fld id="{6963B2BE-CF3F-4079-BBA1-4B0396367379}" type="slidenum">
              <a:rPr lang="es-ES" smtClean="0"/>
              <a:pPr/>
              <a:t>2</a:t>
            </a:fld>
            <a:endParaRPr lang="es-ES" smtClean="0"/>
          </a:p>
        </p:txBody>
      </p:sp>
      <p:sp>
        <p:nvSpPr>
          <p:cNvPr id="44035"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25DF8C5-1B4C-47B0-B960-B5904EF25A81}"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ES" sz="1200">
              <a:solidFill>
                <a:srgbClr val="000000"/>
              </a:solidFill>
              <a:latin typeface="Times New Roman" pitchFamily="16" charset="0"/>
              <a:ea typeface="DejaVu Sans" charset="0"/>
              <a:cs typeface="DejaVu Sans" charset="0"/>
            </a:endParaRPr>
          </a:p>
        </p:txBody>
      </p:sp>
      <p:sp>
        <p:nvSpPr>
          <p:cNvPr id="44036" name="Rectangle 2"/>
          <p:cNvSpPr>
            <a:spLocks noGrp="1" noRot="1" noChangeAspect="1" noChangeArrowheads="1" noTextEdit="1"/>
          </p:cNvSpPr>
          <p:nvPr>
            <p:ph type="sldImg"/>
          </p:nvPr>
        </p:nvSpPr>
        <p:spPr>
          <a:xfrm>
            <a:off x="996950" y="728663"/>
            <a:ext cx="4864100" cy="3648075"/>
          </a:xfrm>
          <a:solidFill>
            <a:srgbClr val="FFFFFF"/>
          </a:solidFill>
          <a:ln/>
        </p:spPr>
      </p:sp>
      <p:sp>
        <p:nvSpPr>
          <p:cNvPr id="44037" name="Rectangle 3"/>
          <p:cNvSpPr>
            <a:spLocks noGrp="1" noChangeArrowheads="1"/>
          </p:cNvSpPr>
          <p:nvPr>
            <p:ph type="body" idx="1"/>
          </p:nvPr>
        </p:nvSpPr>
        <p:spPr>
          <a:xfrm>
            <a:off x="169863" y="4552950"/>
            <a:ext cx="6518275" cy="4851400"/>
          </a:xfrm>
          <a:noFill/>
          <a:ln/>
        </p:spPr>
        <p:txBody>
          <a:bodyPr wrap="none" anchor="ctr"/>
          <a:lstStyle/>
          <a:p>
            <a:pPr eaLnBrk="1" hangingPunct="1">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charset="0"/>
              <a:cs typeface="Times New Roman" pitchFamily="16" charset="0"/>
            </a:endParaRPr>
          </a:p>
        </p:txBody>
      </p:sp>
    </p:spTree>
    <p:extLst>
      <p:ext uri="{BB962C8B-B14F-4D97-AF65-F5344CB8AC3E}">
        <p14:creationId xmlns:p14="http://schemas.microsoft.com/office/powerpoint/2010/main" val="2201265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10B8351-A9FC-4E03-8B46-41CCE038717B}" type="slidenum">
              <a:rPr lang="es-ES" smtClean="0"/>
              <a:pPr/>
              <a:t>20</a:t>
            </a:fld>
            <a:endParaRPr lang="es-E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128907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DC861EE-ACCE-46C3-9CB1-4287F6E46BCE}" type="slidenum">
              <a:rPr lang="es-ES" smtClean="0"/>
              <a:pPr/>
              <a:t>21</a:t>
            </a:fld>
            <a:endParaRPr lang="es-E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03156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0196978-B07D-4439-AFD6-B9DEAAE79209}" type="slidenum">
              <a:rPr lang="es-ES" smtClean="0"/>
              <a:pPr/>
              <a:t>22</a:t>
            </a:fld>
            <a:endParaRPr lang="es-E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s-ES" smtClean="0"/>
              <a:t>Sin la subclasificación, cada segmento de red físico debería alojar, si hablamos de una red de clase A, a 16 millones de equipos. Con la subclasificación, las redes pueden dividirse en subredes más pequeñas, reduciendo el número de hosts de una red.</a:t>
            </a:r>
          </a:p>
        </p:txBody>
      </p:sp>
    </p:spTree>
    <p:extLst>
      <p:ext uri="{BB962C8B-B14F-4D97-AF65-F5344CB8AC3E}">
        <p14:creationId xmlns:p14="http://schemas.microsoft.com/office/powerpoint/2010/main" val="171479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BD96965-B1D1-476A-BEA4-2B93E1CC110D}" type="slidenum">
              <a:rPr lang="es-ES" smtClean="0"/>
              <a:pPr/>
              <a:t>23</a:t>
            </a:fld>
            <a:endParaRPr lang="es-E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566397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578628-5EF1-4797-86D2-A17B65FD7906}" type="slidenum">
              <a:rPr lang="es-ES" smtClean="0"/>
              <a:pPr/>
              <a:t>24</a:t>
            </a:fld>
            <a:endParaRPr lang="es-E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734022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CAD90A-A305-47AB-A56A-4F23AD386BF1}" type="slidenum">
              <a:rPr lang="es-ES" smtClean="0"/>
              <a:pPr/>
              <a:t>25</a:t>
            </a:fld>
            <a:endParaRPr lang="es-E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162444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1718671-AA50-4797-A7CE-9202290655FC}" type="slidenum">
              <a:rPr lang="es-ES" smtClean="0"/>
              <a:pPr/>
              <a:t>26</a:t>
            </a:fld>
            <a:endParaRPr lang="es-E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193490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25650DA-F133-4028-B534-641309E237AA}" type="slidenum">
              <a:rPr lang="es-ES" smtClean="0"/>
              <a:pPr/>
              <a:t>27</a:t>
            </a:fld>
            <a:endParaRPr lang="es-E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710565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8AEDD99-2E44-4FF7-8648-50D0FDEA7C1F}" type="slidenum">
              <a:rPr lang="es-ES" smtClean="0"/>
              <a:pPr/>
              <a:t>28</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872654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0FB8D36-56F4-44E0-8D7B-E9CED1475D25}" type="slidenum">
              <a:rPr lang="es-ES" smtClean="0"/>
              <a:pPr/>
              <a:t>29</a:t>
            </a:fld>
            <a:endParaRPr 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890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a:ln/>
        </p:spPr>
        <p:txBody>
          <a:bodyPr/>
          <a:lstStyle/>
          <a:p>
            <a:fld id="{369FFE4B-7202-4B70-8548-A3FE91C6AA4E}" type="slidenum">
              <a:rPr lang="es-ES" smtClean="0"/>
              <a:pPr/>
              <a:t>3</a:t>
            </a:fld>
            <a:endParaRPr lang="es-ES" smtClean="0"/>
          </a:p>
        </p:txBody>
      </p:sp>
      <p:sp>
        <p:nvSpPr>
          <p:cNvPr id="48131"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7CBFFF0-1D4D-493A-9159-2FD48D0DBC5B}"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ES" sz="1200">
              <a:solidFill>
                <a:srgbClr val="000000"/>
              </a:solidFill>
              <a:latin typeface="Times New Roman" pitchFamily="16" charset="0"/>
              <a:ea typeface="DejaVu Sans" charset="0"/>
              <a:cs typeface="DejaVu Sans" charset="0"/>
            </a:endParaRPr>
          </a:p>
        </p:txBody>
      </p:sp>
      <p:sp>
        <p:nvSpPr>
          <p:cNvPr id="48132"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48133" name="Text Box 3"/>
          <p:cNvSpPr>
            <a:spLocks noGrp="1" noChangeArrowheads="1"/>
          </p:cNvSpPr>
          <p:nvPr>
            <p:ph type="body" idx="1"/>
          </p:nvPr>
        </p:nvSpPr>
        <p:spPr>
          <a:xfrm>
            <a:off x="914400" y="4618038"/>
            <a:ext cx="5029200" cy="5229225"/>
          </a:xfrm>
          <a:noFill/>
          <a:ln/>
        </p:spPr>
        <p:txBody>
          <a:bodyPr/>
          <a:lstStyle/>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Objetivos LAN: aprender sobre</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Tecnologías de redes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Dispositivos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del flujo de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relacionados con la construcción de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Para la comunicación de datos en una red, la información que se transmite debe disponer de un origen y un destino. Tal y como ya se ha visto, cada capa se encarga de realizar unas tareas y proporcionar una interfaz al nivel superior para que utilice su funcionalidad. La capa de enlace de datos (nivell 2) se encarga de que los datos lleguen a su destino. Para ello se compone de 2 partes: LLC y MAC donde la primera se encarga de la comunicación con las capas superiores (nivel de red) y la segunda se encarga del acceso al medio para transmitir los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LAN distiguen 3 tipos de transmisiones:</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Unidifusión: paquetes dirigidos a un nodo identificado de la red</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Multidifusión: paquetes dirigidos a un subconjunto de elementos de la red (mediante una dirección de multidifusión)</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Difusión: paquetes dirigidos a todos los elementos de la red (mediante una dirección de “todos”).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Medios de comunicación guiados útiles para LAN: par trenzado, coaxial, fibra, inalámbricos, … (NO satélites, NO ADLS/RDSI)</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arquitecturas de red más comunes para LAN son: Ethernet (y sus variantes) Token Ring y FDDI.</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Ethernet Topología lógica en bus y física en estrella (par trenzado) o bus (coaxial)</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Token Ring. Topología lógica en anillo y física en estrella</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FDDI. Topología lógica en anillo y física en doble anillo.</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El método de acceso al medio de Ethernet es mediante dominio de colisiones y el de Token ring mediante paso de testigo. </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34342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BCDFFE6-1E1F-4C9B-999B-644E5177BA71}" type="slidenum">
              <a:rPr lang="es-ES" smtClean="0"/>
              <a:pPr/>
              <a:t>30</a:t>
            </a:fld>
            <a:endParaRPr lang="es-E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673292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725D749-A62D-413F-81A7-9DDD76AA2BB9}" type="slidenum">
              <a:rPr lang="es-ES" smtClean="0"/>
              <a:pPr/>
              <a:t>31</a:t>
            </a:fld>
            <a:endParaRPr lang="es-ES" smtClean="0"/>
          </a:p>
        </p:txBody>
      </p:sp>
      <p:sp>
        <p:nvSpPr>
          <p:cNvPr id="92163" name="Rectangle 2"/>
          <p:cNvSpPr>
            <a:spLocks noGrp="1" noRot="1" noChangeAspect="1" noChangeArrowheads="1" noTextEdit="1"/>
          </p:cNvSpPr>
          <p:nvPr>
            <p:ph type="sldImg"/>
          </p:nvPr>
        </p:nvSpPr>
        <p:spPr>
          <a:xfrm>
            <a:off x="649288" y="479425"/>
            <a:ext cx="5559425" cy="4170363"/>
          </a:xfrm>
          <a:ln/>
        </p:spPr>
      </p:sp>
      <p:sp>
        <p:nvSpPr>
          <p:cNvPr id="92164" name="Rectangle 3"/>
          <p:cNvSpPr>
            <a:spLocks noGrp="1" noChangeArrowheads="1"/>
          </p:cNvSpPr>
          <p:nvPr>
            <p:ph type="body" idx="1"/>
          </p:nvPr>
        </p:nvSpPr>
        <p:spPr>
          <a:xfrm>
            <a:off x="511175" y="4873625"/>
            <a:ext cx="5856288" cy="4381500"/>
          </a:xfrm>
          <a:noFill/>
          <a:ln/>
        </p:spPr>
        <p:txBody>
          <a:bodyPr/>
          <a:lstStyle/>
          <a:p>
            <a:pPr eaLnBrk="1" hangingPunct="1"/>
            <a:endParaRPr lang="es-ES" smtClean="0"/>
          </a:p>
        </p:txBody>
      </p:sp>
    </p:spTree>
    <p:extLst>
      <p:ext uri="{BB962C8B-B14F-4D97-AF65-F5344CB8AC3E}">
        <p14:creationId xmlns:p14="http://schemas.microsoft.com/office/powerpoint/2010/main" val="2725684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A652B83-782F-4F5E-8DD1-D34F31115CBC}" type="slidenum">
              <a:rPr lang="es-ES" smtClean="0"/>
              <a:pPr/>
              <a:t>32</a:t>
            </a:fld>
            <a:endParaRPr lang="es-E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876481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C6F4CF7-D0CF-47D2-8420-A0633C3ACDEB}" type="slidenum">
              <a:rPr lang="es-ES" smtClean="0"/>
              <a:pPr/>
              <a:t>33</a:t>
            </a:fld>
            <a:endParaRPr lang="es-ES" smtClean="0"/>
          </a:p>
        </p:txBody>
      </p:sp>
      <p:sp>
        <p:nvSpPr>
          <p:cNvPr id="95235" name="Rectangle 2"/>
          <p:cNvSpPr>
            <a:spLocks noGrp="1" noRot="1" noChangeAspect="1" noChangeArrowheads="1" noTextEdit="1"/>
          </p:cNvSpPr>
          <p:nvPr>
            <p:ph type="sldImg"/>
          </p:nvPr>
        </p:nvSpPr>
        <p:spPr>
          <a:xfrm>
            <a:off x="649288" y="479425"/>
            <a:ext cx="5559425" cy="4170363"/>
          </a:xfrm>
          <a:ln/>
        </p:spPr>
      </p:sp>
      <p:sp>
        <p:nvSpPr>
          <p:cNvPr id="95236" name="Rectangle 3"/>
          <p:cNvSpPr>
            <a:spLocks noGrp="1" noChangeArrowheads="1"/>
          </p:cNvSpPr>
          <p:nvPr>
            <p:ph type="body" idx="1"/>
          </p:nvPr>
        </p:nvSpPr>
        <p:spPr>
          <a:xfrm>
            <a:off x="511175" y="4873625"/>
            <a:ext cx="5856288" cy="4381500"/>
          </a:xfrm>
          <a:noFill/>
          <a:ln/>
        </p:spPr>
        <p:txBody>
          <a:bodyPr/>
          <a:lstStyle/>
          <a:p>
            <a:pPr eaLnBrk="1" hangingPunct="1"/>
            <a:r>
              <a:rPr lang="es-ES" smtClean="0"/>
              <a:t>Aquí hemos creado un bucle. Esto no es problema pues por la forma como están definidas las rutas no existe un camino circular por el que puedan discurrir los datagramas, es decir hemos creado un bucle físico pero no lógico.</a:t>
            </a:r>
          </a:p>
          <a:p>
            <a:pPr eaLnBrk="1" hangingPunct="1"/>
            <a:r>
              <a:rPr lang="es-ES" smtClean="0"/>
              <a:t>Cada router tiene declarada una ruta para que pueda acceder a la LAN que no tiene directamente conectada. Por ejemplo el router X tiene declarada una ruta para acceder a la LAN C. Aunque existen dos caminos posibles para la comunicación, al declarar la ruta se está optando por uno de ellos (en este caso por el que pasa a través de LAN B y del router Y). Si mas tarde fallara la comunicación por esa vía (por ejemplo fallara el router Y) se podría restablecer la comunicación de X con LAN C a través de Z, pero para esto habría que modificar la ruta definida en X.</a:t>
            </a:r>
          </a:p>
          <a:p>
            <a:pPr eaLnBrk="1" hangingPunct="1"/>
            <a:r>
              <a:rPr lang="es-ES" smtClean="0"/>
              <a:t>En cuanto a los hosts en este caso se ha elegido un router por defecto diferente para cada host. Por ejemplo en la LAN A el host de la parte superior utiliza </a:t>
            </a:r>
            <a:r>
              <a:rPr lang="es-ES" smtClean="0">
                <a:sym typeface="Symbol" pitchFamily="18" charset="2"/>
              </a:rPr>
              <a:t>el router X, mientras que el de la parte inferior utiliza el router Z. Análogamente ocurre con los hosts de la LAN C. En cuanto a la LAN B seguimos declarando dos rutas, una para LAN A y otra para LAN C.</a:t>
            </a:r>
          </a:p>
          <a:p>
            <a:pPr eaLnBrk="1" hangingPunct="1"/>
            <a:endParaRPr lang="es-ES" smtClean="0">
              <a:sym typeface="Symbol" pitchFamily="18" charset="2"/>
            </a:endParaRPr>
          </a:p>
          <a:p>
            <a:pPr eaLnBrk="1" hangingPunct="1"/>
            <a:r>
              <a:rPr lang="es-ES" smtClean="0">
                <a:sym typeface="Symbol" pitchFamily="18" charset="2"/>
              </a:rPr>
              <a:t></a:t>
            </a:r>
            <a:r>
              <a:rPr lang="es-ES" smtClean="0"/>
              <a:t>  </a:t>
            </a:r>
          </a:p>
        </p:txBody>
      </p:sp>
    </p:spTree>
    <p:extLst>
      <p:ext uri="{BB962C8B-B14F-4D97-AF65-F5344CB8AC3E}">
        <p14:creationId xmlns:p14="http://schemas.microsoft.com/office/powerpoint/2010/main" val="485675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392B6B0-B907-4D44-A285-38A324154CB4}" type="slidenum">
              <a:rPr lang="es-ES" smtClean="0"/>
              <a:pPr/>
              <a:t>34</a:t>
            </a:fld>
            <a:endParaRPr lang="es-ES" smtClean="0"/>
          </a:p>
        </p:txBody>
      </p:sp>
      <p:sp>
        <p:nvSpPr>
          <p:cNvPr id="97283" name="Rectangle 2"/>
          <p:cNvSpPr>
            <a:spLocks noGrp="1" noRot="1" noChangeAspect="1" noChangeArrowheads="1" noTextEdit="1"/>
          </p:cNvSpPr>
          <p:nvPr>
            <p:ph type="sldImg"/>
          </p:nvPr>
        </p:nvSpPr>
        <p:spPr>
          <a:xfrm>
            <a:off x="649288" y="479425"/>
            <a:ext cx="5559425" cy="4170363"/>
          </a:xfrm>
          <a:ln/>
        </p:spPr>
      </p:sp>
      <p:sp>
        <p:nvSpPr>
          <p:cNvPr id="97284" name="Rectangle 3"/>
          <p:cNvSpPr>
            <a:spLocks noGrp="1" noChangeArrowheads="1"/>
          </p:cNvSpPr>
          <p:nvPr>
            <p:ph type="body" idx="1"/>
          </p:nvPr>
        </p:nvSpPr>
        <p:spPr>
          <a:xfrm>
            <a:off x="511175" y="4873625"/>
            <a:ext cx="5856288" cy="4381500"/>
          </a:xfrm>
          <a:noFill/>
          <a:ln/>
        </p:spPr>
        <p:txBody>
          <a:bodyPr/>
          <a:lstStyle/>
          <a:p>
            <a:pPr eaLnBrk="1" hangingPunct="1"/>
            <a:r>
              <a:rPr lang="es-ES" smtClean="0"/>
              <a:t>En este caso tenemos una topología en estrella en la que tres routers se conectan a uno central mediante líneas punto a punto. Cada router dispone además de una LAN.</a:t>
            </a:r>
          </a:p>
          <a:p>
            <a:pPr eaLnBrk="1" hangingPunct="1"/>
            <a:r>
              <a:rPr lang="es-ES" smtClean="0"/>
              <a:t>Se utiliza una red diferente (del rango privado RFC 1918) para cada uno de los tres enlaces punto a punto. Hay que definir rutas en el router principal (X) para cada una de las tres LANs remotas (B, C y D), dirigiéndolas a las direcciones correspondientes.</a:t>
            </a:r>
          </a:p>
          <a:p>
            <a:pPr eaLnBrk="1" hangingPunct="1"/>
            <a:r>
              <a:rPr lang="es-ES" smtClean="0"/>
              <a:t>En cuanto los tres routers periféricos en principio habría que definir en cada uno de ellos tres rutas para cada una de las tres redes remotas, y todas apuntando a la dirección de la interfaz serie correspondiente en X. Así hemos procedido en el caso del router Y. Pero también es posible definir lo que se conoce como una ruta por defecto, que consiste en especificar una ruta para la red 0.0.0.0, inexistente. Dicha ruta se entiende por convenio que se debe utilizar para todos los datagramas, excepto los dirigidos a las redes directamente conectadas.</a:t>
            </a:r>
          </a:p>
        </p:txBody>
      </p:sp>
    </p:spTree>
    <p:extLst>
      <p:ext uri="{BB962C8B-B14F-4D97-AF65-F5344CB8AC3E}">
        <p14:creationId xmlns:p14="http://schemas.microsoft.com/office/powerpoint/2010/main" val="646561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656CADE-B2CD-452E-B695-4F2C0B2428F4}" type="slidenum">
              <a:rPr lang="es-ES" smtClean="0"/>
              <a:pPr/>
              <a:t>35</a:t>
            </a:fld>
            <a:endParaRPr lang="es-ES" smtClean="0"/>
          </a:p>
        </p:txBody>
      </p:sp>
      <p:sp>
        <p:nvSpPr>
          <p:cNvPr id="98307" name="Rectangle 2"/>
          <p:cNvSpPr>
            <a:spLocks noGrp="1" noRot="1" noChangeAspect="1" noChangeArrowheads="1" noTextEdit="1"/>
          </p:cNvSpPr>
          <p:nvPr>
            <p:ph type="sldImg"/>
          </p:nvPr>
        </p:nvSpPr>
        <p:spPr>
          <a:xfrm>
            <a:off x="649288" y="479425"/>
            <a:ext cx="5559425" cy="4170363"/>
          </a:xfrm>
          <a:ln/>
        </p:spPr>
      </p:sp>
      <p:sp>
        <p:nvSpPr>
          <p:cNvPr id="98308" name="Rectangle 3"/>
          <p:cNvSpPr>
            <a:spLocks noGrp="1" noChangeArrowheads="1"/>
          </p:cNvSpPr>
          <p:nvPr>
            <p:ph type="body" idx="1"/>
          </p:nvPr>
        </p:nvSpPr>
        <p:spPr>
          <a:xfrm>
            <a:off x="511175" y="4873625"/>
            <a:ext cx="5856288" cy="4381500"/>
          </a:xfrm>
          <a:noFill/>
          <a:ln/>
        </p:spPr>
        <p:txBody>
          <a:bodyPr/>
          <a:lstStyle/>
          <a:p>
            <a:pPr eaLnBrk="1" hangingPunct="1"/>
            <a:r>
              <a:rPr lang="es-ES" smtClean="0"/>
              <a:t>En este ejemplo se muestra una empresa que desea conectar su red a Internet. La empresa posee una oficina principal y una sucursal. La oficina principal posee la red clase B 147.156.0.0 y la sucursal la clase C 193.146.62.0. Ambas sedes se encuentran conectadas mediante una línea serie, y la conexión al proveedor de Internet se realiza desde la oficina principal, mediante otra línea serie.</a:t>
            </a:r>
          </a:p>
          <a:p>
            <a:pPr eaLnBrk="1" hangingPunct="1"/>
            <a:r>
              <a:rPr lang="es-ES" smtClean="0"/>
              <a:t>El router de la sucursal tiene definida únicamente la ruta por defecto, ya que se puede asegurar que cualquier tráfico que intercambie con el exterior tendrá que salir por la línea serie. </a:t>
            </a:r>
          </a:p>
          <a:p>
            <a:pPr eaLnBrk="1" hangingPunct="1"/>
            <a:r>
              <a:rPr lang="es-ES" smtClean="0"/>
              <a:t>En la oficina principal el router prevé una ruta explícita para la sucursal y una ruta por defecto hacia el proveedor de Internet para el resto del tráfico. Obsérvese que es posible utilizar la ruta por defecto combinada con rutas explícitas. En este caso se intenta siempre hacer uso en primer lugar de las rutas explícitas y en caso de que estas no resuelvan el problema del enrutado se hace uso de la ruta por defecto. Por este motivo a la ruta por defecto se la conoce también como la ruta de último recurso.</a:t>
            </a:r>
          </a:p>
          <a:p>
            <a:pPr eaLnBrk="1" hangingPunct="1"/>
            <a:r>
              <a:rPr lang="es-ES" smtClean="0"/>
              <a:t>Por su parte el proveedor de Internet ha tenido que incluir en su router de acceso dos rutas, una para la red de la oficina principal y otra para la sucursal. </a:t>
            </a:r>
          </a:p>
          <a:p>
            <a:pPr eaLnBrk="1" hangingPunct="1"/>
            <a:endParaRPr lang="es-ES" smtClean="0"/>
          </a:p>
        </p:txBody>
      </p:sp>
    </p:spTree>
    <p:extLst>
      <p:ext uri="{BB962C8B-B14F-4D97-AF65-F5344CB8AC3E}">
        <p14:creationId xmlns:p14="http://schemas.microsoft.com/office/powerpoint/2010/main" val="3747920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552E140-BDE0-4F63-9E29-A48EB530D111}" type="slidenum">
              <a:rPr lang="es-ES" smtClean="0"/>
              <a:pPr/>
              <a:t>36</a:t>
            </a:fld>
            <a:endParaRPr lang="es-E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665047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A6DEF44-C308-4042-A73C-1824D82BF0EF}" type="slidenum">
              <a:rPr lang="es-ES" smtClean="0"/>
              <a:pPr/>
              <a:t>37</a:t>
            </a:fld>
            <a:endParaRPr lang="es-E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24069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A96B75F-0A46-42E3-B96F-EAE3C63CB4E0}" type="slidenum">
              <a:rPr lang="es-ES" smtClean="0"/>
              <a:pPr/>
              <a:t>38</a:t>
            </a:fld>
            <a:endParaRPr lang="es-E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86641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a:ln/>
        </p:spPr>
        <p:txBody>
          <a:bodyPr/>
          <a:lstStyle/>
          <a:p>
            <a:fld id="{C35C204E-E041-46EF-A92B-C51753F0A498}" type="slidenum">
              <a:rPr lang="es-ES" smtClean="0"/>
              <a:pPr/>
              <a:t>4</a:t>
            </a:fld>
            <a:endParaRPr lang="es-ES" smtClean="0"/>
          </a:p>
        </p:txBody>
      </p:sp>
      <p:sp>
        <p:nvSpPr>
          <p:cNvPr id="49155"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AF53342-2B49-4FDC-8A7D-4FC302C550DA}"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ES" sz="1200">
              <a:solidFill>
                <a:srgbClr val="000000"/>
              </a:solidFill>
              <a:latin typeface="Times New Roman" pitchFamily="16" charset="0"/>
              <a:ea typeface="DejaVu Sans" charset="0"/>
              <a:cs typeface="DejaVu Sans" charset="0"/>
            </a:endParaRPr>
          </a:p>
        </p:txBody>
      </p:sp>
      <p:sp>
        <p:nvSpPr>
          <p:cNvPr id="49156"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49157" name="Text Box 3"/>
          <p:cNvSpPr>
            <a:spLocks noGrp="1" noChangeArrowheads="1"/>
          </p:cNvSpPr>
          <p:nvPr>
            <p:ph type="body" idx="1"/>
          </p:nvPr>
        </p:nvSpPr>
        <p:spPr>
          <a:xfrm>
            <a:off x="914400" y="4618038"/>
            <a:ext cx="5029200" cy="5229225"/>
          </a:xfrm>
          <a:noFill/>
          <a:ln/>
        </p:spPr>
        <p:txBody>
          <a:bodyPr/>
          <a:lstStyle/>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Objetivos LAN: aprender sobre</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Tecnologías de redes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Dispositivos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del flujo de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relacionados con la construcción de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Para la comunicación de datos en una red, la información que se transmite debe disponer de un origen y un destino. Tal y como ya se ha visto, cada capa se encarga de realizar unas tareas y proporcionar una interfaz al nivel superior para que utilice su funcionalidad. La capa de enlace de datos (nivell 2) se encarga de que los datos lleguen a su destino. Para ello se compone de 2 partes: LLC y MAC donde la primera se encarga de la comunicación con las capas superiores (nivel de red) y la segunda se encarga del acceso al medio para transmitir los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LAN distiguen 3 tipos de transmisiones:</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Unidifusión: paquetes dirigidos a un nodo identificado de la red</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Multidifusión: paquetes dirigidos a un subconjunto de elementos de la red (mediante una dirección de multidifusión)</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Difusión: paquetes dirigidos a todos los elementos de la red (mediante una dirección de “todos”).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Medios de comunicación guiados útiles para LAN: par trenzado, coaxial, fibra, inalámbricos, … (NO satélites, NO ADLS/RDSI)</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arquitecturas de red más comunes para LAN son: Ethernet (y sus variantes) Token Ring y FDDI.</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Ethernet Topología lógica en bus y física en estrella (par trenzado) o bus (coaxial)</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Token Ring. Topología lógica en anillo y física en estrella</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FDDI. Topología lógica en anillo y física en doble anillo.</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El método de acceso al medio de Ethernet es mediante dominio de colisiones y el de Token ring mediante paso de testigo. </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49650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ln/>
        </p:spPr>
        <p:txBody>
          <a:bodyPr/>
          <a:lstStyle/>
          <a:p>
            <a:fld id="{DE094F95-D45E-488B-AEA0-5482AAA354A7}" type="slidenum">
              <a:rPr lang="es-ES" smtClean="0"/>
              <a:pPr/>
              <a:t>5</a:t>
            </a:fld>
            <a:endParaRPr lang="es-ES" smtClean="0"/>
          </a:p>
        </p:txBody>
      </p:sp>
      <p:sp>
        <p:nvSpPr>
          <p:cNvPr id="50179"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F849ACE-6429-4383-A43B-BF63A0A1A9DC}"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s-ES" sz="1200">
              <a:solidFill>
                <a:srgbClr val="000000"/>
              </a:solidFill>
              <a:latin typeface="Times New Roman" pitchFamily="16" charset="0"/>
              <a:ea typeface="DejaVu Sans" charset="0"/>
              <a:cs typeface="DejaVu Sans" charset="0"/>
            </a:endParaRPr>
          </a:p>
        </p:txBody>
      </p:sp>
      <p:sp>
        <p:nvSpPr>
          <p:cNvPr id="50180"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50181" name="Text Box 3"/>
          <p:cNvSpPr>
            <a:spLocks noGrp="1" noChangeArrowheads="1"/>
          </p:cNvSpPr>
          <p:nvPr>
            <p:ph type="body" idx="1"/>
          </p:nvPr>
        </p:nvSpPr>
        <p:spPr>
          <a:xfrm>
            <a:off x="914400" y="4618038"/>
            <a:ext cx="5029200" cy="5229225"/>
          </a:xfrm>
          <a:noFill/>
          <a:ln/>
        </p:spPr>
        <p:txBody>
          <a:bodyPr/>
          <a:lstStyle/>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Objetivos LAN: aprender sobre</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Tecnologías de redes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Dispositivos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del flujo de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relacionados con la construcción de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Para la comunicación de datos en una red, la información que se transmite debe disponer de un origen y un destino. Tal y como ya se ha visto, cada capa se encarga de realizar unas tareas y proporcionar una interfaz al nivel superior para que utilice su funcionalidad. La capa de enlace de datos (nivell 2) se encarga de que los datos lleguen a su destino. Para ello se compone de 2 partes: LLC y MAC donde la primera se encarga de la comunicación con las capas superiores (nivel de red) y la segunda se encarga del acceso al medio para transmitir los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LAN distiguen 3 tipos de transmisiones:</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Unidifusión: paquetes dirigidos a un nodo identificado de la red</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Multidifusión: paquetes dirigidos a un subconjunto de elementos de la red (mediante una dirección de multidifusión)</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Difusión: paquetes dirigidos a todos los elementos de la red (mediante una dirección de “todos”).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Medios de comunicación guiados útiles para LAN: par trenzado, coaxial, fibra, inalámbricos, … (NO satélites, NO ADLS/RDSI)</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arquitecturas de red más comunes para LAN son: Ethernet (y sus variantes) Token Ring y FDDI.</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Ethernet Topología lógica en bus y física en estrella (par trenzado) o bus (coaxial)</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Token Ring. Topología lógica en anillo y física en estrella</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FDDI. Topología lógica en anillo y física en doble anillo.</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El método de acceso al medio de Ethernet es mediante dominio de colisiones y el de Token ring mediante paso de testigo. </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295401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ln/>
        </p:spPr>
        <p:txBody>
          <a:bodyPr/>
          <a:lstStyle/>
          <a:p>
            <a:fld id="{F9833E1D-301D-410B-9F54-76A80FE2665B}" type="slidenum">
              <a:rPr lang="es-ES" smtClean="0"/>
              <a:pPr/>
              <a:t>6</a:t>
            </a:fld>
            <a:endParaRPr lang="es-ES" smtClean="0"/>
          </a:p>
        </p:txBody>
      </p:sp>
      <p:sp>
        <p:nvSpPr>
          <p:cNvPr id="60419"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21B6CE5-3AD7-4B21-83CD-FAA891053543}"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ES" sz="1200">
              <a:solidFill>
                <a:srgbClr val="000000"/>
              </a:solidFill>
              <a:latin typeface="Times New Roman" pitchFamily="16" charset="0"/>
              <a:ea typeface="DejaVu Sans" charset="0"/>
              <a:cs typeface="DejaVu Sans" charset="0"/>
            </a:endParaRPr>
          </a:p>
        </p:txBody>
      </p:sp>
      <p:sp>
        <p:nvSpPr>
          <p:cNvPr id="60420"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60421" name="Text Box 3"/>
          <p:cNvSpPr>
            <a:spLocks noGrp="1" noChangeArrowheads="1"/>
          </p:cNvSpPr>
          <p:nvPr>
            <p:ph type="body" idx="1"/>
          </p:nvPr>
        </p:nvSpPr>
        <p:spPr>
          <a:xfrm>
            <a:off x="914400" y="4618038"/>
            <a:ext cx="5029200" cy="5229225"/>
          </a:xfrm>
          <a:noFill/>
          <a:ln/>
        </p:spPr>
        <p:txBody>
          <a:bodyPr/>
          <a:lstStyle/>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Objetivos LAN: aprender sobre</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Tecnologías de redes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Dispositivos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del flujo de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	Elementos básicos relacionados con la construcción de LAN</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Para la comunicación de datos en una red, la información que se transmite debe disponer de un origen y un destino. Tal y como ya se ha visto, cada capa se encarga de realizar unas tareas y proporcionar una interfaz al nivel superior para que utilice su funcionalidad. La capa de enlace de datos (nivell 2) se encarga de que los datos lleguen a su destino. Para ello se compone de 2 partes: LLC y MAC donde la primera se encarga de la comunicación con las capas superiores (nivel de red) y la segunda se encarga del acceso al medio para transmitir los datos.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LAN distiguen 3 tipos de transmisiones:</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Unidifusión: paquetes dirigidos a un nodo identificado de la red</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Multidifusión: paquetes dirigidos a un subconjunto de elementos de la red (mediante una dirección de multidifusión)</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Difusión: paquetes dirigidos a todos los elementos de la red (mediante una dirección de “todos”).</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Medios de comunicación guiados útiles para LAN: par trenzado, coaxial, fibra, inalámbricos, … (NO satélites, NO ADLS/RDSI)</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Las arquitecturas de red más comunes para LAN son: Ethernet (y sus variantes) Token Ring y FDDI.</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Ethernet Topología lógica en bus y física en estrella (par trenzado) o bus (coaxial)</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Token Ring. Topología lógica en anillo y física en estrella</a:t>
            </a:r>
          </a:p>
          <a:p>
            <a:pPr marL="912813" lvl="1" indent="0"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FDDI. Topología lógica en anillo y física en doble anillo.</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Narrow" pitchFamily="32" charset="0"/>
                <a:ea typeface="DejaVu Sans" charset="0"/>
                <a:cs typeface="DejaVu Sans" charset="0"/>
              </a:rPr>
              <a:t>El método de acceso al medio de Ethernet es mediante dominio de colisiones y el de Token ring mediante paso de testigo. </a:t>
            </a:r>
          </a:p>
          <a:p>
            <a:pPr eaLnBrk="1" hangingPunct="1">
              <a:lnSpc>
                <a:spcPct val="90000"/>
              </a:lnSpc>
              <a:spcBef>
                <a:spcPts val="375"/>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50974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ln/>
        </p:spPr>
        <p:txBody>
          <a:bodyPr/>
          <a:lstStyle/>
          <a:p>
            <a:fld id="{36D2E930-8904-4AB8-8BA6-248A35522729}" type="slidenum">
              <a:rPr lang="es-ES" smtClean="0"/>
              <a:pPr/>
              <a:t>7</a:t>
            </a:fld>
            <a:endParaRPr lang="es-ES" smtClean="0"/>
          </a:p>
        </p:txBody>
      </p:sp>
      <p:sp>
        <p:nvSpPr>
          <p:cNvPr id="61443"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0EA6165-9462-4330-84E3-A9B1838FAA9C}"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ES" sz="1200">
              <a:solidFill>
                <a:srgbClr val="000000"/>
              </a:solidFill>
              <a:latin typeface="Times New Roman" pitchFamily="16" charset="0"/>
              <a:ea typeface="DejaVu Sans" charset="0"/>
              <a:cs typeface="DejaVu Sans" charset="0"/>
            </a:endParaRPr>
          </a:p>
        </p:txBody>
      </p:sp>
      <p:sp>
        <p:nvSpPr>
          <p:cNvPr id="61444" name="Rectangle 2"/>
          <p:cNvSpPr>
            <a:spLocks noChangeArrowheads="1"/>
          </p:cNvSpPr>
          <p:nvPr/>
        </p:nvSpPr>
        <p:spPr bwMode="auto">
          <a:xfrm>
            <a:off x="3886200" y="-1588"/>
            <a:ext cx="2971800"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1445" name="Rectangle 3"/>
          <p:cNvSpPr>
            <a:spLocks noChangeArrowheads="1"/>
          </p:cNvSpPr>
          <p:nvPr/>
        </p:nvSpPr>
        <p:spPr bwMode="auto">
          <a:xfrm>
            <a:off x="-1588" y="9236075"/>
            <a:ext cx="2971801"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1446" name="Rectangle 4"/>
          <p:cNvSpPr>
            <a:spLocks noChangeArrowheads="1"/>
          </p:cNvSpPr>
          <p:nvPr/>
        </p:nvSpPr>
        <p:spPr bwMode="auto">
          <a:xfrm>
            <a:off x="-1588" y="-1588"/>
            <a:ext cx="2971801" cy="484188"/>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1447" name="Rectangle 5"/>
          <p:cNvSpPr>
            <a:spLocks noChangeArrowheads="1"/>
          </p:cNvSpPr>
          <p:nvPr/>
        </p:nvSpPr>
        <p:spPr bwMode="auto">
          <a:xfrm>
            <a:off x="3886200" y="-1588"/>
            <a:ext cx="2971800" cy="482601"/>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1448" name="Rectangle 6"/>
          <p:cNvSpPr>
            <a:spLocks noChangeArrowheads="1"/>
          </p:cNvSpPr>
          <p:nvPr/>
        </p:nvSpPr>
        <p:spPr bwMode="auto">
          <a:xfrm>
            <a:off x="-1588" y="-1588"/>
            <a:ext cx="2971801" cy="482601"/>
          </a:xfrm>
          <a:prstGeom prst="rect">
            <a:avLst/>
          </a:prstGeom>
          <a:noFill/>
          <a:ln w="9525">
            <a:noFill/>
            <a:round/>
            <a:headEnd/>
            <a:tailEnd/>
          </a:ln>
        </p:spPr>
        <p:txBody>
          <a:bodyPr wrap="none" anchor="ctr"/>
          <a:lstStyle/>
          <a:p>
            <a:endParaRPr lang="es-ES">
              <a:ea typeface="DejaVu Sans" charset="0"/>
              <a:cs typeface="DejaVu Sans" charset="0"/>
            </a:endParaRPr>
          </a:p>
        </p:txBody>
      </p:sp>
      <p:sp>
        <p:nvSpPr>
          <p:cNvPr id="61449" name="Rectangle 7"/>
          <p:cNvSpPr>
            <a:spLocks noGrp="1" noChangeArrowheads="1"/>
          </p:cNvSpPr>
          <p:nvPr>
            <p:ph type="body"/>
          </p:nvPr>
        </p:nvSpPr>
        <p:spPr>
          <a:xfrm>
            <a:off x="393700" y="4598988"/>
            <a:ext cx="6069013" cy="4379912"/>
          </a:xfrm>
          <a:noFill/>
          <a:ln/>
        </p:spPr>
        <p:txBody>
          <a:bodyPr wrap="none" anchor="ctr"/>
          <a:lstStyle/>
          <a:p>
            <a:pPr marL="233363" indent="-230188" eaLnBrk="1" hangingPunct="1">
              <a:spcBef>
                <a:spcPts val="450"/>
              </a:spcBef>
              <a:buClrTx/>
              <a:buFontTx/>
              <a:buNone/>
              <a:tabLst>
                <a:tab pos="233363" algn="l"/>
                <a:tab pos="681038" algn="l"/>
                <a:tab pos="1130300" algn="l"/>
                <a:tab pos="1579563" algn="l"/>
                <a:tab pos="2028825" algn="l"/>
                <a:tab pos="2478088" algn="l"/>
                <a:tab pos="2927350" algn="l"/>
                <a:tab pos="3376613" algn="l"/>
                <a:tab pos="3825875" algn="l"/>
                <a:tab pos="4275138" algn="l"/>
                <a:tab pos="4724400" algn="l"/>
                <a:tab pos="5173663" algn="l"/>
                <a:tab pos="5622925" algn="l"/>
                <a:tab pos="6072188" algn="l"/>
                <a:tab pos="6521450" algn="l"/>
                <a:tab pos="6970713" algn="l"/>
                <a:tab pos="7419975" algn="l"/>
                <a:tab pos="7869238" algn="l"/>
                <a:tab pos="8318500" algn="l"/>
                <a:tab pos="8767763" algn="l"/>
                <a:tab pos="9217025" algn="l"/>
              </a:tabLst>
            </a:pPr>
            <a:endParaRPr lang="es-ES" smtClean="0">
              <a:latin typeface="Arial Narrow" pitchFamily="32" charset="0"/>
              <a:ea typeface="DejaVu Sans" charset="0"/>
              <a:cs typeface="DejaVu Sans" charset="0"/>
            </a:endParaRPr>
          </a:p>
        </p:txBody>
      </p:sp>
      <p:sp>
        <p:nvSpPr>
          <p:cNvPr id="61450" name="Rectangle 8"/>
          <p:cNvSpPr>
            <a:spLocks noGrp="1" noRot="1" noChangeAspect="1" noChangeArrowheads="1" noTextEdit="1"/>
          </p:cNvSpPr>
          <p:nvPr>
            <p:ph type="sldImg" idx="1"/>
          </p:nvPr>
        </p:nvSpPr>
        <p:spPr>
          <a:xfrm>
            <a:off x="915988" y="328613"/>
            <a:ext cx="5051425" cy="3787775"/>
          </a:xfrm>
          <a:solidFill>
            <a:srgbClr val="FFFFFF"/>
          </a:solidFill>
          <a:ln/>
        </p:spPr>
      </p:sp>
    </p:spTree>
    <p:extLst>
      <p:ext uri="{BB962C8B-B14F-4D97-AF65-F5344CB8AC3E}">
        <p14:creationId xmlns:p14="http://schemas.microsoft.com/office/powerpoint/2010/main" val="409467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ln/>
        </p:spPr>
        <p:txBody>
          <a:bodyPr/>
          <a:lstStyle/>
          <a:p>
            <a:fld id="{F4389E60-BADF-4CF0-8DE0-47F49F7E0A2C}" type="slidenum">
              <a:rPr lang="es-ES" smtClean="0"/>
              <a:pPr/>
              <a:t>8</a:t>
            </a:fld>
            <a:endParaRPr lang="es-ES" smtClean="0"/>
          </a:p>
        </p:txBody>
      </p:sp>
      <p:sp>
        <p:nvSpPr>
          <p:cNvPr id="62467"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8CCA3B-5100-4D06-B1E5-250FFA556E28}"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s-ES" sz="1200">
              <a:solidFill>
                <a:srgbClr val="000000"/>
              </a:solidFill>
              <a:latin typeface="Times New Roman" pitchFamily="16" charset="0"/>
              <a:ea typeface="DejaVu Sans" charset="0"/>
              <a:cs typeface="DejaVu Sans" charset="0"/>
            </a:endParaRPr>
          </a:p>
        </p:txBody>
      </p:sp>
      <p:sp>
        <p:nvSpPr>
          <p:cNvPr id="62468"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62469" name="Rectangle 3"/>
          <p:cNvSpPr>
            <a:spLocks noGrp="1" noChangeArrowheads="1"/>
          </p:cNvSpPr>
          <p:nvPr>
            <p:ph type="body" idx="1"/>
          </p:nvPr>
        </p:nvSpPr>
        <p:spPr>
          <a:xfrm>
            <a:off x="914400" y="4618038"/>
            <a:ext cx="5029200" cy="4376737"/>
          </a:xfrm>
          <a:noFill/>
          <a:ln/>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267525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ln/>
        </p:spPr>
        <p:txBody>
          <a:bodyPr/>
          <a:lstStyle/>
          <a:p>
            <a:fld id="{3B792708-4502-48EF-A614-3FF9CF9FDD6C}" type="slidenum">
              <a:rPr lang="es-ES" smtClean="0"/>
              <a:pPr/>
              <a:t>9</a:t>
            </a:fld>
            <a:endParaRPr lang="es-ES" smtClean="0"/>
          </a:p>
        </p:txBody>
      </p:sp>
      <p:sp>
        <p:nvSpPr>
          <p:cNvPr id="63491" name="Text Box 1"/>
          <p:cNvSpPr txBox="1">
            <a:spLocks noChangeArrowheads="1"/>
          </p:cNvSpPr>
          <p:nvPr/>
        </p:nvSpPr>
        <p:spPr bwMode="auto">
          <a:xfrm>
            <a:off x="3884613" y="9236075"/>
            <a:ext cx="2973387" cy="487363"/>
          </a:xfrm>
          <a:prstGeom prst="rect">
            <a:avLst/>
          </a:prstGeom>
          <a:noFill/>
          <a:ln w="9525">
            <a:noFill/>
            <a:round/>
            <a:headEnd/>
            <a:tailEnd/>
          </a:ln>
        </p:spPr>
        <p:txBody>
          <a:bodyPr lIns="90000" tIns="46800" rIns="90000" bIns="4680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1C9390A-7902-4F31-A30A-6174F023908E}" type="slidenum">
              <a:rPr lang="es-ES" sz="1200">
                <a:solidFill>
                  <a:srgbClr val="000000"/>
                </a:solidFill>
                <a:latin typeface="Times New Roman" pitchFamily="16" charset="0"/>
                <a:ea typeface="DejaVu Sans" charset="0"/>
                <a:cs typeface="DejaVu Sans"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s-ES" sz="1200">
              <a:solidFill>
                <a:srgbClr val="000000"/>
              </a:solidFill>
              <a:latin typeface="Times New Roman" pitchFamily="16" charset="0"/>
              <a:ea typeface="DejaVu Sans" charset="0"/>
              <a:cs typeface="DejaVu Sans" charset="0"/>
            </a:endParaRPr>
          </a:p>
        </p:txBody>
      </p:sp>
      <p:sp>
        <p:nvSpPr>
          <p:cNvPr id="63492" name="Rectangle 2"/>
          <p:cNvSpPr>
            <a:spLocks noGrp="1" noRot="1" noChangeAspect="1" noChangeArrowheads="1" noTextEdit="1"/>
          </p:cNvSpPr>
          <p:nvPr>
            <p:ph type="sldImg"/>
          </p:nvPr>
        </p:nvSpPr>
        <p:spPr>
          <a:xfrm>
            <a:off x="998538" y="728663"/>
            <a:ext cx="4862512" cy="3646487"/>
          </a:xfrm>
          <a:solidFill>
            <a:srgbClr val="FFFFFF"/>
          </a:solidFill>
          <a:ln/>
        </p:spPr>
      </p:sp>
      <p:sp>
        <p:nvSpPr>
          <p:cNvPr id="63493" name="Rectangle 3"/>
          <p:cNvSpPr>
            <a:spLocks noGrp="1" noChangeArrowheads="1"/>
          </p:cNvSpPr>
          <p:nvPr>
            <p:ph type="body" idx="1"/>
          </p:nvPr>
        </p:nvSpPr>
        <p:spPr>
          <a:xfrm>
            <a:off x="914400" y="4618038"/>
            <a:ext cx="5029200" cy="4376737"/>
          </a:xfrm>
          <a:noFill/>
          <a:ln/>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Narrow" pitchFamily="32" charset="0"/>
              <a:ea typeface="DejaVu Sans" charset="0"/>
              <a:cs typeface="DejaVu Sans" charset="0"/>
            </a:endParaRPr>
          </a:p>
        </p:txBody>
      </p:sp>
    </p:spTree>
    <p:extLst>
      <p:ext uri="{BB962C8B-B14F-4D97-AF65-F5344CB8AC3E}">
        <p14:creationId xmlns:p14="http://schemas.microsoft.com/office/powerpoint/2010/main" val="3045053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0"/>
            <a:ext cx="4416425" cy="3208338"/>
          </a:xfrm>
          <a:prstGeom prst="rect">
            <a:avLst/>
          </a:prstGeom>
          <a:solidFill>
            <a:srgbClr val="FFFFCC"/>
          </a:solidFill>
          <a:ln w="9525">
            <a:noFill/>
            <a:miter lim="800000"/>
            <a:headEnd/>
            <a:tailEnd/>
          </a:ln>
          <a:effectLst/>
        </p:spPr>
        <p:txBody>
          <a:bodyPr wrap="none" anchor="ctr"/>
          <a:lstStyle/>
          <a:p>
            <a:pPr>
              <a:defRPr/>
            </a:pPr>
            <a:endParaRPr lang="es-ES_tradnl"/>
          </a:p>
        </p:txBody>
      </p:sp>
      <p:sp>
        <p:nvSpPr>
          <p:cNvPr id="5" name="Rectangle 3"/>
          <p:cNvSpPr>
            <a:spLocks noChangeArrowheads="1"/>
          </p:cNvSpPr>
          <p:nvPr/>
        </p:nvSpPr>
        <p:spPr bwMode="ltGray">
          <a:xfrm>
            <a:off x="0" y="3200400"/>
            <a:ext cx="4414838" cy="3657600"/>
          </a:xfrm>
          <a:prstGeom prst="rect">
            <a:avLst/>
          </a:prstGeom>
          <a:solidFill>
            <a:srgbClr val="99CCFF"/>
          </a:solidFill>
          <a:ln w="9525" algn="ctr">
            <a:noFill/>
            <a:miter lim="800000"/>
            <a:headEnd/>
            <a:tailEnd/>
          </a:ln>
          <a:effectLst/>
        </p:spPr>
        <p:txBody>
          <a:bodyPr wrap="none" anchor="ctr"/>
          <a:lstStyle/>
          <a:p>
            <a:pPr>
              <a:defRPr/>
            </a:pPr>
            <a:endParaRPr lang="es-ES_tradnl"/>
          </a:p>
        </p:txBody>
      </p:sp>
      <p:sp>
        <p:nvSpPr>
          <p:cNvPr id="6" name="Rectangle 4"/>
          <p:cNvSpPr>
            <a:spLocks noChangeArrowheads="1"/>
          </p:cNvSpPr>
          <p:nvPr/>
        </p:nvSpPr>
        <p:spPr bwMode="white">
          <a:xfrm>
            <a:off x="415925" y="0"/>
            <a:ext cx="1992313" cy="6858000"/>
          </a:xfrm>
          <a:prstGeom prst="rect">
            <a:avLst/>
          </a:prstGeom>
          <a:solidFill>
            <a:schemeClr val="bg1">
              <a:alpha val="50000"/>
            </a:schemeClr>
          </a:solidFill>
          <a:ln w="9525">
            <a:noFill/>
            <a:miter lim="800000"/>
            <a:headEnd/>
            <a:tailEnd/>
          </a:ln>
          <a:effectLst/>
        </p:spPr>
        <p:txBody>
          <a:bodyPr wrap="none" anchor="ctr"/>
          <a:lstStyle/>
          <a:p>
            <a:pPr>
              <a:defRPr/>
            </a:pPr>
            <a:endParaRPr lang="es-ES_tradnl"/>
          </a:p>
        </p:txBody>
      </p:sp>
      <p:sp>
        <p:nvSpPr>
          <p:cNvPr id="7" name="Rectangle 6"/>
          <p:cNvSpPr>
            <a:spLocks noChangeArrowheads="1"/>
          </p:cNvSpPr>
          <p:nvPr/>
        </p:nvSpPr>
        <p:spPr bwMode="ltGray">
          <a:xfrm>
            <a:off x="4421188" y="0"/>
            <a:ext cx="4722812" cy="3221038"/>
          </a:xfrm>
          <a:prstGeom prst="rect">
            <a:avLst/>
          </a:prstGeom>
          <a:solidFill>
            <a:schemeClr val="accent2"/>
          </a:solidFill>
          <a:ln w="9525">
            <a:noFill/>
            <a:miter lim="800000"/>
            <a:headEnd/>
            <a:tailEnd/>
          </a:ln>
          <a:effectLst/>
        </p:spPr>
        <p:txBody>
          <a:bodyPr wrap="none" anchor="ctr"/>
          <a:lstStyle/>
          <a:p>
            <a:pPr>
              <a:defRPr/>
            </a:pPr>
            <a:endParaRPr lang="es-ES_tradnl"/>
          </a:p>
        </p:txBody>
      </p:sp>
      <p:sp>
        <p:nvSpPr>
          <p:cNvPr id="8" name="Rectangle 7"/>
          <p:cNvSpPr>
            <a:spLocks noChangeArrowheads="1"/>
          </p:cNvSpPr>
          <p:nvPr/>
        </p:nvSpPr>
        <p:spPr bwMode="auto">
          <a:xfrm>
            <a:off x="2278063" y="1762125"/>
            <a:ext cx="6305550" cy="4013200"/>
          </a:xfrm>
          <a:prstGeom prst="rect">
            <a:avLst/>
          </a:prstGeom>
          <a:noFill/>
          <a:ln w="12700">
            <a:solidFill>
              <a:schemeClr val="bg1"/>
            </a:solidFill>
            <a:miter lim="800000"/>
            <a:headEnd/>
            <a:tailEnd/>
          </a:ln>
          <a:effectLst/>
        </p:spPr>
        <p:txBody>
          <a:bodyPr wrap="none" anchor="ctr"/>
          <a:lstStyle/>
          <a:p>
            <a:pPr>
              <a:defRPr/>
            </a:pPr>
            <a:endParaRPr lang="es-ES_tradnl"/>
          </a:p>
        </p:txBody>
      </p:sp>
      <p:sp>
        <p:nvSpPr>
          <p:cNvPr id="9" name="Rectangle 8"/>
          <p:cNvSpPr>
            <a:spLocks noChangeArrowheads="1"/>
          </p:cNvSpPr>
          <p:nvPr/>
        </p:nvSpPr>
        <p:spPr bwMode="auto">
          <a:xfrm>
            <a:off x="695325" y="595313"/>
            <a:ext cx="5492750" cy="4022725"/>
          </a:xfrm>
          <a:prstGeom prst="rect">
            <a:avLst/>
          </a:prstGeom>
          <a:noFill/>
          <a:ln w="9525">
            <a:solidFill>
              <a:schemeClr val="bg1"/>
            </a:solidFill>
            <a:miter lim="800000"/>
            <a:headEnd/>
            <a:tailEnd/>
          </a:ln>
          <a:effectLst/>
        </p:spPr>
        <p:txBody>
          <a:bodyPr wrap="none" anchor="ctr"/>
          <a:lstStyle/>
          <a:p>
            <a:pPr>
              <a:defRPr/>
            </a:pPr>
            <a:endParaRPr lang="es-ES_tradnl"/>
          </a:p>
        </p:txBody>
      </p:sp>
      <p:sp>
        <p:nvSpPr>
          <p:cNvPr id="10" name="Rectangle 9"/>
          <p:cNvSpPr>
            <a:spLocks noChangeArrowheads="1"/>
          </p:cNvSpPr>
          <p:nvPr/>
        </p:nvSpPr>
        <p:spPr bwMode="white">
          <a:xfrm rot="16200000">
            <a:off x="2432843" y="-638968"/>
            <a:ext cx="1992313" cy="6858000"/>
          </a:xfrm>
          <a:prstGeom prst="rect">
            <a:avLst/>
          </a:prstGeom>
          <a:solidFill>
            <a:schemeClr val="bg1">
              <a:alpha val="50000"/>
            </a:schemeClr>
          </a:solidFill>
          <a:ln w="9525">
            <a:noFill/>
            <a:miter lim="800000"/>
            <a:headEnd/>
            <a:tailEnd/>
          </a:ln>
          <a:effectLst/>
        </p:spPr>
        <p:txBody>
          <a:bodyPr wrap="none" anchor="ctr"/>
          <a:lstStyle/>
          <a:p>
            <a:pPr>
              <a:defRPr/>
            </a:pPr>
            <a:endParaRPr lang="es-ES_tradnl"/>
          </a:p>
        </p:txBody>
      </p:sp>
      <p:sp>
        <p:nvSpPr>
          <p:cNvPr id="11" name="Rectangle 11"/>
          <p:cNvSpPr>
            <a:spLocks noChangeArrowheads="1"/>
          </p:cNvSpPr>
          <p:nvPr/>
        </p:nvSpPr>
        <p:spPr bwMode="auto">
          <a:xfrm>
            <a:off x="6826250" y="361950"/>
            <a:ext cx="1003300" cy="6400800"/>
          </a:xfrm>
          <a:prstGeom prst="rect">
            <a:avLst/>
          </a:prstGeom>
          <a:gradFill rotWithShape="1">
            <a:gsLst>
              <a:gs pos="0">
                <a:srgbClr val="CCECFF">
                  <a:gamma/>
                  <a:shade val="0"/>
                  <a:invGamma/>
                  <a:alpha val="0"/>
                </a:srgbClr>
              </a:gs>
              <a:gs pos="50000">
                <a:srgbClr val="CCECFF"/>
              </a:gs>
              <a:gs pos="100000">
                <a:srgbClr val="CCECFF">
                  <a:gamma/>
                  <a:shade val="0"/>
                  <a:invGamma/>
                  <a:alpha val="0"/>
                </a:srgbClr>
              </a:gs>
            </a:gsLst>
            <a:lin ang="5400000" scaled="1"/>
          </a:gradFill>
          <a:ln w="9525">
            <a:noFill/>
            <a:miter lim="800000"/>
            <a:headEnd/>
            <a:tailEnd/>
          </a:ln>
          <a:effectLst/>
        </p:spPr>
        <p:txBody>
          <a:bodyPr wrap="none" anchor="ctr"/>
          <a:lstStyle/>
          <a:p>
            <a:pPr>
              <a:defRPr/>
            </a:pPr>
            <a:endParaRPr lang="es-ES_tradnl"/>
          </a:p>
        </p:txBody>
      </p:sp>
      <p:sp>
        <p:nvSpPr>
          <p:cNvPr id="12" name="Rectangle 12"/>
          <p:cNvSpPr>
            <a:spLocks noChangeArrowheads="1"/>
          </p:cNvSpPr>
          <p:nvPr/>
        </p:nvSpPr>
        <p:spPr bwMode="auto">
          <a:xfrm rot="16200000">
            <a:off x="2590800" y="609600"/>
            <a:ext cx="1003300" cy="6184900"/>
          </a:xfrm>
          <a:prstGeom prst="rect">
            <a:avLst/>
          </a:prstGeom>
          <a:gradFill rotWithShape="1">
            <a:gsLst>
              <a:gs pos="0">
                <a:srgbClr val="CCECFF">
                  <a:gamma/>
                  <a:shade val="0"/>
                  <a:invGamma/>
                  <a:alpha val="0"/>
                </a:srgbClr>
              </a:gs>
              <a:gs pos="50000">
                <a:srgbClr val="CCECFF"/>
              </a:gs>
              <a:gs pos="100000">
                <a:srgbClr val="CCECFF">
                  <a:gamma/>
                  <a:shade val="0"/>
                  <a:invGamma/>
                  <a:alpha val="0"/>
                </a:srgbClr>
              </a:gs>
            </a:gsLst>
            <a:lin ang="5400000" scaled="1"/>
          </a:gradFill>
          <a:ln w="9525">
            <a:noFill/>
            <a:miter lim="800000"/>
            <a:headEnd/>
            <a:tailEnd/>
          </a:ln>
          <a:effectLst/>
        </p:spPr>
        <p:txBody>
          <a:bodyPr wrap="none" anchor="ctr"/>
          <a:lstStyle/>
          <a:p>
            <a:pPr>
              <a:defRPr/>
            </a:pPr>
            <a:endParaRPr lang="es-ES_tradnl"/>
          </a:p>
        </p:txBody>
      </p:sp>
      <p:sp>
        <p:nvSpPr>
          <p:cNvPr id="478213" name="Rectangle 5"/>
          <p:cNvSpPr>
            <a:spLocks noGrp="1" noChangeArrowheads="1"/>
          </p:cNvSpPr>
          <p:nvPr>
            <p:ph type="subTitle" idx="1"/>
          </p:nvPr>
        </p:nvSpPr>
        <p:spPr>
          <a:xfrm>
            <a:off x="1371600" y="5311775"/>
            <a:ext cx="6400800" cy="708025"/>
          </a:xfrm>
        </p:spPr>
        <p:txBody>
          <a:bodyPr/>
          <a:lstStyle>
            <a:lvl1pPr marL="0" indent="0">
              <a:buFontTx/>
              <a:buNone/>
              <a:defRPr/>
            </a:lvl1pPr>
          </a:lstStyle>
          <a:p>
            <a:r>
              <a:rPr lang="es-ES"/>
              <a:t>Haga clic para modificar el estilo de subtítulo del patrón</a:t>
            </a:r>
          </a:p>
        </p:txBody>
      </p:sp>
      <p:sp>
        <p:nvSpPr>
          <p:cNvPr id="478218" name="Rectangle 10"/>
          <p:cNvSpPr>
            <a:spLocks noGrp="1" noChangeArrowheads="1"/>
          </p:cNvSpPr>
          <p:nvPr>
            <p:ph type="ctrTitle"/>
          </p:nvPr>
        </p:nvSpPr>
        <p:spPr>
          <a:xfrm>
            <a:off x="1828800" y="1981200"/>
            <a:ext cx="5907088" cy="2122488"/>
          </a:xfrm>
        </p:spPr>
        <p:txBody>
          <a:bodyPr/>
          <a:lstStyle>
            <a:lvl1pPr algn="l">
              <a:defRPr/>
            </a:lvl1pPr>
          </a:lstStyle>
          <a:p>
            <a:r>
              <a:rPr lang="es-ES"/>
              <a:t>Haga clic para modificar el estilo de título del patrón</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7100" y="204788"/>
            <a:ext cx="1790700" cy="6342062"/>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1900238" y="204788"/>
            <a:ext cx="5224462" cy="63420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smtClean="0"/>
              <a:t>Haga clic para modificar el estilo de título del patrón</a:t>
            </a:r>
            <a:endParaRPr lang="es-ES_tradnl"/>
          </a:p>
        </p:txBody>
      </p:sp>
      <p:sp>
        <p:nvSpPr>
          <p:cNvPr id="3" name="2 Marcador de texto"/>
          <p:cNvSpPr>
            <a:spLocks noGrp="1"/>
          </p:cNvSpPr>
          <p:nvPr>
            <p:ph type="body" sz="half" idx="1"/>
          </p:nvPr>
        </p:nvSpPr>
        <p:spPr>
          <a:xfrm>
            <a:off x="2057400" y="1355725"/>
            <a:ext cx="3378200" cy="5191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5588000" y="1355725"/>
            <a:ext cx="3378200" cy="5191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smtClean="0"/>
              <a:t>Haga clic para modificar el estilo de título del patrón</a:t>
            </a:r>
            <a:endParaRPr lang="es-ES_tradnl"/>
          </a:p>
        </p:txBody>
      </p:sp>
      <p:sp>
        <p:nvSpPr>
          <p:cNvPr id="3" name="2 Marcador de texto"/>
          <p:cNvSpPr>
            <a:spLocks noGrp="1"/>
          </p:cNvSpPr>
          <p:nvPr>
            <p:ph type="body" sz="half" idx="1"/>
          </p:nvPr>
        </p:nvSpPr>
        <p:spPr>
          <a:xfrm>
            <a:off x="2057400" y="1355725"/>
            <a:ext cx="3378200" cy="5191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quarter" idx="2"/>
          </p:nvPr>
        </p:nvSpPr>
        <p:spPr>
          <a:xfrm>
            <a:off x="5588000" y="1355725"/>
            <a:ext cx="3378200" cy="25193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contenido"/>
          <p:cNvSpPr>
            <a:spLocks noGrp="1"/>
          </p:cNvSpPr>
          <p:nvPr>
            <p:ph sz="quarter" idx="3"/>
          </p:nvPr>
        </p:nvSpPr>
        <p:spPr>
          <a:xfrm>
            <a:off x="5588000" y="4027488"/>
            <a:ext cx="3378200" cy="25193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smtClean="0"/>
              <a:t>Haga clic para modificar el estilo de título del patrón</a:t>
            </a:r>
            <a:endParaRPr lang="es-ES_tradnl"/>
          </a:p>
        </p:txBody>
      </p:sp>
      <p:sp>
        <p:nvSpPr>
          <p:cNvPr id="3" name="2 Marcador de texto"/>
          <p:cNvSpPr>
            <a:spLocks noGrp="1"/>
          </p:cNvSpPr>
          <p:nvPr>
            <p:ph type="body" sz="half" idx="1"/>
          </p:nvPr>
        </p:nvSpPr>
        <p:spPr>
          <a:xfrm>
            <a:off x="2057400" y="1355725"/>
            <a:ext cx="6908800" cy="25193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2057400" y="4027488"/>
            <a:ext cx="6908800" cy="251936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smtClean="0"/>
              <a:t>Haga clic para modificar el estilo de título del patrón</a:t>
            </a:r>
            <a:endParaRPr lang="es-ES_tradnl"/>
          </a:p>
        </p:txBody>
      </p:sp>
      <p:sp>
        <p:nvSpPr>
          <p:cNvPr id="3" name="2 Marcador de tabla"/>
          <p:cNvSpPr>
            <a:spLocks noGrp="1"/>
          </p:cNvSpPr>
          <p:nvPr>
            <p:ph type="tbl" idx="1"/>
          </p:nvPr>
        </p:nvSpPr>
        <p:spPr>
          <a:xfrm>
            <a:off x="2057400" y="1355725"/>
            <a:ext cx="6908800" cy="5191125"/>
          </a:xfrm>
        </p:spPr>
        <p:txBody>
          <a:bodyPr/>
          <a:lstStyle/>
          <a:p>
            <a:pPr lvl="0"/>
            <a:endParaRPr lang="es-ES_tradnl" noProof="0" smtClean="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smtClean="0"/>
              <a:t>Haga clic para modificar el estilo de título del patrón</a:t>
            </a:r>
            <a:endParaRPr lang="es-ES_tradnl"/>
          </a:p>
        </p:txBody>
      </p:sp>
      <p:sp>
        <p:nvSpPr>
          <p:cNvPr id="3" name="2 Marcador de gráfico"/>
          <p:cNvSpPr>
            <a:spLocks noGrp="1"/>
          </p:cNvSpPr>
          <p:nvPr>
            <p:ph type="chart" idx="1"/>
          </p:nvPr>
        </p:nvSpPr>
        <p:spPr>
          <a:xfrm>
            <a:off x="2057400" y="1355725"/>
            <a:ext cx="6908800" cy="5191125"/>
          </a:xfrm>
        </p:spPr>
        <p:txBody>
          <a:bodyPr/>
          <a:lstStyle/>
          <a:p>
            <a:pPr lvl="0"/>
            <a:endParaRPr lang="es-ES_tradnl" noProof="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2057400" y="1355725"/>
            <a:ext cx="3378200"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5588000" y="1355725"/>
            <a:ext cx="3378200"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smtClean="0"/>
              <a:t>Haga clic para modificar el estilo de texto del patrón</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ltGray">
          <a:xfrm>
            <a:off x="0" y="0"/>
            <a:ext cx="9144000" cy="1044575"/>
          </a:xfrm>
          <a:prstGeom prst="rect">
            <a:avLst/>
          </a:prstGeom>
          <a:solidFill>
            <a:srgbClr val="FFFFCC"/>
          </a:solidFill>
          <a:ln w="9525">
            <a:noFill/>
            <a:miter lim="800000"/>
            <a:headEnd/>
            <a:tailEnd/>
          </a:ln>
          <a:effectLst/>
        </p:spPr>
        <p:txBody>
          <a:bodyPr wrap="none" anchor="ctr"/>
          <a:lstStyle/>
          <a:p>
            <a:pPr>
              <a:defRPr/>
            </a:pPr>
            <a:endParaRPr lang="es-ES_tradnl"/>
          </a:p>
        </p:txBody>
      </p:sp>
      <p:sp>
        <p:nvSpPr>
          <p:cNvPr id="477187" name="Rectangle 3"/>
          <p:cNvSpPr>
            <a:spLocks noChangeArrowheads="1"/>
          </p:cNvSpPr>
          <p:nvPr/>
        </p:nvSpPr>
        <p:spPr bwMode="ltGray">
          <a:xfrm>
            <a:off x="1781175" y="0"/>
            <a:ext cx="7362825" cy="768350"/>
          </a:xfrm>
          <a:prstGeom prst="rect">
            <a:avLst/>
          </a:prstGeom>
          <a:solidFill>
            <a:schemeClr val="accent2"/>
          </a:solidFill>
          <a:ln w="9525">
            <a:noFill/>
            <a:miter lim="800000"/>
            <a:headEnd/>
            <a:tailEnd/>
          </a:ln>
          <a:effectLst/>
        </p:spPr>
        <p:txBody>
          <a:bodyPr wrap="none" anchor="ctr"/>
          <a:lstStyle/>
          <a:p>
            <a:pPr>
              <a:defRPr/>
            </a:pPr>
            <a:endParaRPr lang="es-ES_tradnl"/>
          </a:p>
        </p:txBody>
      </p:sp>
      <p:sp>
        <p:nvSpPr>
          <p:cNvPr id="477188" name="Rectangle 4"/>
          <p:cNvSpPr>
            <a:spLocks noChangeArrowheads="1"/>
          </p:cNvSpPr>
          <p:nvPr/>
        </p:nvSpPr>
        <p:spPr bwMode="auto">
          <a:xfrm>
            <a:off x="2278063" y="258763"/>
            <a:ext cx="6305550" cy="655637"/>
          </a:xfrm>
          <a:prstGeom prst="rect">
            <a:avLst/>
          </a:prstGeom>
          <a:noFill/>
          <a:ln w="12700">
            <a:solidFill>
              <a:schemeClr val="bg1"/>
            </a:solidFill>
            <a:miter lim="800000"/>
            <a:headEnd/>
            <a:tailEnd/>
          </a:ln>
          <a:effectLst/>
        </p:spPr>
        <p:txBody>
          <a:bodyPr wrap="none" anchor="ctr"/>
          <a:lstStyle/>
          <a:p>
            <a:pPr>
              <a:defRPr/>
            </a:pPr>
            <a:endParaRPr lang="es-ES_tradnl"/>
          </a:p>
        </p:txBody>
      </p:sp>
      <p:sp>
        <p:nvSpPr>
          <p:cNvPr id="477189" name="Rectangle 5"/>
          <p:cNvSpPr>
            <a:spLocks noChangeArrowheads="1"/>
          </p:cNvSpPr>
          <p:nvPr/>
        </p:nvSpPr>
        <p:spPr bwMode="auto">
          <a:xfrm>
            <a:off x="695325" y="74613"/>
            <a:ext cx="1800225" cy="515937"/>
          </a:xfrm>
          <a:prstGeom prst="rect">
            <a:avLst/>
          </a:prstGeom>
          <a:noFill/>
          <a:ln w="9525">
            <a:solidFill>
              <a:schemeClr val="bg1"/>
            </a:solidFill>
            <a:miter lim="800000"/>
            <a:headEnd/>
            <a:tailEnd/>
          </a:ln>
          <a:effectLst/>
        </p:spPr>
        <p:txBody>
          <a:bodyPr wrap="none" anchor="ctr"/>
          <a:lstStyle/>
          <a:p>
            <a:pPr>
              <a:defRPr/>
            </a:pPr>
            <a:endParaRPr lang="es-ES_tradnl"/>
          </a:p>
        </p:txBody>
      </p:sp>
      <p:sp>
        <p:nvSpPr>
          <p:cNvPr id="477190" name="Rectangle 6"/>
          <p:cNvSpPr>
            <a:spLocks noChangeArrowheads="1"/>
          </p:cNvSpPr>
          <p:nvPr/>
        </p:nvSpPr>
        <p:spPr bwMode="ltGray">
          <a:xfrm>
            <a:off x="0" y="1042988"/>
            <a:ext cx="1776413" cy="5815012"/>
          </a:xfrm>
          <a:prstGeom prst="rect">
            <a:avLst/>
          </a:prstGeom>
          <a:solidFill>
            <a:srgbClr val="99CCFF"/>
          </a:solidFill>
          <a:ln w="9525">
            <a:noFill/>
            <a:miter lim="800000"/>
            <a:headEnd/>
            <a:tailEnd/>
          </a:ln>
          <a:effectLst/>
        </p:spPr>
        <p:txBody>
          <a:bodyPr wrap="none" anchor="ctr"/>
          <a:lstStyle/>
          <a:p>
            <a:pPr>
              <a:defRPr/>
            </a:pPr>
            <a:endParaRPr lang="es-ES_tradnl"/>
          </a:p>
        </p:txBody>
      </p:sp>
      <p:sp>
        <p:nvSpPr>
          <p:cNvPr id="477191" name="Rectangle 7"/>
          <p:cNvSpPr>
            <a:spLocks noChangeArrowheads="1"/>
          </p:cNvSpPr>
          <p:nvPr/>
        </p:nvSpPr>
        <p:spPr bwMode="auto">
          <a:xfrm>
            <a:off x="-22225" y="4164013"/>
            <a:ext cx="1057275" cy="2705100"/>
          </a:xfrm>
          <a:prstGeom prst="rect">
            <a:avLst/>
          </a:prstGeom>
          <a:noFill/>
          <a:ln w="9525">
            <a:solidFill>
              <a:schemeClr val="bg1"/>
            </a:solidFill>
            <a:miter lim="800000"/>
            <a:headEnd/>
            <a:tailEnd/>
          </a:ln>
          <a:effectLst/>
        </p:spPr>
        <p:txBody>
          <a:bodyPr wrap="none" anchor="ctr"/>
          <a:lstStyle/>
          <a:p>
            <a:pPr>
              <a:defRPr/>
            </a:pPr>
            <a:endParaRPr lang="es-ES_tradnl"/>
          </a:p>
        </p:txBody>
      </p:sp>
      <p:sp>
        <p:nvSpPr>
          <p:cNvPr id="477192" name="Rectangle 8"/>
          <p:cNvSpPr>
            <a:spLocks noChangeArrowheads="1"/>
          </p:cNvSpPr>
          <p:nvPr/>
        </p:nvSpPr>
        <p:spPr bwMode="white">
          <a:xfrm>
            <a:off x="168275" y="1347788"/>
            <a:ext cx="1620838" cy="5110162"/>
          </a:xfrm>
          <a:prstGeom prst="rect">
            <a:avLst/>
          </a:prstGeom>
          <a:solidFill>
            <a:schemeClr val="bg1">
              <a:alpha val="50000"/>
            </a:schemeClr>
          </a:solidFill>
          <a:ln w="9525">
            <a:solidFill>
              <a:schemeClr val="bg1"/>
            </a:solidFill>
            <a:miter lim="800000"/>
            <a:headEnd/>
            <a:tailEnd/>
          </a:ln>
          <a:effectLst/>
        </p:spPr>
        <p:txBody>
          <a:bodyPr wrap="none" anchor="ctr"/>
          <a:lstStyle/>
          <a:p>
            <a:pPr>
              <a:defRPr/>
            </a:pPr>
            <a:endParaRPr lang="es-ES_tradnl"/>
          </a:p>
        </p:txBody>
      </p:sp>
      <p:sp>
        <p:nvSpPr>
          <p:cNvPr id="2057" name="Rectangle 9"/>
          <p:cNvSpPr>
            <a:spLocks noGrp="1" noChangeArrowheads="1"/>
          </p:cNvSpPr>
          <p:nvPr>
            <p:ph type="body" idx="1"/>
          </p:nvPr>
        </p:nvSpPr>
        <p:spPr bwMode="auto">
          <a:xfrm>
            <a:off x="2057400" y="1355725"/>
            <a:ext cx="6908800" cy="5191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77194" name="Text Box 10"/>
          <p:cNvSpPr txBox="1">
            <a:spLocks noChangeArrowheads="1"/>
          </p:cNvSpPr>
          <p:nvPr/>
        </p:nvSpPr>
        <p:spPr bwMode="auto">
          <a:xfrm>
            <a:off x="0" y="1368425"/>
            <a:ext cx="1803400" cy="1384995"/>
          </a:xfrm>
          <a:prstGeom prst="rect">
            <a:avLst/>
          </a:prstGeom>
          <a:noFill/>
          <a:ln w="9525">
            <a:noFill/>
            <a:miter lim="800000"/>
            <a:headEnd/>
            <a:tailEnd/>
          </a:ln>
          <a:effectLst/>
        </p:spPr>
        <p:txBody>
          <a:bodyPr>
            <a:spAutoFit/>
          </a:bodyPr>
          <a:lstStyle/>
          <a:p>
            <a:pPr algn="r">
              <a:defRPr/>
            </a:pPr>
            <a:r>
              <a:rPr lang="es-ES_tradnl" sz="1400" dirty="0" smtClean="0">
                <a:solidFill>
                  <a:schemeClr val="tx2"/>
                </a:solidFill>
                <a:latin typeface="Verdana" pitchFamily="34" charset="0"/>
              </a:rPr>
              <a:t>Tecnologías</a:t>
            </a:r>
          </a:p>
          <a:p>
            <a:pPr algn="r">
              <a:defRPr/>
            </a:pPr>
            <a:r>
              <a:rPr lang="es-ES_tradnl" sz="1400" dirty="0" smtClean="0">
                <a:solidFill>
                  <a:schemeClr val="tx2"/>
                </a:solidFill>
                <a:latin typeface="Verdana" pitchFamily="34" charset="0"/>
              </a:rPr>
              <a:t>Modelo </a:t>
            </a:r>
            <a:r>
              <a:rPr lang="es-ES_tradnl" sz="1400" dirty="0">
                <a:solidFill>
                  <a:schemeClr val="tx2"/>
                </a:solidFill>
                <a:latin typeface="Verdana" pitchFamily="34" charset="0"/>
              </a:rPr>
              <a:t>TCP/IP</a:t>
            </a:r>
            <a:endParaRPr lang="es-ES" sz="1400" dirty="0">
              <a:solidFill>
                <a:schemeClr val="tx2"/>
              </a:solidFill>
              <a:latin typeface="Verdana" pitchFamily="34" charset="0"/>
            </a:endParaRPr>
          </a:p>
          <a:p>
            <a:pPr algn="r">
              <a:defRPr/>
            </a:pPr>
            <a:r>
              <a:rPr lang="es-ES_tradnl" sz="1400" dirty="0">
                <a:solidFill>
                  <a:schemeClr val="tx2"/>
                </a:solidFill>
                <a:latin typeface="Verdana" pitchFamily="34" charset="0"/>
              </a:rPr>
              <a:t>Red</a:t>
            </a:r>
            <a:endParaRPr lang="es-ES" sz="1600" dirty="0">
              <a:solidFill>
                <a:schemeClr val="tx2"/>
              </a:solidFill>
              <a:latin typeface="Verdana" pitchFamily="34" charset="0"/>
            </a:endParaRPr>
          </a:p>
          <a:p>
            <a:pPr algn="r">
              <a:defRPr/>
            </a:pPr>
            <a:r>
              <a:rPr lang="es-ES_tradnl" sz="1400" dirty="0">
                <a:solidFill>
                  <a:schemeClr val="tx2"/>
                </a:solidFill>
                <a:latin typeface="Verdana" pitchFamily="34" charset="0"/>
              </a:rPr>
              <a:t>Encaminamiento</a:t>
            </a:r>
          </a:p>
          <a:p>
            <a:pPr algn="r">
              <a:defRPr/>
            </a:pPr>
            <a:r>
              <a:rPr lang="es-ES_tradnl" sz="1400" dirty="0">
                <a:solidFill>
                  <a:schemeClr val="tx2"/>
                </a:solidFill>
                <a:latin typeface="Verdana" pitchFamily="34" charset="0"/>
              </a:rPr>
              <a:t>Transporte</a:t>
            </a:r>
          </a:p>
          <a:p>
            <a:pPr algn="r">
              <a:defRPr/>
            </a:pPr>
            <a:r>
              <a:rPr lang="es-ES_tradnl" sz="1400" dirty="0">
                <a:solidFill>
                  <a:schemeClr val="tx2"/>
                </a:solidFill>
                <a:latin typeface="Verdana" pitchFamily="34" charset="0"/>
              </a:rPr>
              <a:t>Bibliografía</a:t>
            </a:r>
            <a:endParaRPr lang="es-ES" sz="1600" dirty="0">
              <a:solidFill>
                <a:schemeClr val="tx2"/>
              </a:solidFill>
            </a:endParaRPr>
          </a:p>
        </p:txBody>
      </p:sp>
      <p:sp>
        <p:nvSpPr>
          <p:cNvPr id="477195" name="Text Box 11"/>
          <p:cNvSpPr txBox="1">
            <a:spLocks noChangeArrowheads="1"/>
          </p:cNvSpPr>
          <p:nvPr/>
        </p:nvSpPr>
        <p:spPr bwMode="auto">
          <a:xfrm>
            <a:off x="0" y="1063625"/>
            <a:ext cx="1803400" cy="366713"/>
          </a:xfrm>
          <a:prstGeom prst="rect">
            <a:avLst/>
          </a:prstGeom>
          <a:noFill/>
          <a:ln w="9525">
            <a:noFill/>
            <a:miter lim="800000"/>
            <a:headEnd/>
            <a:tailEnd/>
          </a:ln>
          <a:effectLst/>
        </p:spPr>
        <p:txBody>
          <a:bodyPr>
            <a:spAutoFit/>
          </a:bodyPr>
          <a:lstStyle/>
          <a:p>
            <a:pPr algn="r">
              <a:spcBef>
                <a:spcPct val="50000"/>
              </a:spcBef>
              <a:defRPr/>
            </a:pPr>
            <a:r>
              <a:rPr lang="es-ES_tradnl" sz="1800" b="1">
                <a:latin typeface="Verdana" pitchFamily="34" charset="0"/>
              </a:rPr>
              <a:t>Contenido</a:t>
            </a:r>
            <a:endParaRPr lang="es-ES" sz="1800" b="1">
              <a:latin typeface="Verdana" pitchFamily="34" charset="0"/>
            </a:endParaRPr>
          </a:p>
        </p:txBody>
      </p:sp>
      <p:sp>
        <p:nvSpPr>
          <p:cNvPr id="2060" name="Rectangle 12"/>
          <p:cNvSpPr>
            <a:spLocks noGrp="1" noChangeArrowheads="1"/>
          </p:cNvSpPr>
          <p:nvPr>
            <p:ph type="title"/>
          </p:nvPr>
        </p:nvSpPr>
        <p:spPr bwMode="auto">
          <a:xfrm>
            <a:off x="1900238" y="204788"/>
            <a:ext cx="7167562" cy="727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título</a:t>
            </a:r>
          </a:p>
        </p:txBody>
      </p:sp>
      <p:sp>
        <p:nvSpPr>
          <p:cNvPr id="477197" name="Line 13"/>
          <p:cNvSpPr>
            <a:spLocks noChangeShapeType="1"/>
          </p:cNvSpPr>
          <p:nvPr/>
        </p:nvSpPr>
        <p:spPr bwMode="auto">
          <a:xfrm>
            <a:off x="381000" y="1176338"/>
            <a:ext cx="0" cy="138112"/>
          </a:xfrm>
          <a:prstGeom prst="line">
            <a:avLst/>
          </a:prstGeom>
          <a:noFill/>
          <a:ln w="9525">
            <a:solidFill>
              <a:schemeClr val="bg1"/>
            </a:solidFill>
            <a:round/>
            <a:headEnd/>
            <a:tailEnd/>
          </a:ln>
          <a:effectLst/>
        </p:spPr>
        <p:txBody>
          <a:bodyPr wrap="none"/>
          <a:lstStyle/>
          <a:p>
            <a:pPr>
              <a:defRPr/>
            </a:pPr>
            <a:endParaRPr lang="es-ES_tradnl"/>
          </a:p>
        </p:txBody>
      </p:sp>
      <p:grpSp>
        <p:nvGrpSpPr>
          <p:cNvPr id="2062" name="Group 14"/>
          <p:cNvGrpSpPr>
            <a:grpSpLocks/>
          </p:cNvGrpSpPr>
          <p:nvPr/>
        </p:nvGrpSpPr>
        <p:grpSpPr bwMode="auto">
          <a:xfrm>
            <a:off x="142875" y="93663"/>
            <a:ext cx="1435100" cy="863600"/>
            <a:chOff x="90" y="59"/>
            <a:chExt cx="904" cy="544"/>
          </a:xfrm>
        </p:grpSpPr>
        <p:sp>
          <p:nvSpPr>
            <p:cNvPr id="2063" name="WordArt 15"/>
            <p:cNvSpPr>
              <a:spLocks noChangeArrowheads="1" noChangeShapeType="1" noTextEdit="1"/>
            </p:cNvSpPr>
            <p:nvPr/>
          </p:nvSpPr>
          <p:spPr bwMode="auto">
            <a:xfrm>
              <a:off x="143" y="59"/>
              <a:ext cx="763" cy="544"/>
            </a:xfrm>
            <a:prstGeom prst="rect">
              <a:avLst/>
            </a:prstGeom>
          </p:spPr>
          <p:txBody>
            <a:bodyPr wrap="none" fromWordArt="1">
              <a:prstTxWarp prst="textPlain">
                <a:avLst>
                  <a:gd name="adj" fmla="val 50000"/>
                </a:avLst>
              </a:prstTxWarp>
            </a:bodyPr>
            <a:lstStyle/>
            <a:p>
              <a:pPr algn="ctr"/>
              <a:r>
                <a:rPr lang="es-ES" sz="3600" kern="10">
                  <a:ln w="9525">
                    <a:solidFill>
                      <a:schemeClr val="bg1"/>
                    </a:solidFill>
                    <a:round/>
                    <a:headEnd/>
                    <a:tailEnd/>
                  </a:ln>
                  <a:solidFill>
                    <a:srgbClr val="9DDAFF">
                      <a:alpha val="30196"/>
                    </a:srgbClr>
                  </a:solidFill>
                  <a:latin typeface="Arial Black"/>
                </a:rPr>
                <a:t>GIRC</a:t>
              </a:r>
            </a:p>
          </p:txBody>
        </p:sp>
        <p:sp>
          <p:nvSpPr>
            <p:cNvPr id="2064" name="WordArt 16"/>
            <p:cNvSpPr>
              <a:spLocks noChangeArrowheads="1" noChangeShapeType="1" noTextEdit="1"/>
            </p:cNvSpPr>
            <p:nvPr userDrawn="1"/>
          </p:nvSpPr>
          <p:spPr bwMode="auto">
            <a:xfrm>
              <a:off x="90" y="296"/>
              <a:ext cx="250" cy="134"/>
            </a:xfrm>
            <a:prstGeom prst="rect">
              <a:avLst/>
            </a:prstGeom>
          </p:spPr>
          <p:txBody>
            <a:bodyPr wrap="none" fromWordArt="1">
              <a:prstTxWarp prst="textPlain">
                <a:avLst>
                  <a:gd name="adj" fmla="val 50000"/>
                </a:avLst>
              </a:prstTxWarp>
            </a:bodyPr>
            <a:lstStyle/>
            <a:p>
              <a:pPr algn="ctr"/>
              <a:r>
                <a:rPr lang="es-ES" sz="3600" b="1" kern="10">
                  <a:ln w="3175">
                    <a:solidFill>
                      <a:schemeClr val="bg1"/>
                    </a:solidFill>
                    <a:round/>
                    <a:headEnd/>
                    <a:tailEnd/>
                  </a:ln>
                  <a:solidFill>
                    <a:srgbClr val="9DDAFF">
                      <a:alpha val="30196"/>
                    </a:srgbClr>
                  </a:solidFill>
                  <a:latin typeface="Arial"/>
                  <a:cs typeface="Arial"/>
                </a:rPr>
                <a:t> </a:t>
              </a:r>
            </a:p>
          </p:txBody>
        </p:sp>
        <p:sp>
          <p:nvSpPr>
            <p:cNvPr id="2065" name="WordArt 17"/>
            <p:cNvSpPr>
              <a:spLocks noChangeArrowheads="1" noChangeShapeType="1" noTextEdit="1"/>
            </p:cNvSpPr>
            <p:nvPr/>
          </p:nvSpPr>
          <p:spPr bwMode="auto">
            <a:xfrm>
              <a:off x="392" y="194"/>
              <a:ext cx="602" cy="290"/>
            </a:xfrm>
            <a:prstGeom prst="rect">
              <a:avLst/>
            </a:prstGeom>
          </p:spPr>
          <p:txBody>
            <a:bodyPr wrap="none" fromWordArt="1">
              <a:prstTxWarp prst="textPlain">
                <a:avLst>
                  <a:gd name="adj" fmla="val 50000"/>
                </a:avLst>
              </a:prstTxWarp>
            </a:bodyPr>
            <a:lstStyle/>
            <a:p>
              <a:pPr algn="ctr"/>
              <a:r>
                <a:rPr lang="es-ES" sz="3600" b="1" kern="10">
                  <a:ln w="3175">
                    <a:solidFill>
                      <a:srgbClr val="FFFFFF"/>
                    </a:solidFill>
                    <a:round/>
                    <a:headEnd/>
                    <a:tailEnd/>
                  </a:ln>
                  <a:solidFill>
                    <a:srgbClr val="9DDAFF">
                      <a:alpha val="30196"/>
                    </a:srgbClr>
                  </a:solidFill>
                  <a:latin typeface="Arial"/>
                  <a:cs typeface="Arial"/>
                </a:rPr>
                <a:t> </a:t>
              </a:r>
            </a:p>
          </p:txBody>
        </p:sp>
      </p:grpSp>
    </p:spTree>
  </p:cSld>
  <p:clrMap bg1="lt1" tx1="dk1" bg2="lt2" tx2="dk2" accent1="accent1" accent2="accent2" accent3="accent3" accent4="accent4" accent5="accent5" accent6="accent6" hlink="hlink" folHlink="folHlink"/>
  <p:sldLayoutIdLst>
    <p:sldLayoutId id="2147483787"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ransition/>
  <p:timing>
    <p:tnLst>
      <p:par>
        <p:cTn id="1" dur="indefinite" restart="never" nodeType="tmRoot"/>
      </p:par>
    </p:tnLst>
  </p:timing>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Blip>
          <a:blip r:embed="rId18"/>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image" Target="../media/image9.wmf"/><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6826250" y="5395913"/>
            <a:ext cx="0" cy="774700"/>
          </a:xfrm>
          <a:prstGeom prst="line">
            <a:avLst/>
          </a:prstGeom>
          <a:noFill/>
          <a:ln w="3175">
            <a:solidFill>
              <a:srgbClr val="C1EAFF"/>
            </a:solidFill>
            <a:round/>
            <a:headEnd/>
            <a:tailEnd/>
          </a:ln>
        </p:spPr>
        <p:txBody>
          <a:bodyPr wrap="none"/>
          <a:lstStyle/>
          <a:p>
            <a:endParaRPr lang="es-ES"/>
          </a:p>
        </p:txBody>
      </p:sp>
      <p:sp>
        <p:nvSpPr>
          <p:cNvPr id="4099" name="Line 3"/>
          <p:cNvSpPr>
            <a:spLocks noChangeShapeType="1"/>
          </p:cNvSpPr>
          <p:nvPr/>
        </p:nvSpPr>
        <p:spPr bwMode="auto">
          <a:xfrm>
            <a:off x="7302500" y="5395913"/>
            <a:ext cx="0" cy="774700"/>
          </a:xfrm>
          <a:prstGeom prst="line">
            <a:avLst/>
          </a:prstGeom>
          <a:noFill/>
          <a:ln w="3175">
            <a:solidFill>
              <a:srgbClr val="C1EAFF"/>
            </a:solidFill>
            <a:round/>
            <a:headEnd/>
            <a:tailEnd/>
          </a:ln>
        </p:spPr>
        <p:txBody>
          <a:bodyPr wrap="none"/>
          <a:lstStyle/>
          <a:p>
            <a:endParaRPr lang="es-ES"/>
          </a:p>
        </p:txBody>
      </p:sp>
      <p:sp>
        <p:nvSpPr>
          <p:cNvPr id="4100" name="Line 4"/>
          <p:cNvSpPr>
            <a:spLocks noChangeShapeType="1"/>
          </p:cNvSpPr>
          <p:nvPr/>
        </p:nvSpPr>
        <p:spPr bwMode="auto">
          <a:xfrm>
            <a:off x="5156200" y="5884863"/>
            <a:ext cx="3676650" cy="0"/>
          </a:xfrm>
          <a:prstGeom prst="line">
            <a:avLst/>
          </a:prstGeom>
          <a:noFill/>
          <a:ln w="3175">
            <a:solidFill>
              <a:srgbClr val="C1EAFF"/>
            </a:solidFill>
            <a:round/>
            <a:headEnd/>
            <a:tailEnd/>
          </a:ln>
        </p:spPr>
        <p:txBody>
          <a:bodyPr wrap="none"/>
          <a:lstStyle/>
          <a:p>
            <a:endParaRPr lang="es-ES"/>
          </a:p>
        </p:txBody>
      </p:sp>
      <p:sp>
        <p:nvSpPr>
          <p:cNvPr id="502789" name="Rectangle 5"/>
          <p:cNvSpPr>
            <a:spLocks noChangeArrowheads="1"/>
          </p:cNvSpPr>
          <p:nvPr/>
        </p:nvSpPr>
        <p:spPr bwMode="auto">
          <a:xfrm>
            <a:off x="4433888" y="5108575"/>
            <a:ext cx="2449512" cy="1257300"/>
          </a:xfrm>
          <a:prstGeom prst="rect">
            <a:avLst/>
          </a:prstGeom>
          <a:noFill/>
          <a:ln w="9525">
            <a:noFill/>
            <a:miter lim="800000"/>
            <a:headEnd/>
            <a:tailEnd/>
          </a:ln>
        </p:spPr>
        <p:txBody>
          <a:bodyPr anchor="ctr"/>
          <a:lstStyle/>
          <a:p>
            <a:pPr algn="r"/>
            <a:r>
              <a:rPr lang="es-ES" sz="2800">
                <a:solidFill>
                  <a:srgbClr val="977F19"/>
                </a:solidFill>
                <a:latin typeface="Verdana" pitchFamily="34" charset="0"/>
                <a:cs typeface="Times New Roman" pitchFamily="18" charset="0"/>
              </a:rPr>
              <a:t>Redes</a:t>
            </a:r>
            <a:endParaRPr lang="en-US" sz="2800" b="1">
              <a:solidFill>
                <a:srgbClr val="977F19"/>
              </a:solidFill>
              <a:latin typeface="Verdana" pitchFamily="34" charset="0"/>
              <a:cs typeface="Times New Roman" pitchFamily="18" charset="0"/>
            </a:endParaRPr>
          </a:p>
        </p:txBody>
      </p:sp>
      <p:sp>
        <p:nvSpPr>
          <p:cNvPr id="502790" name="WordArt 6"/>
          <p:cNvSpPr>
            <a:spLocks noChangeArrowheads="1" noChangeShapeType="1" noTextEdit="1"/>
          </p:cNvSpPr>
          <p:nvPr/>
        </p:nvSpPr>
        <p:spPr bwMode="auto">
          <a:xfrm>
            <a:off x="815975" y="1231900"/>
            <a:ext cx="5870575" cy="1971675"/>
          </a:xfrm>
          <a:prstGeom prst="rect">
            <a:avLst/>
          </a:prstGeom>
        </p:spPr>
        <p:txBody>
          <a:bodyPr wrap="none" fromWordArt="1">
            <a:prstTxWarp prst="textPlain">
              <a:avLst>
                <a:gd name="adj" fmla="val 50000"/>
              </a:avLst>
            </a:prstTxWarp>
          </a:bodyPr>
          <a:lstStyle/>
          <a:p>
            <a:pPr algn="ctr"/>
            <a:r>
              <a:rPr lang="es-ES" sz="3600" b="1" kern="10">
                <a:ln w="9525">
                  <a:solidFill>
                    <a:schemeClr val="bg1"/>
                  </a:solidFill>
                  <a:round/>
                  <a:headEnd/>
                  <a:tailEnd/>
                </a:ln>
                <a:solidFill>
                  <a:srgbClr val="E0B500">
                    <a:alpha val="25098"/>
                  </a:srgbClr>
                </a:solidFill>
                <a:latin typeface="Arial Black"/>
              </a:rPr>
              <a:t>Gestión</a:t>
            </a:r>
          </a:p>
        </p:txBody>
      </p:sp>
      <p:sp>
        <p:nvSpPr>
          <p:cNvPr id="502791" name="Rectangle 7"/>
          <p:cNvSpPr>
            <a:spLocks noChangeArrowheads="1"/>
          </p:cNvSpPr>
          <p:nvPr/>
        </p:nvSpPr>
        <p:spPr bwMode="auto">
          <a:xfrm>
            <a:off x="6273800" y="5375275"/>
            <a:ext cx="1355725" cy="1257300"/>
          </a:xfrm>
          <a:prstGeom prst="rect">
            <a:avLst/>
          </a:prstGeom>
          <a:noFill/>
          <a:ln w="9525">
            <a:noFill/>
            <a:miter lim="800000"/>
            <a:headEnd/>
            <a:tailEnd/>
          </a:ln>
        </p:spPr>
        <p:txBody>
          <a:bodyPr anchor="ctr"/>
          <a:lstStyle/>
          <a:p>
            <a:pPr algn="r"/>
            <a:endParaRPr lang="es-ES" sz="2800" b="1">
              <a:solidFill>
                <a:schemeClr val="bg1"/>
              </a:solidFill>
              <a:latin typeface="Verdana" pitchFamily="34" charset="0"/>
              <a:cs typeface="Times New Roman" pitchFamily="18" charset="0"/>
            </a:endParaRPr>
          </a:p>
        </p:txBody>
      </p:sp>
      <p:sp>
        <p:nvSpPr>
          <p:cNvPr id="502792" name="Rectangle 8"/>
          <p:cNvSpPr>
            <a:spLocks noChangeArrowheads="1"/>
          </p:cNvSpPr>
          <p:nvPr/>
        </p:nvSpPr>
        <p:spPr bwMode="auto">
          <a:xfrm>
            <a:off x="7019925" y="5113338"/>
            <a:ext cx="1900238" cy="1257300"/>
          </a:xfrm>
          <a:prstGeom prst="rect">
            <a:avLst/>
          </a:prstGeom>
          <a:noFill/>
          <a:ln w="9525">
            <a:noFill/>
            <a:miter lim="800000"/>
            <a:headEnd/>
            <a:tailEnd/>
          </a:ln>
        </p:spPr>
        <p:txBody>
          <a:bodyPr anchor="ctr"/>
          <a:lstStyle/>
          <a:p>
            <a:r>
              <a:rPr lang="es-ES" sz="2800">
                <a:solidFill>
                  <a:srgbClr val="66CCFF"/>
                </a:solidFill>
                <a:latin typeface="Verdana" pitchFamily="34" charset="0"/>
                <a:cs typeface="Times New Roman" pitchFamily="18" charset="0"/>
              </a:rPr>
              <a:t>TCP/IP</a:t>
            </a:r>
            <a:endParaRPr lang="en-US" sz="2800" b="1">
              <a:solidFill>
                <a:schemeClr val="bg1"/>
              </a:solidFill>
              <a:latin typeface="Verdana" pitchFamily="34" charset="0"/>
              <a:cs typeface="Times New Roman" pitchFamily="18" charset="0"/>
            </a:endParaRPr>
          </a:p>
        </p:txBody>
      </p:sp>
      <p:sp>
        <p:nvSpPr>
          <p:cNvPr id="502793" name="WordArt 9"/>
          <p:cNvSpPr>
            <a:spLocks noChangeArrowheads="1" noChangeShapeType="1" noTextEdit="1"/>
          </p:cNvSpPr>
          <p:nvPr/>
        </p:nvSpPr>
        <p:spPr bwMode="auto">
          <a:xfrm>
            <a:off x="4486275" y="3217863"/>
            <a:ext cx="3348038" cy="1584325"/>
          </a:xfrm>
          <a:prstGeom prst="rect">
            <a:avLst/>
          </a:prstGeom>
        </p:spPr>
        <p:txBody>
          <a:bodyPr wrap="none" fromWordArt="1">
            <a:prstTxWarp prst="textPlain">
              <a:avLst>
                <a:gd name="adj" fmla="val 50000"/>
              </a:avLst>
            </a:prstTxWarp>
          </a:bodyPr>
          <a:lstStyle/>
          <a:p>
            <a:pPr algn="ctr"/>
            <a:r>
              <a:rPr lang="es-ES" sz="4000" kern="10">
                <a:ln w="9525">
                  <a:solidFill>
                    <a:schemeClr val="bg1"/>
                  </a:solidFill>
                  <a:round/>
                  <a:headEnd/>
                  <a:tailEnd/>
                </a:ln>
                <a:solidFill>
                  <a:srgbClr val="99CCFF">
                    <a:alpha val="59999"/>
                  </a:srgbClr>
                </a:solidFill>
                <a:latin typeface="Arial Black"/>
              </a:rPr>
              <a:t>de computadores</a:t>
            </a:r>
          </a:p>
        </p:txBody>
      </p:sp>
      <p:sp>
        <p:nvSpPr>
          <p:cNvPr id="502794" name="WordArt 10"/>
          <p:cNvSpPr>
            <a:spLocks noChangeArrowheads="1" noChangeShapeType="1" noTextEdit="1"/>
          </p:cNvSpPr>
          <p:nvPr/>
        </p:nvSpPr>
        <p:spPr bwMode="auto">
          <a:xfrm>
            <a:off x="1343025" y="3195638"/>
            <a:ext cx="3074988" cy="723900"/>
          </a:xfrm>
          <a:prstGeom prst="rect">
            <a:avLst/>
          </a:prstGeom>
        </p:spPr>
        <p:txBody>
          <a:bodyPr wrap="none" fromWordArt="1">
            <a:prstTxWarp prst="textPlain">
              <a:avLst>
                <a:gd name="adj" fmla="val 50000"/>
              </a:avLst>
            </a:prstTxWarp>
          </a:bodyPr>
          <a:lstStyle/>
          <a:p>
            <a:pPr algn="ctr"/>
            <a:r>
              <a:rPr lang="es-ES" sz="3600" kern="10">
                <a:ln w="9525">
                  <a:solidFill>
                    <a:schemeClr val="bg1"/>
                  </a:solidFill>
                  <a:round/>
                  <a:headEnd/>
                  <a:tailEnd/>
                </a:ln>
                <a:solidFill>
                  <a:srgbClr val="99CCFF">
                    <a:alpha val="59999"/>
                  </a:srgbClr>
                </a:solidFill>
                <a:latin typeface="Arial Black"/>
              </a:rPr>
              <a:t>de redes</a:t>
            </a:r>
          </a:p>
        </p:txBody>
      </p:sp>
      <p:sp>
        <p:nvSpPr>
          <p:cNvPr id="502795" name="WordArt 11"/>
          <p:cNvSpPr>
            <a:spLocks noChangeArrowheads="1" noChangeShapeType="1" noTextEdit="1"/>
          </p:cNvSpPr>
          <p:nvPr/>
        </p:nvSpPr>
        <p:spPr bwMode="auto">
          <a:xfrm>
            <a:off x="3783013" y="2401888"/>
            <a:ext cx="3219450" cy="784225"/>
          </a:xfrm>
          <a:prstGeom prst="rect">
            <a:avLst/>
          </a:prstGeom>
        </p:spPr>
        <p:txBody>
          <a:bodyPr wrap="none" fromWordArt="1">
            <a:prstTxWarp prst="textPlain">
              <a:avLst>
                <a:gd name="adj" fmla="val 50000"/>
              </a:avLst>
            </a:prstTxWarp>
          </a:bodyPr>
          <a:lstStyle/>
          <a:p>
            <a:pPr algn="ctr"/>
            <a:r>
              <a:rPr lang="es-ES" sz="3600" kern="10">
                <a:ln w="9525">
                  <a:solidFill>
                    <a:srgbClr val="977F19"/>
                  </a:solidFill>
                  <a:round/>
                  <a:headEnd/>
                  <a:tailEnd/>
                </a:ln>
                <a:solidFill>
                  <a:srgbClr val="FFFFFF">
                    <a:alpha val="59999"/>
                  </a:srgbClr>
                </a:solidFill>
                <a:latin typeface="Verdana"/>
                <a:ea typeface="Verdana"/>
                <a:cs typeface="Verdana"/>
              </a:rPr>
              <a:t>e implantación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02790"/>
                                        </p:tgtEl>
                                        <p:attrNameLst>
                                          <p:attrName>style.visibility</p:attrName>
                                        </p:attrNameLst>
                                      </p:cBhvr>
                                      <p:to>
                                        <p:strVal val="visible"/>
                                      </p:to>
                                    </p:set>
                                    <p:anim calcmode="lin" valueType="num">
                                      <p:cBhvr>
                                        <p:cTn id="7" dur="1000" fill="hold"/>
                                        <p:tgtEl>
                                          <p:spTgt spid="502790"/>
                                        </p:tgtEl>
                                        <p:attrNameLst>
                                          <p:attrName>ppt_w</p:attrName>
                                        </p:attrNameLst>
                                      </p:cBhvr>
                                      <p:tavLst>
                                        <p:tav tm="0">
                                          <p:val>
                                            <p:strVal val="#ppt_w*0.70"/>
                                          </p:val>
                                        </p:tav>
                                        <p:tav tm="100000">
                                          <p:val>
                                            <p:strVal val="#ppt_w"/>
                                          </p:val>
                                        </p:tav>
                                      </p:tavLst>
                                    </p:anim>
                                    <p:anim calcmode="lin" valueType="num">
                                      <p:cBhvr>
                                        <p:cTn id="8" dur="1000" fill="hold"/>
                                        <p:tgtEl>
                                          <p:spTgt spid="502790"/>
                                        </p:tgtEl>
                                        <p:attrNameLst>
                                          <p:attrName>ppt_h</p:attrName>
                                        </p:attrNameLst>
                                      </p:cBhvr>
                                      <p:tavLst>
                                        <p:tav tm="0">
                                          <p:val>
                                            <p:strVal val="#ppt_h"/>
                                          </p:val>
                                        </p:tav>
                                        <p:tav tm="100000">
                                          <p:val>
                                            <p:strVal val="#ppt_h"/>
                                          </p:val>
                                        </p:tav>
                                      </p:tavLst>
                                    </p:anim>
                                    <p:animEffect transition="in" filter="fade">
                                      <p:cBhvr>
                                        <p:cTn id="9" dur="1000"/>
                                        <p:tgtEl>
                                          <p:spTgt spid="502790"/>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502790"/>
                                        </p:tgtEl>
                                      </p:cBhvr>
                                    </p:animEffect>
                                    <p:animScale>
                                      <p:cBhvr>
                                        <p:cTn id="12" dur="250" autoRev="1" fill="hold"/>
                                        <p:tgtEl>
                                          <p:spTgt spid="502790"/>
                                        </p:tgtEl>
                                      </p:cBhvr>
                                      <p:by x="105000" y="105000"/>
                                    </p:animScale>
                                  </p:childTnLst>
                                </p:cTn>
                              </p:par>
                              <p:par>
                                <p:cTn id="13" presetID="55" presetClass="entr" presetSubtype="0" fill="hold" grpId="0" nodeType="withEffect">
                                  <p:stCondLst>
                                    <p:cond delay="0"/>
                                  </p:stCondLst>
                                  <p:childTnLst>
                                    <p:set>
                                      <p:cBhvr>
                                        <p:cTn id="14" dur="1" fill="hold">
                                          <p:stCondLst>
                                            <p:cond delay="0"/>
                                          </p:stCondLst>
                                        </p:cTn>
                                        <p:tgtEl>
                                          <p:spTgt spid="502795"/>
                                        </p:tgtEl>
                                        <p:attrNameLst>
                                          <p:attrName>style.visibility</p:attrName>
                                        </p:attrNameLst>
                                      </p:cBhvr>
                                      <p:to>
                                        <p:strVal val="visible"/>
                                      </p:to>
                                    </p:set>
                                    <p:anim calcmode="lin" valueType="num">
                                      <p:cBhvr>
                                        <p:cTn id="15" dur="1000" fill="hold"/>
                                        <p:tgtEl>
                                          <p:spTgt spid="502795"/>
                                        </p:tgtEl>
                                        <p:attrNameLst>
                                          <p:attrName>ppt_w</p:attrName>
                                        </p:attrNameLst>
                                      </p:cBhvr>
                                      <p:tavLst>
                                        <p:tav tm="0">
                                          <p:val>
                                            <p:strVal val="#ppt_w*0.70"/>
                                          </p:val>
                                        </p:tav>
                                        <p:tav tm="100000">
                                          <p:val>
                                            <p:strVal val="#ppt_w"/>
                                          </p:val>
                                        </p:tav>
                                      </p:tavLst>
                                    </p:anim>
                                    <p:anim calcmode="lin" valueType="num">
                                      <p:cBhvr>
                                        <p:cTn id="16" dur="1000" fill="hold"/>
                                        <p:tgtEl>
                                          <p:spTgt spid="502795"/>
                                        </p:tgtEl>
                                        <p:attrNameLst>
                                          <p:attrName>ppt_h</p:attrName>
                                        </p:attrNameLst>
                                      </p:cBhvr>
                                      <p:tavLst>
                                        <p:tav tm="0">
                                          <p:val>
                                            <p:strVal val="#ppt_h"/>
                                          </p:val>
                                        </p:tav>
                                        <p:tav tm="100000">
                                          <p:val>
                                            <p:strVal val="#ppt_h"/>
                                          </p:val>
                                        </p:tav>
                                      </p:tavLst>
                                    </p:anim>
                                    <p:animEffect transition="in" filter="fade">
                                      <p:cBhvr>
                                        <p:cTn id="17" dur="1000"/>
                                        <p:tgtEl>
                                          <p:spTgt spid="502795"/>
                                        </p:tgtEl>
                                      </p:cBhvr>
                                    </p:animEffect>
                                  </p:childTnLst>
                                </p:cTn>
                              </p:par>
                              <p:par>
                                <p:cTn id="18" presetID="26" presetClass="emph" presetSubtype="0" fill="hold" grpId="1" nodeType="withEffect">
                                  <p:stCondLst>
                                    <p:cond delay="800"/>
                                  </p:stCondLst>
                                  <p:childTnLst>
                                    <p:animEffect transition="out" filter="fade">
                                      <p:cBhvr>
                                        <p:cTn id="19" dur="1000" tmFilter="0, 0; .2, .5; .8, .5; 1, 0"/>
                                        <p:tgtEl>
                                          <p:spTgt spid="502795"/>
                                        </p:tgtEl>
                                      </p:cBhvr>
                                    </p:animEffect>
                                    <p:animScale>
                                      <p:cBhvr>
                                        <p:cTn id="20" dur="500" autoRev="1" fill="hold"/>
                                        <p:tgtEl>
                                          <p:spTgt spid="502795"/>
                                        </p:tgtEl>
                                      </p:cBhvr>
                                      <p:by x="105000" y="105000"/>
                                    </p:animScale>
                                  </p:childTnLst>
                                </p:cTn>
                              </p:par>
                              <p:par>
                                <p:cTn id="21" presetID="53" presetClass="entr" presetSubtype="0" fill="hold" grpId="0" nodeType="withEffect">
                                  <p:stCondLst>
                                    <p:cond delay="800"/>
                                  </p:stCondLst>
                                  <p:childTnLst>
                                    <p:set>
                                      <p:cBhvr>
                                        <p:cTn id="22" dur="1" fill="hold">
                                          <p:stCondLst>
                                            <p:cond delay="0"/>
                                          </p:stCondLst>
                                        </p:cTn>
                                        <p:tgtEl>
                                          <p:spTgt spid="502789"/>
                                        </p:tgtEl>
                                        <p:attrNameLst>
                                          <p:attrName>style.visibility</p:attrName>
                                        </p:attrNameLst>
                                      </p:cBhvr>
                                      <p:to>
                                        <p:strVal val="visible"/>
                                      </p:to>
                                    </p:set>
                                    <p:anim calcmode="lin" valueType="num">
                                      <p:cBhvr>
                                        <p:cTn id="23" dur="500" fill="hold"/>
                                        <p:tgtEl>
                                          <p:spTgt spid="502789"/>
                                        </p:tgtEl>
                                        <p:attrNameLst>
                                          <p:attrName>ppt_w</p:attrName>
                                        </p:attrNameLst>
                                      </p:cBhvr>
                                      <p:tavLst>
                                        <p:tav tm="0">
                                          <p:val>
                                            <p:fltVal val="0"/>
                                          </p:val>
                                        </p:tav>
                                        <p:tav tm="100000">
                                          <p:val>
                                            <p:strVal val="#ppt_w"/>
                                          </p:val>
                                        </p:tav>
                                      </p:tavLst>
                                    </p:anim>
                                    <p:anim calcmode="lin" valueType="num">
                                      <p:cBhvr>
                                        <p:cTn id="24" dur="500" fill="hold"/>
                                        <p:tgtEl>
                                          <p:spTgt spid="502789"/>
                                        </p:tgtEl>
                                        <p:attrNameLst>
                                          <p:attrName>ppt_h</p:attrName>
                                        </p:attrNameLst>
                                      </p:cBhvr>
                                      <p:tavLst>
                                        <p:tav tm="0">
                                          <p:val>
                                            <p:fltVal val="0"/>
                                          </p:val>
                                        </p:tav>
                                        <p:tav tm="100000">
                                          <p:val>
                                            <p:strVal val="#ppt_h"/>
                                          </p:val>
                                        </p:tav>
                                      </p:tavLst>
                                    </p:anim>
                                    <p:animEffect transition="in" filter="fade">
                                      <p:cBhvr>
                                        <p:cTn id="25" dur="500"/>
                                        <p:tgtEl>
                                          <p:spTgt spid="502789"/>
                                        </p:tgtEl>
                                      </p:cBhvr>
                                    </p:animEffect>
                                  </p:childTnLst>
                                </p:cTn>
                              </p:par>
                              <p:par>
                                <p:cTn id="26" presetID="26" presetClass="emph" presetSubtype="0" fill="hold" grpId="1" nodeType="withEffect">
                                  <p:stCondLst>
                                    <p:cond delay="800"/>
                                  </p:stCondLst>
                                  <p:childTnLst>
                                    <p:animEffect transition="out" filter="fade">
                                      <p:cBhvr>
                                        <p:cTn id="27" dur="500" tmFilter="0, 0; .2, .5; .8, .5; 1, 0"/>
                                        <p:tgtEl>
                                          <p:spTgt spid="502789"/>
                                        </p:tgtEl>
                                      </p:cBhvr>
                                    </p:animEffect>
                                    <p:animScale>
                                      <p:cBhvr>
                                        <p:cTn id="28" dur="250" autoRev="1" fill="hold"/>
                                        <p:tgtEl>
                                          <p:spTgt spid="502789"/>
                                        </p:tgtEl>
                                      </p:cBhvr>
                                      <p:by x="105000" y="105000"/>
                                    </p:animScale>
                                  </p:childTnLst>
                                </p:cTn>
                              </p:par>
                              <p:par>
                                <p:cTn id="29" presetID="53" presetClass="entr" presetSubtype="0" fill="hold" grpId="0" nodeType="withEffect" nodePh="1">
                                  <p:stCondLst>
                                    <p:cond delay="0"/>
                                  </p:stCondLst>
                                  <p:endCondLst>
                                    <p:cond evt="begin" delay="0">
                                      <p:tn val="29"/>
                                    </p:cond>
                                  </p:endCondLst>
                                  <p:childTnLst>
                                    <p:set>
                                      <p:cBhvr>
                                        <p:cTn id="30" dur="1" fill="hold">
                                          <p:stCondLst>
                                            <p:cond delay="0"/>
                                          </p:stCondLst>
                                        </p:cTn>
                                        <p:tgtEl>
                                          <p:spTgt spid="502791"/>
                                        </p:tgtEl>
                                        <p:attrNameLst>
                                          <p:attrName>style.visibility</p:attrName>
                                        </p:attrNameLst>
                                      </p:cBhvr>
                                      <p:to>
                                        <p:strVal val="visible"/>
                                      </p:to>
                                    </p:set>
                                    <p:anim calcmode="lin" valueType="num">
                                      <p:cBhvr>
                                        <p:cTn id="31" dur="2000" fill="hold"/>
                                        <p:tgtEl>
                                          <p:spTgt spid="502791"/>
                                        </p:tgtEl>
                                        <p:attrNameLst>
                                          <p:attrName>ppt_w</p:attrName>
                                        </p:attrNameLst>
                                      </p:cBhvr>
                                      <p:tavLst>
                                        <p:tav tm="0">
                                          <p:val>
                                            <p:fltVal val="0"/>
                                          </p:val>
                                        </p:tav>
                                        <p:tav tm="100000">
                                          <p:val>
                                            <p:strVal val="#ppt_w"/>
                                          </p:val>
                                        </p:tav>
                                      </p:tavLst>
                                    </p:anim>
                                    <p:anim calcmode="lin" valueType="num">
                                      <p:cBhvr>
                                        <p:cTn id="32" dur="2000" fill="hold"/>
                                        <p:tgtEl>
                                          <p:spTgt spid="502791"/>
                                        </p:tgtEl>
                                        <p:attrNameLst>
                                          <p:attrName>ppt_h</p:attrName>
                                        </p:attrNameLst>
                                      </p:cBhvr>
                                      <p:tavLst>
                                        <p:tav tm="0">
                                          <p:val>
                                            <p:fltVal val="0"/>
                                          </p:val>
                                        </p:tav>
                                        <p:tav tm="100000">
                                          <p:val>
                                            <p:strVal val="#ppt_h"/>
                                          </p:val>
                                        </p:tav>
                                      </p:tavLst>
                                    </p:anim>
                                    <p:animEffect transition="in" filter="fade">
                                      <p:cBhvr>
                                        <p:cTn id="33" dur="2000"/>
                                        <p:tgtEl>
                                          <p:spTgt spid="502791"/>
                                        </p:tgtEl>
                                      </p:cBhvr>
                                    </p:animEffect>
                                  </p:childTnLst>
                                </p:cTn>
                              </p:par>
                              <p:par>
                                <p:cTn id="34" presetID="26" presetClass="emph" presetSubtype="0" fill="hold" grpId="1" nodeType="withEffect" nodePh="1">
                                  <p:stCondLst>
                                    <p:cond delay="1000"/>
                                  </p:stCondLst>
                                  <p:endCondLst>
                                    <p:cond evt="begin" delay="0">
                                      <p:tn val="34"/>
                                    </p:cond>
                                  </p:endCondLst>
                                  <p:childTnLst>
                                    <p:animEffect transition="out" filter="fade">
                                      <p:cBhvr>
                                        <p:cTn id="35" dur="500" tmFilter="0, 0; .2, .5; .8, .5; 1, 0"/>
                                        <p:tgtEl>
                                          <p:spTgt spid="502791"/>
                                        </p:tgtEl>
                                      </p:cBhvr>
                                    </p:animEffect>
                                    <p:animScale>
                                      <p:cBhvr>
                                        <p:cTn id="36" dur="250" autoRev="1" fill="hold"/>
                                        <p:tgtEl>
                                          <p:spTgt spid="502791"/>
                                        </p:tgtEl>
                                      </p:cBhvr>
                                      <p:by x="105000" y="105000"/>
                                    </p:animScale>
                                  </p:childTnLst>
                                </p:cTn>
                              </p:par>
                              <p:par>
                                <p:cTn id="37" presetID="55" presetClass="entr" presetSubtype="0" fill="hold" grpId="0" nodeType="withEffect">
                                  <p:stCondLst>
                                    <p:cond delay="1000"/>
                                  </p:stCondLst>
                                  <p:childTnLst>
                                    <p:set>
                                      <p:cBhvr>
                                        <p:cTn id="38" dur="1" fill="hold">
                                          <p:stCondLst>
                                            <p:cond delay="0"/>
                                          </p:stCondLst>
                                        </p:cTn>
                                        <p:tgtEl>
                                          <p:spTgt spid="502793"/>
                                        </p:tgtEl>
                                        <p:attrNameLst>
                                          <p:attrName>style.visibility</p:attrName>
                                        </p:attrNameLst>
                                      </p:cBhvr>
                                      <p:to>
                                        <p:strVal val="visible"/>
                                      </p:to>
                                    </p:set>
                                    <p:anim calcmode="lin" valueType="num">
                                      <p:cBhvr>
                                        <p:cTn id="39" dur="1000" fill="hold"/>
                                        <p:tgtEl>
                                          <p:spTgt spid="502793"/>
                                        </p:tgtEl>
                                        <p:attrNameLst>
                                          <p:attrName>ppt_w</p:attrName>
                                        </p:attrNameLst>
                                      </p:cBhvr>
                                      <p:tavLst>
                                        <p:tav tm="0">
                                          <p:val>
                                            <p:strVal val="#ppt_w*0.70"/>
                                          </p:val>
                                        </p:tav>
                                        <p:tav tm="100000">
                                          <p:val>
                                            <p:strVal val="#ppt_w"/>
                                          </p:val>
                                        </p:tav>
                                      </p:tavLst>
                                    </p:anim>
                                    <p:anim calcmode="lin" valueType="num">
                                      <p:cBhvr>
                                        <p:cTn id="40" dur="1000" fill="hold"/>
                                        <p:tgtEl>
                                          <p:spTgt spid="502793"/>
                                        </p:tgtEl>
                                        <p:attrNameLst>
                                          <p:attrName>ppt_h</p:attrName>
                                        </p:attrNameLst>
                                      </p:cBhvr>
                                      <p:tavLst>
                                        <p:tav tm="0">
                                          <p:val>
                                            <p:strVal val="#ppt_h"/>
                                          </p:val>
                                        </p:tav>
                                        <p:tav tm="100000">
                                          <p:val>
                                            <p:strVal val="#ppt_h"/>
                                          </p:val>
                                        </p:tav>
                                      </p:tavLst>
                                    </p:anim>
                                    <p:animEffect transition="in" filter="fade">
                                      <p:cBhvr>
                                        <p:cTn id="41" dur="1000"/>
                                        <p:tgtEl>
                                          <p:spTgt spid="502793"/>
                                        </p:tgtEl>
                                      </p:cBhvr>
                                    </p:animEffect>
                                  </p:childTnLst>
                                </p:cTn>
                              </p:par>
                              <p:par>
                                <p:cTn id="42" presetID="26" presetClass="emph" presetSubtype="0" fill="hold" grpId="1" nodeType="withEffect">
                                  <p:stCondLst>
                                    <p:cond delay="1000"/>
                                  </p:stCondLst>
                                  <p:childTnLst>
                                    <p:animEffect transition="out" filter="fade">
                                      <p:cBhvr>
                                        <p:cTn id="43" dur="500" tmFilter="0, 0; .2, .5; .8, .5; 1, 0"/>
                                        <p:tgtEl>
                                          <p:spTgt spid="502793"/>
                                        </p:tgtEl>
                                      </p:cBhvr>
                                    </p:animEffect>
                                    <p:animScale>
                                      <p:cBhvr>
                                        <p:cTn id="44" dur="250" autoRev="1" fill="hold"/>
                                        <p:tgtEl>
                                          <p:spTgt spid="502793"/>
                                        </p:tgtEl>
                                      </p:cBhvr>
                                      <p:by x="105000" y="105000"/>
                                    </p:animScale>
                                  </p:childTnLst>
                                </p:cTn>
                              </p:par>
                              <p:par>
                                <p:cTn id="45" presetID="53" presetClass="entr" presetSubtype="0" fill="hold" grpId="0" nodeType="withEffect">
                                  <p:stCondLst>
                                    <p:cond delay="200"/>
                                  </p:stCondLst>
                                  <p:childTnLst>
                                    <p:set>
                                      <p:cBhvr>
                                        <p:cTn id="46" dur="1" fill="hold">
                                          <p:stCondLst>
                                            <p:cond delay="0"/>
                                          </p:stCondLst>
                                        </p:cTn>
                                        <p:tgtEl>
                                          <p:spTgt spid="502792"/>
                                        </p:tgtEl>
                                        <p:attrNameLst>
                                          <p:attrName>style.visibility</p:attrName>
                                        </p:attrNameLst>
                                      </p:cBhvr>
                                      <p:to>
                                        <p:strVal val="visible"/>
                                      </p:to>
                                    </p:set>
                                    <p:anim calcmode="lin" valueType="num">
                                      <p:cBhvr>
                                        <p:cTn id="47" dur="500" fill="hold"/>
                                        <p:tgtEl>
                                          <p:spTgt spid="502792"/>
                                        </p:tgtEl>
                                        <p:attrNameLst>
                                          <p:attrName>ppt_w</p:attrName>
                                        </p:attrNameLst>
                                      </p:cBhvr>
                                      <p:tavLst>
                                        <p:tav tm="0">
                                          <p:val>
                                            <p:fltVal val="0"/>
                                          </p:val>
                                        </p:tav>
                                        <p:tav tm="100000">
                                          <p:val>
                                            <p:strVal val="#ppt_w"/>
                                          </p:val>
                                        </p:tav>
                                      </p:tavLst>
                                    </p:anim>
                                    <p:anim calcmode="lin" valueType="num">
                                      <p:cBhvr>
                                        <p:cTn id="48" dur="500" fill="hold"/>
                                        <p:tgtEl>
                                          <p:spTgt spid="502792"/>
                                        </p:tgtEl>
                                        <p:attrNameLst>
                                          <p:attrName>ppt_h</p:attrName>
                                        </p:attrNameLst>
                                      </p:cBhvr>
                                      <p:tavLst>
                                        <p:tav tm="0">
                                          <p:val>
                                            <p:fltVal val="0"/>
                                          </p:val>
                                        </p:tav>
                                        <p:tav tm="100000">
                                          <p:val>
                                            <p:strVal val="#ppt_h"/>
                                          </p:val>
                                        </p:tav>
                                      </p:tavLst>
                                    </p:anim>
                                    <p:animEffect transition="in" filter="fade">
                                      <p:cBhvr>
                                        <p:cTn id="49" dur="500"/>
                                        <p:tgtEl>
                                          <p:spTgt spid="502792"/>
                                        </p:tgtEl>
                                      </p:cBhvr>
                                    </p:animEffect>
                                  </p:childTnLst>
                                </p:cTn>
                              </p:par>
                              <p:par>
                                <p:cTn id="50" presetID="26" presetClass="emph" presetSubtype="0" fill="hold" grpId="1" nodeType="withEffect">
                                  <p:stCondLst>
                                    <p:cond delay="500"/>
                                  </p:stCondLst>
                                  <p:childTnLst>
                                    <p:animEffect transition="out" filter="fade">
                                      <p:cBhvr>
                                        <p:cTn id="51" dur="500" tmFilter="0, 0; .2, .5; .8, .5; 1, 0"/>
                                        <p:tgtEl>
                                          <p:spTgt spid="502792"/>
                                        </p:tgtEl>
                                      </p:cBhvr>
                                    </p:animEffect>
                                    <p:animScale>
                                      <p:cBhvr>
                                        <p:cTn id="52" dur="250" autoRev="1" fill="hold"/>
                                        <p:tgtEl>
                                          <p:spTgt spid="502792"/>
                                        </p:tgtEl>
                                      </p:cBhvr>
                                      <p:by x="105000" y="105000"/>
                                    </p:animScale>
                                  </p:childTnLst>
                                </p:cTn>
                              </p:par>
                              <p:par>
                                <p:cTn id="53" presetID="55" presetClass="entr" presetSubtype="0" fill="hold" grpId="0" nodeType="withEffect">
                                  <p:stCondLst>
                                    <p:cond delay="1000"/>
                                  </p:stCondLst>
                                  <p:childTnLst>
                                    <p:set>
                                      <p:cBhvr>
                                        <p:cTn id="54" dur="1" fill="hold">
                                          <p:stCondLst>
                                            <p:cond delay="0"/>
                                          </p:stCondLst>
                                        </p:cTn>
                                        <p:tgtEl>
                                          <p:spTgt spid="502794"/>
                                        </p:tgtEl>
                                        <p:attrNameLst>
                                          <p:attrName>style.visibility</p:attrName>
                                        </p:attrNameLst>
                                      </p:cBhvr>
                                      <p:to>
                                        <p:strVal val="visible"/>
                                      </p:to>
                                    </p:set>
                                    <p:anim calcmode="lin" valueType="num">
                                      <p:cBhvr>
                                        <p:cTn id="55" dur="1000" fill="hold"/>
                                        <p:tgtEl>
                                          <p:spTgt spid="502794"/>
                                        </p:tgtEl>
                                        <p:attrNameLst>
                                          <p:attrName>ppt_w</p:attrName>
                                        </p:attrNameLst>
                                      </p:cBhvr>
                                      <p:tavLst>
                                        <p:tav tm="0">
                                          <p:val>
                                            <p:strVal val="#ppt_w*0.70"/>
                                          </p:val>
                                        </p:tav>
                                        <p:tav tm="100000">
                                          <p:val>
                                            <p:strVal val="#ppt_w"/>
                                          </p:val>
                                        </p:tav>
                                      </p:tavLst>
                                    </p:anim>
                                    <p:anim calcmode="lin" valueType="num">
                                      <p:cBhvr>
                                        <p:cTn id="56" dur="1000" fill="hold"/>
                                        <p:tgtEl>
                                          <p:spTgt spid="502794"/>
                                        </p:tgtEl>
                                        <p:attrNameLst>
                                          <p:attrName>ppt_h</p:attrName>
                                        </p:attrNameLst>
                                      </p:cBhvr>
                                      <p:tavLst>
                                        <p:tav tm="0">
                                          <p:val>
                                            <p:strVal val="#ppt_h"/>
                                          </p:val>
                                        </p:tav>
                                        <p:tav tm="100000">
                                          <p:val>
                                            <p:strVal val="#ppt_h"/>
                                          </p:val>
                                        </p:tav>
                                      </p:tavLst>
                                    </p:anim>
                                    <p:animEffect transition="in" filter="fade">
                                      <p:cBhvr>
                                        <p:cTn id="57" dur="1000"/>
                                        <p:tgtEl>
                                          <p:spTgt spid="502794"/>
                                        </p:tgtEl>
                                      </p:cBhvr>
                                    </p:animEffect>
                                  </p:childTnLst>
                                </p:cTn>
                              </p:par>
                              <p:par>
                                <p:cTn id="58" presetID="26" presetClass="emph" presetSubtype="0" fill="hold" grpId="1" nodeType="withEffect">
                                  <p:stCondLst>
                                    <p:cond delay="1000"/>
                                  </p:stCondLst>
                                  <p:childTnLst>
                                    <p:animEffect transition="out" filter="fade">
                                      <p:cBhvr>
                                        <p:cTn id="59" dur="500" tmFilter="0, 0; .2, .5; .8, .5; 1, 0"/>
                                        <p:tgtEl>
                                          <p:spTgt spid="502794"/>
                                        </p:tgtEl>
                                      </p:cBhvr>
                                    </p:animEffect>
                                    <p:animScale>
                                      <p:cBhvr>
                                        <p:cTn id="60" dur="250" autoRev="1" fill="hold"/>
                                        <p:tgtEl>
                                          <p:spTgt spid="5027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9" grpId="0"/>
      <p:bldP spid="502789" grpId="1"/>
      <p:bldP spid="502790" grpId="0" animBg="1"/>
      <p:bldP spid="502790" grpId="1" animBg="1"/>
      <p:bldP spid="502791" grpId="0"/>
      <p:bldP spid="502791" grpId="1"/>
      <p:bldP spid="502792" grpId="0"/>
      <p:bldP spid="502792" grpId="1"/>
      <p:bldP spid="502793" grpId="0" animBg="1"/>
      <p:bldP spid="502793" grpId="1" animBg="1"/>
      <p:bldP spid="502794" grpId="0" animBg="1"/>
      <p:bldP spid="502794" grpId="1" animBg="1"/>
      <p:bldP spid="502795" grpId="0" animBg="1"/>
      <p:bldP spid="50279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114800" y="2286000"/>
            <a:ext cx="4033838" cy="3275013"/>
            <a:chOff x="2592" y="1440"/>
            <a:chExt cx="2541" cy="2063"/>
          </a:xfrm>
        </p:grpSpPr>
        <p:sp>
          <p:nvSpPr>
            <p:cNvPr id="30816" name="Line 2"/>
            <p:cNvSpPr>
              <a:spLocks noChangeShapeType="1"/>
            </p:cNvSpPr>
            <p:nvPr/>
          </p:nvSpPr>
          <p:spPr bwMode="auto">
            <a:xfrm>
              <a:off x="2592" y="1440"/>
              <a:ext cx="0" cy="2063"/>
            </a:xfrm>
            <a:prstGeom prst="line">
              <a:avLst/>
            </a:prstGeom>
            <a:noFill/>
            <a:ln w="38160" cap="sq">
              <a:solidFill>
                <a:srgbClr val="FFCC00"/>
              </a:solidFill>
              <a:miter lim="800000"/>
              <a:headEnd/>
              <a:tailEnd/>
            </a:ln>
          </p:spPr>
          <p:txBody>
            <a:bodyPr/>
            <a:lstStyle/>
            <a:p>
              <a:endParaRPr lang="es-ES"/>
            </a:p>
          </p:txBody>
        </p:sp>
        <p:sp>
          <p:nvSpPr>
            <p:cNvPr id="30817" name="Line 3"/>
            <p:cNvSpPr>
              <a:spLocks noChangeShapeType="1"/>
            </p:cNvSpPr>
            <p:nvPr/>
          </p:nvSpPr>
          <p:spPr bwMode="auto">
            <a:xfrm flipH="1">
              <a:off x="2686" y="2448"/>
              <a:ext cx="627" cy="0"/>
            </a:xfrm>
            <a:prstGeom prst="line">
              <a:avLst/>
            </a:prstGeom>
            <a:noFill/>
            <a:ln w="9360" cap="sq">
              <a:solidFill>
                <a:srgbClr val="000000"/>
              </a:solidFill>
              <a:miter lim="800000"/>
              <a:headEnd/>
              <a:tailEnd type="triangle" w="med" len="med"/>
            </a:ln>
          </p:spPr>
          <p:txBody>
            <a:bodyPr/>
            <a:lstStyle/>
            <a:p>
              <a:endParaRPr lang="es-ES"/>
            </a:p>
          </p:txBody>
        </p:sp>
        <p:sp>
          <p:nvSpPr>
            <p:cNvPr id="30818" name="Text Box 4"/>
            <p:cNvSpPr txBox="1">
              <a:spLocks noChangeArrowheads="1"/>
            </p:cNvSpPr>
            <p:nvPr/>
          </p:nvSpPr>
          <p:spPr bwMode="auto">
            <a:xfrm>
              <a:off x="3368" y="2304"/>
              <a:ext cx="1765" cy="250"/>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Conexión A-B ‘amarilla’ </a:t>
              </a:r>
            </a:p>
          </p:txBody>
        </p:sp>
      </p:grpSp>
      <p:sp>
        <p:nvSpPr>
          <p:cNvPr id="30723" name="Line 5"/>
          <p:cNvSpPr>
            <a:spLocks noChangeShapeType="1"/>
          </p:cNvSpPr>
          <p:nvPr/>
        </p:nvSpPr>
        <p:spPr bwMode="auto">
          <a:xfrm>
            <a:off x="3641725" y="2286000"/>
            <a:ext cx="1588" cy="3276600"/>
          </a:xfrm>
          <a:prstGeom prst="line">
            <a:avLst/>
          </a:prstGeom>
          <a:noFill/>
          <a:ln w="38160" cap="sq">
            <a:solidFill>
              <a:srgbClr val="FF0000"/>
            </a:solidFill>
            <a:miter lim="800000"/>
            <a:headEnd/>
            <a:tailEnd/>
          </a:ln>
        </p:spPr>
        <p:txBody>
          <a:bodyPr/>
          <a:lstStyle/>
          <a:p>
            <a:endParaRPr lang="es-ES"/>
          </a:p>
        </p:txBody>
      </p:sp>
      <p:sp>
        <p:nvSpPr>
          <p:cNvPr id="30724" name="Text Box 6"/>
          <p:cNvSpPr txBox="1">
            <a:spLocks noChangeArrowheads="1"/>
          </p:cNvSpPr>
          <p:nvPr/>
        </p:nvSpPr>
        <p:spPr bwMode="auto">
          <a:xfrm>
            <a:off x="1762125" y="3500438"/>
            <a:ext cx="1316038" cy="703262"/>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Conexión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A-B ‘roja’ </a:t>
            </a:r>
          </a:p>
        </p:txBody>
      </p:sp>
      <p:sp>
        <p:nvSpPr>
          <p:cNvPr id="30725" name="Line 7"/>
          <p:cNvSpPr>
            <a:spLocks noChangeShapeType="1"/>
          </p:cNvSpPr>
          <p:nvPr/>
        </p:nvSpPr>
        <p:spPr bwMode="auto">
          <a:xfrm>
            <a:off x="2346325" y="3886200"/>
            <a:ext cx="1066800" cy="1588"/>
          </a:xfrm>
          <a:prstGeom prst="line">
            <a:avLst/>
          </a:prstGeom>
          <a:noFill/>
          <a:ln w="9360" cap="sq">
            <a:solidFill>
              <a:srgbClr val="000000"/>
            </a:solidFill>
            <a:miter lim="800000"/>
            <a:headEnd/>
            <a:tailEnd type="triangle" w="med" len="med"/>
          </a:ln>
        </p:spPr>
        <p:txBody>
          <a:bodyPr/>
          <a:lstStyle/>
          <a:p>
            <a:endParaRPr lang="es-ES"/>
          </a:p>
        </p:txBody>
      </p:sp>
      <p:grpSp>
        <p:nvGrpSpPr>
          <p:cNvPr id="3" name="Group 8"/>
          <p:cNvGrpSpPr>
            <a:grpSpLocks/>
          </p:cNvGrpSpPr>
          <p:nvPr/>
        </p:nvGrpSpPr>
        <p:grpSpPr bwMode="auto">
          <a:xfrm>
            <a:off x="2057400" y="4570413"/>
            <a:ext cx="1447800" cy="1144587"/>
            <a:chOff x="1296" y="2879"/>
            <a:chExt cx="912" cy="721"/>
          </a:xfrm>
        </p:grpSpPr>
        <p:sp>
          <p:nvSpPr>
            <p:cNvPr id="30802" name="Line 9"/>
            <p:cNvSpPr>
              <a:spLocks noChangeShapeType="1"/>
            </p:cNvSpPr>
            <p:nvPr/>
          </p:nvSpPr>
          <p:spPr bwMode="auto">
            <a:xfrm>
              <a:off x="1920" y="3168"/>
              <a:ext cx="0" cy="383"/>
            </a:xfrm>
            <a:prstGeom prst="line">
              <a:avLst/>
            </a:prstGeom>
            <a:noFill/>
            <a:ln w="19080" cap="sq">
              <a:solidFill>
                <a:srgbClr val="FF0000"/>
              </a:solidFill>
              <a:miter lim="800000"/>
              <a:headEnd/>
              <a:tailEnd/>
            </a:ln>
          </p:spPr>
          <p:txBody>
            <a:bodyPr/>
            <a:lstStyle/>
            <a:p>
              <a:endParaRPr lang="es-ES"/>
            </a:p>
          </p:txBody>
        </p:sp>
        <p:sp>
          <p:nvSpPr>
            <p:cNvPr id="30803" name="Line 10"/>
            <p:cNvSpPr>
              <a:spLocks noChangeShapeType="1"/>
            </p:cNvSpPr>
            <p:nvPr/>
          </p:nvSpPr>
          <p:spPr bwMode="auto">
            <a:xfrm flipV="1">
              <a:off x="1968" y="3118"/>
              <a:ext cx="0" cy="483"/>
            </a:xfrm>
            <a:prstGeom prst="line">
              <a:avLst/>
            </a:prstGeom>
            <a:noFill/>
            <a:ln w="19080" cap="sq">
              <a:solidFill>
                <a:srgbClr val="FF0000"/>
              </a:solidFill>
              <a:miter lim="800000"/>
              <a:headEnd/>
              <a:tailEnd/>
            </a:ln>
          </p:spPr>
          <p:txBody>
            <a:bodyPr/>
            <a:lstStyle/>
            <a:p>
              <a:endParaRPr lang="es-ES"/>
            </a:p>
          </p:txBody>
        </p:sp>
        <p:sp>
          <p:nvSpPr>
            <p:cNvPr id="30804" name="Line 11"/>
            <p:cNvSpPr>
              <a:spLocks noChangeShapeType="1"/>
            </p:cNvSpPr>
            <p:nvPr/>
          </p:nvSpPr>
          <p:spPr bwMode="auto">
            <a:xfrm>
              <a:off x="1296" y="3168"/>
              <a:ext cx="623" cy="0"/>
            </a:xfrm>
            <a:prstGeom prst="line">
              <a:avLst/>
            </a:prstGeom>
            <a:noFill/>
            <a:ln w="19080" cap="sq">
              <a:solidFill>
                <a:srgbClr val="FF0000"/>
              </a:solidFill>
              <a:miter lim="800000"/>
              <a:headEnd/>
              <a:tailEnd/>
            </a:ln>
          </p:spPr>
          <p:txBody>
            <a:bodyPr/>
            <a:lstStyle/>
            <a:p>
              <a:endParaRPr lang="es-ES"/>
            </a:p>
          </p:txBody>
        </p:sp>
        <p:sp>
          <p:nvSpPr>
            <p:cNvPr id="30805" name="Line 12"/>
            <p:cNvSpPr>
              <a:spLocks noChangeShapeType="1"/>
            </p:cNvSpPr>
            <p:nvPr/>
          </p:nvSpPr>
          <p:spPr bwMode="auto">
            <a:xfrm>
              <a:off x="1344" y="3120"/>
              <a:ext cx="623" cy="0"/>
            </a:xfrm>
            <a:prstGeom prst="line">
              <a:avLst/>
            </a:prstGeom>
            <a:noFill/>
            <a:ln w="19080" cap="sq">
              <a:solidFill>
                <a:srgbClr val="FF0000"/>
              </a:solidFill>
              <a:miter lim="800000"/>
              <a:headEnd/>
              <a:tailEnd/>
            </a:ln>
          </p:spPr>
          <p:txBody>
            <a:bodyPr/>
            <a:lstStyle/>
            <a:p>
              <a:endParaRPr lang="es-ES"/>
            </a:p>
          </p:txBody>
        </p:sp>
        <p:sp>
          <p:nvSpPr>
            <p:cNvPr id="30806" name="Line 13"/>
            <p:cNvSpPr>
              <a:spLocks noChangeShapeType="1"/>
            </p:cNvSpPr>
            <p:nvPr/>
          </p:nvSpPr>
          <p:spPr bwMode="auto">
            <a:xfrm>
              <a:off x="1488" y="2976"/>
              <a:ext cx="623" cy="0"/>
            </a:xfrm>
            <a:prstGeom prst="line">
              <a:avLst/>
            </a:prstGeom>
            <a:noFill/>
            <a:ln w="19080" cap="sq">
              <a:solidFill>
                <a:srgbClr val="FF0000"/>
              </a:solidFill>
              <a:miter lim="800000"/>
              <a:headEnd/>
              <a:tailEnd/>
            </a:ln>
          </p:spPr>
          <p:txBody>
            <a:bodyPr/>
            <a:lstStyle/>
            <a:p>
              <a:endParaRPr lang="es-ES"/>
            </a:p>
          </p:txBody>
        </p:sp>
        <p:sp>
          <p:nvSpPr>
            <p:cNvPr id="30807" name="Line 14"/>
            <p:cNvSpPr>
              <a:spLocks noChangeShapeType="1"/>
            </p:cNvSpPr>
            <p:nvPr/>
          </p:nvSpPr>
          <p:spPr bwMode="auto">
            <a:xfrm flipV="1">
              <a:off x="2112" y="2974"/>
              <a:ext cx="0" cy="483"/>
            </a:xfrm>
            <a:prstGeom prst="line">
              <a:avLst/>
            </a:prstGeom>
            <a:noFill/>
            <a:ln w="19080" cap="sq">
              <a:solidFill>
                <a:srgbClr val="FF0000"/>
              </a:solidFill>
              <a:miter lim="800000"/>
              <a:headEnd/>
              <a:tailEnd/>
            </a:ln>
          </p:spPr>
          <p:txBody>
            <a:bodyPr/>
            <a:lstStyle/>
            <a:p>
              <a:endParaRPr lang="es-ES"/>
            </a:p>
          </p:txBody>
        </p:sp>
        <p:sp>
          <p:nvSpPr>
            <p:cNvPr id="30808" name="Line 15"/>
            <p:cNvSpPr>
              <a:spLocks noChangeShapeType="1"/>
            </p:cNvSpPr>
            <p:nvPr/>
          </p:nvSpPr>
          <p:spPr bwMode="auto">
            <a:xfrm flipV="1">
              <a:off x="2064" y="3022"/>
              <a:ext cx="0" cy="483"/>
            </a:xfrm>
            <a:prstGeom prst="line">
              <a:avLst/>
            </a:prstGeom>
            <a:noFill/>
            <a:ln w="19080" cap="sq">
              <a:solidFill>
                <a:srgbClr val="FF0000"/>
              </a:solidFill>
              <a:miter lim="800000"/>
              <a:headEnd/>
              <a:tailEnd/>
            </a:ln>
          </p:spPr>
          <p:txBody>
            <a:bodyPr/>
            <a:lstStyle/>
            <a:p>
              <a:endParaRPr lang="es-ES"/>
            </a:p>
          </p:txBody>
        </p:sp>
        <p:sp>
          <p:nvSpPr>
            <p:cNvPr id="30809" name="Line 16"/>
            <p:cNvSpPr>
              <a:spLocks noChangeShapeType="1"/>
            </p:cNvSpPr>
            <p:nvPr/>
          </p:nvSpPr>
          <p:spPr bwMode="auto">
            <a:xfrm flipV="1">
              <a:off x="2016" y="3070"/>
              <a:ext cx="0" cy="483"/>
            </a:xfrm>
            <a:prstGeom prst="line">
              <a:avLst/>
            </a:prstGeom>
            <a:noFill/>
            <a:ln w="19080" cap="sq">
              <a:solidFill>
                <a:srgbClr val="FF0000"/>
              </a:solidFill>
              <a:miter lim="800000"/>
              <a:headEnd/>
              <a:tailEnd/>
            </a:ln>
          </p:spPr>
          <p:txBody>
            <a:bodyPr/>
            <a:lstStyle/>
            <a:p>
              <a:endParaRPr lang="es-ES"/>
            </a:p>
          </p:txBody>
        </p:sp>
        <p:sp>
          <p:nvSpPr>
            <p:cNvPr id="30810" name="Line 17"/>
            <p:cNvSpPr>
              <a:spLocks noChangeShapeType="1"/>
            </p:cNvSpPr>
            <p:nvPr/>
          </p:nvSpPr>
          <p:spPr bwMode="auto">
            <a:xfrm>
              <a:off x="1392" y="3072"/>
              <a:ext cx="623" cy="0"/>
            </a:xfrm>
            <a:prstGeom prst="line">
              <a:avLst/>
            </a:prstGeom>
            <a:noFill/>
            <a:ln w="19080" cap="sq">
              <a:solidFill>
                <a:srgbClr val="FF0000"/>
              </a:solidFill>
              <a:miter lim="800000"/>
              <a:headEnd/>
              <a:tailEnd/>
            </a:ln>
          </p:spPr>
          <p:txBody>
            <a:bodyPr/>
            <a:lstStyle/>
            <a:p>
              <a:endParaRPr lang="es-ES"/>
            </a:p>
          </p:txBody>
        </p:sp>
        <p:sp>
          <p:nvSpPr>
            <p:cNvPr id="30811" name="Line 18"/>
            <p:cNvSpPr>
              <a:spLocks noChangeShapeType="1"/>
            </p:cNvSpPr>
            <p:nvPr/>
          </p:nvSpPr>
          <p:spPr bwMode="auto">
            <a:xfrm>
              <a:off x="1440" y="3024"/>
              <a:ext cx="623" cy="0"/>
            </a:xfrm>
            <a:prstGeom prst="line">
              <a:avLst/>
            </a:prstGeom>
            <a:noFill/>
            <a:ln w="19080" cap="sq">
              <a:solidFill>
                <a:srgbClr val="FF0000"/>
              </a:solidFill>
              <a:miter lim="800000"/>
              <a:headEnd/>
              <a:tailEnd/>
            </a:ln>
          </p:spPr>
          <p:txBody>
            <a:bodyPr/>
            <a:lstStyle/>
            <a:p>
              <a:endParaRPr lang="es-ES"/>
            </a:p>
          </p:txBody>
        </p:sp>
        <p:sp>
          <p:nvSpPr>
            <p:cNvPr id="30812" name="Line 19"/>
            <p:cNvSpPr>
              <a:spLocks noChangeShapeType="1"/>
            </p:cNvSpPr>
            <p:nvPr/>
          </p:nvSpPr>
          <p:spPr bwMode="auto">
            <a:xfrm flipV="1">
              <a:off x="2160" y="2926"/>
              <a:ext cx="0" cy="483"/>
            </a:xfrm>
            <a:prstGeom prst="line">
              <a:avLst/>
            </a:prstGeom>
            <a:noFill/>
            <a:ln w="19080" cap="sq">
              <a:solidFill>
                <a:srgbClr val="FF0000"/>
              </a:solidFill>
              <a:miter lim="800000"/>
              <a:headEnd/>
              <a:tailEnd/>
            </a:ln>
          </p:spPr>
          <p:txBody>
            <a:bodyPr/>
            <a:lstStyle/>
            <a:p>
              <a:endParaRPr lang="es-ES"/>
            </a:p>
          </p:txBody>
        </p:sp>
        <p:sp>
          <p:nvSpPr>
            <p:cNvPr id="30813" name="Line 20"/>
            <p:cNvSpPr>
              <a:spLocks noChangeShapeType="1"/>
            </p:cNvSpPr>
            <p:nvPr/>
          </p:nvSpPr>
          <p:spPr bwMode="auto">
            <a:xfrm>
              <a:off x="1536" y="2928"/>
              <a:ext cx="623" cy="0"/>
            </a:xfrm>
            <a:prstGeom prst="line">
              <a:avLst/>
            </a:prstGeom>
            <a:noFill/>
            <a:ln w="19080" cap="sq">
              <a:solidFill>
                <a:srgbClr val="FF0000"/>
              </a:solidFill>
              <a:miter lim="800000"/>
              <a:headEnd/>
              <a:tailEnd/>
            </a:ln>
          </p:spPr>
          <p:txBody>
            <a:bodyPr/>
            <a:lstStyle/>
            <a:p>
              <a:endParaRPr lang="es-ES"/>
            </a:p>
          </p:txBody>
        </p:sp>
        <p:sp>
          <p:nvSpPr>
            <p:cNvPr id="30814" name="Line 21"/>
            <p:cNvSpPr>
              <a:spLocks noChangeShapeType="1"/>
            </p:cNvSpPr>
            <p:nvPr/>
          </p:nvSpPr>
          <p:spPr bwMode="auto">
            <a:xfrm flipV="1">
              <a:off x="2208" y="2878"/>
              <a:ext cx="0" cy="483"/>
            </a:xfrm>
            <a:prstGeom prst="line">
              <a:avLst/>
            </a:prstGeom>
            <a:noFill/>
            <a:ln w="19080" cap="sq">
              <a:solidFill>
                <a:srgbClr val="FF0000"/>
              </a:solidFill>
              <a:miter lim="800000"/>
              <a:headEnd/>
              <a:tailEnd/>
            </a:ln>
          </p:spPr>
          <p:txBody>
            <a:bodyPr/>
            <a:lstStyle/>
            <a:p>
              <a:endParaRPr lang="es-ES"/>
            </a:p>
          </p:txBody>
        </p:sp>
        <p:sp>
          <p:nvSpPr>
            <p:cNvPr id="30815" name="Line 22"/>
            <p:cNvSpPr>
              <a:spLocks noChangeShapeType="1"/>
            </p:cNvSpPr>
            <p:nvPr/>
          </p:nvSpPr>
          <p:spPr bwMode="auto">
            <a:xfrm>
              <a:off x="1584" y="2880"/>
              <a:ext cx="623" cy="0"/>
            </a:xfrm>
            <a:prstGeom prst="line">
              <a:avLst/>
            </a:prstGeom>
            <a:noFill/>
            <a:ln w="19080" cap="sq">
              <a:solidFill>
                <a:srgbClr val="FF0000"/>
              </a:solidFill>
              <a:miter lim="800000"/>
              <a:headEnd/>
              <a:tailEnd/>
            </a:ln>
          </p:spPr>
          <p:txBody>
            <a:bodyPr/>
            <a:lstStyle/>
            <a:p>
              <a:endParaRPr lang="es-ES"/>
            </a:p>
          </p:txBody>
        </p:sp>
      </p:grpSp>
      <p:grpSp>
        <p:nvGrpSpPr>
          <p:cNvPr id="4" name="Group 23"/>
          <p:cNvGrpSpPr>
            <a:grpSpLocks/>
          </p:cNvGrpSpPr>
          <p:nvPr/>
        </p:nvGrpSpPr>
        <p:grpSpPr bwMode="auto">
          <a:xfrm>
            <a:off x="4267200" y="4570413"/>
            <a:ext cx="1446213" cy="1144587"/>
            <a:chOff x="2688" y="2879"/>
            <a:chExt cx="911" cy="721"/>
          </a:xfrm>
        </p:grpSpPr>
        <p:sp>
          <p:nvSpPr>
            <p:cNvPr id="30788" name="Line 24"/>
            <p:cNvSpPr>
              <a:spLocks noChangeShapeType="1"/>
            </p:cNvSpPr>
            <p:nvPr/>
          </p:nvSpPr>
          <p:spPr bwMode="auto">
            <a:xfrm flipV="1">
              <a:off x="2976" y="3166"/>
              <a:ext cx="0" cy="339"/>
            </a:xfrm>
            <a:prstGeom prst="line">
              <a:avLst/>
            </a:prstGeom>
            <a:noFill/>
            <a:ln w="19080" cap="sq">
              <a:solidFill>
                <a:srgbClr val="FFCC00"/>
              </a:solidFill>
              <a:miter lim="800000"/>
              <a:headEnd/>
              <a:tailEnd/>
            </a:ln>
          </p:spPr>
          <p:txBody>
            <a:bodyPr/>
            <a:lstStyle/>
            <a:p>
              <a:endParaRPr lang="es-ES"/>
            </a:p>
          </p:txBody>
        </p:sp>
        <p:sp>
          <p:nvSpPr>
            <p:cNvPr id="30789" name="Line 25"/>
            <p:cNvSpPr>
              <a:spLocks noChangeShapeType="1"/>
            </p:cNvSpPr>
            <p:nvPr/>
          </p:nvSpPr>
          <p:spPr bwMode="auto">
            <a:xfrm>
              <a:off x="2976" y="3168"/>
              <a:ext cx="623" cy="0"/>
            </a:xfrm>
            <a:prstGeom prst="line">
              <a:avLst/>
            </a:prstGeom>
            <a:noFill/>
            <a:ln w="19080" cap="sq">
              <a:solidFill>
                <a:srgbClr val="FFCC00"/>
              </a:solidFill>
              <a:miter lim="800000"/>
              <a:headEnd/>
              <a:tailEnd/>
            </a:ln>
          </p:spPr>
          <p:txBody>
            <a:bodyPr/>
            <a:lstStyle/>
            <a:p>
              <a:endParaRPr lang="es-ES"/>
            </a:p>
          </p:txBody>
        </p:sp>
        <p:sp>
          <p:nvSpPr>
            <p:cNvPr id="30790" name="Line 26"/>
            <p:cNvSpPr>
              <a:spLocks noChangeShapeType="1"/>
            </p:cNvSpPr>
            <p:nvPr/>
          </p:nvSpPr>
          <p:spPr bwMode="auto">
            <a:xfrm flipV="1">
              <a:off x="2784" y="2974"/>
              <a:ext cx="0" cy="483"/>
            </a:xfrm>
            <a:prstGeom prst="line">
              <a:avLst/>
            </a:prstGeom>
            <a:noFill/>
            <a:ln w="19080" cap="sq">
              <a:solidFill>
                <a:srgbClr val="FFCC00"/>
              </a:solidFill>
              <a:miter lim="800000"/>
              <a:headEnd/>
              <a:tailEnd/>
            </a:ln>
          </p:spPr>
          <p:txBody>
            <a:bodyPr/>
            <a:lstStyle/>
            <a:p>
              <a:endParaRPr lang="es-ES"/>
            </a:p>
          </p:txBody>
        </p:sp>
        <p:sp>
          <p:nvSpPr>
            <p:cNvPr id="30791" name="Line 27"/>
            <p:cNvSpPr>
              <a:spLocks noChangeShapeType="1"/>
            </p:cNvSpPr>
            <p:nvPr/>
          </p:nvSpPr>
          <p:spPr bwMode="auto">
            <a:xfrm flipV="1">
              <a:off x="2832" y="3022"/>
              <a:ext cx="0" cy="483"/>
            </a:xfrm>
            <a:prstGeom prst="line">
              <a:avLst/>
            </a:prstGeom>
            <a:noFill/>
            <a:ln w="19080" cap="sq">
              <a:solidFill>
                <a:srgbClr val="FFCC00"/>
              </a:solidFill>
              <a:miter lim="800000"/>
              <a:headEnd/>
              <a:tailEnd/>
            </a:ln>
          </p:spPr>
          <p:txBody>
            <a:bodyPr/>
            <a:lstStyle/>
            <a:p>
              <a:endParaRPr lang="es-ES"/>
            </a:p>
          </p:txBody>
        </p:sp>
        <p:sp>
          <p:nvSpPr>
            <p:cNvPr id="30792" name="Line 28"/>
            <p:cNvSpPr>
              <a:spLocks noChangeShapeType="1"/>
            </p:cNvSpPr>
            <p:nvPr/>
          </p:nvSpPr>
          <p:spPr bwMode="auto">
            <a:xfrm flipV="1">
              <a:off x="2880" y="3070"/>
              <a:ext cx="0" cy="483"/>
            </a:xfrm>
            <a:prstGeom prst="line">
              <a:avLst/>
            </a:prstGeom>
            <a:noFill/>
            <a:ln w="19080" cap="sq">
              <a:solidFill>
                <a:srgbClr val="FFCC00"/>
              </a:solidFill>
              <a:miter lim="800000"/>
              <a:headEnd/>
              <a:tailEnd/>
            </a:ln>
          </p:spPr>
          <p:txBody>
            <a:bodyPr/>
            <a:lstStyle/>
            <a:p>
              <a:endParaRPr lang="es-ES"/>
            </a:p>
          </p:txBody>
        </p:sp>
        <p:sp>
          <p:nvSpPr>
            <p:cNvPr id="30793" name="Line 29"/>
            <p:cNvSpPr>
              <a:spLocks noChangeShapeType="1"/>
            </p:cNvSpPr>
            <p:nvPr/>
          </p:nvSpPr>
          <p:spPr bwMode="auto">
            <a:xfrm flipV="1">
              <a:off x="2928" y="3118"/>
              <a:ext cx="0" cy="483"/>
            </a:xfrm>
            <a:prstGeom prst="line">
              <a:avLst/>
            </a:prstGeom>
            <a:noFill/>
            <a:ln w="19080" cap="sq">
              <a:solidFill>
                <a:srgbClr val="FFCC00"/>
              </a:solidFill>
              <a:miter lim="800000"/>
              <a:headEnd/>
              <a:tailEnd/>
            </a:ln>
          </p:spPr>
          <p:txBody>
            <a:bodyPr/>
            <a:lstStyle/>
            <a:p>
              <a:endParaRPr lang="es-ES"/>
            </a:p>
          </p:txBody>
        </p:sp>
        <p:sp>
          <p:nvSpPr>
            <p:cNvPr id="30794" name="Line 30"/>
            <p:cNvSpPr>
              <a:spLocks noChangeShapeType="1"/>
            </p:cNvSpPr>
            <p:nvPr/>
          </p:nvSpPr>
          <p:spPr bwMode="auto">
            <a:xfrm>
              <a:off x="2928" y="3120"/>
              <a:ext cx="623" cy="0"/>
            </a:xfrm>
            <a:prstGeom prst="line">
              <a:avLst/>
            </a:prstGeom>
            <a:noFill/>
            <a:ln w="19080" cap="sq">
              <a:solidFill>
                <a:srgbClr val="FFCC00"/>
              </a:solidFill>
              <a:miter lim="800000"/>
              <a:headEnd/>
              <a:tailEnd/>
            </a:ln>
          </p:spPr>
          <p:txBody>
            <a:bodyPr/>
            <a:lstStyle/>
            <a:p>
              <a:endParaRPr lang="es-ES"/>
            </a:p>
          </p:txBody>
        </p:sp>
        <p:sp>
          <p:nvSpPr>
            <p:cNvPr id="30795" name="Line 31"/>
            <p:cNvSpPr>
              <a:spLocks noChangeShapeType="1"/>
            </p:cNvSpPr>
            <p:nvPr/>
          </p:nvSpPr>
          <p:spPr bwMode="auto">
            <a:xfrm>
              <a:off x="2880" y="3072"/>
              <a:ext cx="623" cy="0"/>
            </a:xfrm>
            <a:prstGeom prst="line">
              <a:avLst/>
            </a:prstGeom>
            <a:noFill/>
            <a:ln w="19080" cap="sq">
              <a:solidFill>
                <a:srgbClr val="FFCC00"/>
              </a:solidFill>
              <a:miter lim="800000"/>
              <a:headEnd/>
              <a:tailEnd/>
            </a:ln>
          </p:spPr>
          <p:txBody>
            <a:bodyPr/>
            <a:lstStyle/>
            <a:p>
              <a:endParaRPr lang="es-ES"/>
            </a:p>
          </p:txBody>
        </p:sp>
        <p:sp>
          <p:nvSpPr>
            <p:cNvPr id="30796" name="Line 32"/>
            <p:cNvSpPr>
              <a:spLocks noChangeShapeType="1"/>
            </p:cNvSpPr>
            <p:nvPr/>
          </p:nvSpPr>
          <p:spPr bwMode="auto">
            <a:xfrm>
              <a:off x="2832" y="3024"/>
              <a:ext cx="623" cy="0"/>
            </a:xfrm>
            <a:prstGeom prst="line">
              <a:avLst/>
            </a:prstGeom>
            <a:noFill/>
            <a:ln w="19080" cap="sq">
              <a:solidFill>
                <a:srgbClr val="FFCC00"/>
              </a:solidFill>
              <a:miter lim="800000"/>
              <a:headEnd/>
              <a:tailEnd/>
            </a:ln>
          </p:spPr>
          <p:txBody>
            <a:bodyPr/>
            <a:lstStyle/>
            <a:p>
              <a:endParaRPr lang="es-ES"/>
            </a:p>
          </p:txBody>
        </p:sp>
        <p:sp>
          <p:nvSpPr>
            <p:cNvPr id="30797" name="Line 33"/>
            <p:cNvSpPr>
              <a:spLocks noChangeShapeType="1"/>
            </p:cNvSpPr>
            <p:nvPr/>
          </p:nvSpPr>
          <p:spPr bwMode="auto">
            <a:xfrm>
              <a:off x="2784" y="2976"/>
              <a:ext cx="623" cy="0"/>
            </a:xfrm>
            <a:prstGeom prst="line">
              <a:avLst/>
            </a:prstGeom>
            <a:noFill/>
            <a:ln w="19080" cap="sq">
              <a:solidFill>
                <a:srgbClr val="FFCC00"/>
              </a:solidFill>
              <a:miter lim="800000"/>
              <a:headEnd/>
              <a:tailEnd/>
            </a:ln>
          </p:spPr>
          <p:txBody>
            <a:bodyPr/>
            <a:lstStyle/>
            <a:p>
              <a:endParaRPr lang="es-ES"/>
            </a:p>
          </p:txBody>
        </p:sp>
        <p:sp>
          <p:nvSpPr>
            <p:cNvPr id="30798" name="Line 34"/>
            <p:cNvSpPr>
              <a:spLocks noChangeShapeType="1"/>
            </p:cNvSpPr>
            <p:nvPr/>
          </p:nvSpPr>
          <p:spPr bwMode="auto">
            <a:xfrm flipV="1">
              <a:off x="2736" y="2926"/>
              <a:ext cx="0" cy="483"/>
            </a:xfrm>
            <a:prstGeom prst="line">
              <a:avLst/>
            </a:prstGeom>
            <a:noFill/>
            <a:ln w="19080" cap="sq">
              <a:solidFill>
                <a:srgbClr val="FFCC00"/>
              </a:solidFill>
              <a:miter lim="800000"/>
              <a:headEnd/>
              <a:tailEnd/>
            </a:ln>
          </p:spPr>
          <p:txBody>
            <a:bodyPr/>
            <a:lstStyle/>
            <a:p>
              <a:endParaRPr lang="es-ES"/>
            </a:p>
          </p:txBody>
        </p:sp>
        <p:sp>
          <p:nvSpPr>
            <p:cNvPr id="30799" name="Line 35"/>
            <p:cNvSpPr>
              <a:spLocks noChangeShapeType="1"/>
            </p:cNvSpPr>
            <p:nvPr/>
          </p:nvSpPr>
          <p:spPr bwMode="auto">
            <a:xfrm>
              <a:off x="2736" y="2928"/>
              <a:ext cx="623" cy="0"/>
            </a:xfrm>
            <a:prstGeom prst="line">
              <a:avLst/>
            </a:prstGeom>
            <a:noFill/>
            <a:ln w="19080" cap="sq">
              <a:solidFill>
                <a:srgbClr val="FFCC00"/>
              </a:solidFill>
              <a:miter lim="800000"/>
              <a:headEnd/>
              <a:tailEnd/>
            </a:ln>
          </p:spPr>
          <p:txBody>
            <a:bodyPr/>
            <a:lstStyle/>
            <a:p>
              <a:endParaRPr lang="es-ES"/>
            </a:p>
          </p:txBody>
        </p:sp>
        <p:sp>
          <p:nvSpPr>
            <p:cNvPr id="30800" name="Line 36"/>
            <p:cNvSpPr>
              <a:spLocks noChangeShapeType="1"/>
            </p:cNvSpPr>
            <p:nvPr/>
          </p:nvSpPr>
          <p:spPr bwMode="auto">
            <a:xfrm flipV="1">
              <a:off x="2688" y="2878"/>
              <a:ext cx="0" cy="483"/>
            </a:xfrm>
            <a:prstGeom prst="line">
              <a:avLst/>
            </a:prstGeom>
            <a:noFill/>
            <a:ln w="19080" cap="sq">
              <a:solidFill>
                <a:srgbClr val="FFCC00"/>
              </a:solidFill>
              <a:miter lim="800000"/>
              <a:headEnd/>
              <a:tailEnd/>
            </a:ln>
          </p:spPr>
          <p:txBody>
            <a:bodyPr/>
            <a:lstStyle/>
            <a:p>
              <a:endParaRPr lang="es-ES"/>
            </a:p>
          </p:txBody>
        </p:sp>
        <p:sp>
          <p:nvSpPr>
            <p:cNvPr id="30801" name="Line 37"/>
            <p:cNvSpPr>
              <a:spLocks noChangeShapeType="1"/>
            </p:cNvSpPr>
            <p:nvPr/>
          </p:nvSpPr>
          <p:spPr bwMode="auto">
            <a:xfrm>
              <a:off x="2688" y="2880"/>
              <a:ext cx="623" cy="0"/>
            </a:xfrm>
            <a:prstGeom prst="line">
              <a:avLst/>
            </a:prstGeom>
            <a:noFill/>
            <a:ln w="19080" cap="sq">
              <a:solidFill>
                <a:srgbClr val="FFCC00"/>
              </a:solidFill>
              <a:miter lim="800000"/>
              <a:headEnd/>
              <a:tailEnd/>
            </a:ln>
          </p:spPr>
          <p:txBody>
            <a:bodyPr/>
            <a:lstStyle/>
            <a:p>
              <a:endParaRPr lang="es-ES"/>
            </a:p>
          </p:txBody>
        </p:sp>
      </p:grpSp>
      <p:grpSp>
        <p:nvGrpSpPr>
          <p:cNvPr id="5" name="Group 38"/>
          <p:cNvGrpSpPr>
            <a:grpSpLocks/>
          </p:cNvGrpSpPr>
          <p:nvPr/>
        </p:nvGrpSpPr>
        <p:grpSpPr bwMode="auto">
          <a:xfrm>
            <a:off x="2054225" y="2055813"/>
            <a:ext cx="1450975" cy="1144587"/>
            <a:chOff x="1294" y="1295"/>
            <a:chExt cx="914" cy="721"/>
          </a:xfrm>
        </p:grpSpPr>
        <p:sp>
          <p:nvSpPr>
            <p:cNvPr id="30774" name="Line 39"/>
            <p:cNvSpPr>
              <a:spLocks noChangeShapeType="1"/>
            </p:cNvSpPr>
            <p:nvPr/>
          </p:nvSpPr>
          <p:spPr bwMode="auto">
            <a:xfrm>
              <a:off x="1919" y="1391"/>
              <a:ext cx="0" cy="335"/>
            </a:xfrm>
            <a:prstGeom prst="line">
              <a:avLst/>
            </a:prstGeom>
            <a:noFill/>
            <a:ln w="19080" cap="sq">
              <a:solidFill>
                <a:srgbClr val="FF0000"/>
              </a:solidFill>
              <a:miter lim="800000"/>
              <a:headEnd/>
              <a:tailEnd/>
            </a:ln>
          </p:spPr>
          <p:txBody>
            <a:bodyPr/>
            <a:lstStyle/>
            <a:p>
              <a:endParaRPr lang="es-ES"/>
            </a:p>
          </p:txBody>
        </p:sp>
        <p:sp>
          <p:nvSpPr>
            <p:cNvPr id="30775" name="Line 40"/>
            <p:cNvSpPr>
              <a:spLocks noChangeShapeType="1"/>
            </p:cNvSpPr>
            <p:nvPr/>
          </p:nvSpPr>
          <p:spPr bwMode="auto">
            <a:xfrm flipH="1">
              <a:off x="1293" y="1727"/>
              <a:ext cx="627" cy="0"/>
            </a:xfrm>
            <a:prstGeom prst="line">
              <a:avLst/>
            </a:prstGeom>
            <a:noFill/>
            <a:ln w="19080" cap="sq">
              <a:solidFill>
                <a:srgbClr val="FF0000"/>
              </a:solidFill>
              <a:miter lim="800000"/>
              <a:headEnd/>
              <a:tailEnd/>
            </a:ln>
          </p:spPr>
          <p:txBody>
            <a:bodyPr/>
            <a:lstStyle/>
            <a:p>
              <a:endParaRPr lang="es-ES"/>
            </a:p>
          </p:txBody>
        </p:sp>
        <p:sp>
          <p:nvSpPr>
            <p:cNvPr id="30776" name="Line 41"/>
            <p:cNvSpPr>
              <a:spLocks noChangeShapeType="1"/>
            </p:cNvSpPr>
            <p:nvPr/>
          </p:nvSpPr>
          <p:spPr bwMode="auto">
            <a:xfrm>
              <a:off x="2111" y="1439"/>
              <a:ext cx="0" cy="479"/>
            </a:xfrm>
            <a:prstGeom prst="line">
              <a:avLst/>
            </a:prstGeom>
            <a:noFill/>
            <a:ln w="19080" cap="sq">
              <a:solidFill>
                <a:srgbClr val="FF0000"/>
              </a:solidFill>
              <a:miter lim="800000"/>
              <a:headEnd/>
              <a:tailEnd/>
            </a:ln>
          </p:spPr>
          <p:txBody>
            <a:bodyPr/>
            <a:lstStyle/>
            <a:p>
              <a:endParaRPr lang="es-ES"/>
            </a:p>
          </p:txBody>
        </p:sp>
        <p:sp>
          <p:nvSpPr>
            <p:cNvPr id="30777" name="Line 42"/>
            <p:cNvSpPr>
              <a:spLocks noChangeShapeType="1"/>
            </p:cNvSpPr>
            <p:nvPr/>
          </p:nvSpPr>
          <p:spPr bwMode="auto">
            <a:xfrm>
              <a:off x="2063" y="1391"/>
              <a:ext cx="0" cy="479"/>
            </a:xfrm>
            <a:prstGeom prst="line">
              <a:avLst/>
            </a:prstGeom>
            <a:noFill/>
            <a:ln w="19080" cap="sq">
              <a:solidFill>
                <a:srgbClr val="FF0000"/>
              </a:solidFill>
              <a:miter lim="800000"/>
              <a:headEnd/>
              <a:tailEnd/>
            </a:ln>
          </p:spPr>
          <p:txBody>
            <a:bodyPr/>
            <a:lstStyle/>
            <a:p>
              <a:endParaRPr lang="es-ES"/>
            </a:p>
          </p:txBody>
        </p:sp>
        <p:sp>
          <p:nvSpPr>
            <p:cNvPr id="30778" name="Line 43"/>
            <p:cNvSpPr>
              <a:spLocks noChangeShapeType="1"/>
            </p:cNvSpPr>
            <p:nvPr/>
          </p:nvSpPr>
          <p:spPr bwMode="auto">
            <a:xfrm>
              <a:off x="2015" y="1343"/>
              <a:ext cx="0" cy="479"/>
            </a:xfrm>
            <a:prstGeom prst="line">
              <a:avLst/>
            </a:prstGeom>
            <a:noFill/>
            <a:ln w="19080" cap="sq">
              <a:solidFill>
                <a:srgbClr val="FF0000"/>
              </a:solidFill>
              <a:miter lim="800000"/>
              <a:headEnd/>
              <a:tailEnd/>
            </a:ln>
          </p:spPr>
          <p:txBody>
            <a:bodyPr/>
            <a:lstStyle/>
            <a:p>
              <a:endParaRPr lang="es-ES"/>
            </a:p>
          </p:txBody>
        </p:sp>
        <p:sp>
          <p:nvSpPr>
            <p:cNvPr id="30779" name="Line 44"/>
            <p:cNvSpPr>
              <a:spLocks noChangeShapeType="1"/>
            </p:cNvSpPr>
            <p:nvPr/>
          </p:nvSpPr>
          <p:spPr bwMode="auto">
            <a:xfrm>
              <a:off x="1967" y="1295"/>
              <a:ext cx="0" cy="479"/>
            </a:xfrm>
            <a:prstGeom prst="line">
              <a:avLst/>
            </a:prstGeom>
            <a:noFill/>
            <a:ln w="19080" cap="sq">
              <a:solidFill>
                <a:srgbClr val="FF0000"/>
              </a:solidFill>
              <a:miter lim="800000"/>
              <a:headEnd/>
              <a:tailEnd/>
            </a:ln>
          </p:spPr>
          <p:txBody>
            <a:bodyPr/>
            <a:lstStyle/>
            <a:p>
              <a:endParaRPr lang="es-ES"/>
            </a:p>
          </p:txBody>
        </p:sp>
        <p:sp>
          <p:nvSpPr>
            <p:cNvPr id="30780" name="Line 45"/>
            <p:cNvSpPr>
              <a:spLocks noChangeShapeType="1"/>
            </p:cNvSpPr>
            <p:nvPr/>
          </p:nvSpPr>
          <p:spPr bwMode="auto">
            <a:xfrm flipH="1">
              <a:off x="1341" y="1775"/>
              <a:ext cx="627" cy="0"/>
            </a:xfrm>
            <a:prstGeom prst="line">
              <a:avLst/>
            </a:prstGeom>
            <a:noFill/>
            <a:ln w="19080" cap="sq">
              <a:solidFill>
                <a:srgbClr val="FF0000"/>
              </a:solidFill>
              <a:miter lim="800000"/>
              <a:headEnd/>
              <a:tailEnd/>
            </a:ln>
          </p:spPr>
          <p:txBody>
            <a:bodyPr/>
            <a:lstStyle/>
            <a:p>
              <a:endParaRPr lang="es-ES"/>
            </a:p>
          </p:txBody>
        </p:sp>
        <p:sp>
          <p:nvSpPr>
            <p:cNvPr id="30781" name="Line 46"/>
            <p:cNvSpPr>
              <a:spLocks noChangeShapeType="1"/>
            </p:cNvSpPr>
            <p:nvPr/>
          </p:nvSpPr>
          <p:spPr bwMode="auto">
            <a:xfrm flipH="1">
              <a:off x="1389" y="1823"/>
              <a:ext cx="627" cy="0"/>
            </a:xfrm>
            <a:prstGeom prst="line">
              <a:avLst/>
            </a:prstGeom>
            <a:noFill/>
            <a:ln w="19080" cap="sq">
              <a:solidFill>
                <a:srgbClr val="FF0000"/>
              </a:solidFill>
              <a:miter lim="800000"/>
              <a:headEnd/>
              <a:tailEnd/>
            </a:ln>
          </p:spPr>
          <p:txBody>
            <a:bodyPr/>
            <a:lstStyle/>
            <a:p>
              <a:endParaRPr lang="es-ES"/>
            </a:p>
          </p:txBody>
        </p:sp>
        <p:sp>
          <p:nvSpPr>
            <p:cNvPr id="30782" name="Line 47"/>
            <p:cNvSpPr>
              <a:spLocks noChangeShapeType="1"/>
            </p:cNvSpPr>
            <p:nvPr/>
          </p:nvSpPr>
          <p:spPr bwMode="auto">
            <a:xfrm flipH="1">
              <a:off x="1437" y="1871"/>
              <a:ext cx="627" cy="0"/>
            </a:xfrm>
            <a:prstGeom prst="line">
              <a:avLst/>
            </a:prstGeom>
            <a:noFill/>
            <a:ln w="19080" cap="sq">
              <a:solidFill>
                <a:srgbClr val="FF0000"/>
              </a:solidFill>
              <a:miter lim="800000"/>
              <a:headEnd/>
              <a:tailEnd/>
            </a:ln>
          </p:spPr>
          <p:txBody>
            <a:bodyPr/>
            <a:lstStyle/>
            <a:p>
              <a:endParaRPr lang="es-ES"/>
            </a:p>
          </p:txBody>
        </p:sp>
        <p:sp>
          <p:nvSpPr>
            <p:cNvPr id="30783" name="Line 48"/>
            <p:cNvSpPr>
              <a:spLocks noChangeShapeType="1"/>
            </p:cNvSpPr>
            <p:nvPr/>
          </p:nvSpPr>
          <p:spPr bwMode="auto">
            <a:xfrm flipH="1">
              <a:off x="1485" y="1919"/>
              <a:ext cx="627" cy="0"/>
            </a:xfrm>
            <a:prstGeom prst="line">
              <a:avLst/>
            </a:prstGeom>
            <a:noFill/>
            <a:ln w="19080" cap="sq">
              <a:solidFill>
                <a:srgbClr val="FF0000"/>
              </a:solidFill>
              <a:miter lim="800000"/>
              <a:headEnd/>
              <a:tailEnd/>
            </a:ln>
          </p:spPr>
          <p:txBody>
            <a:bodyPr/>
            <a:lstStyle/>
            <a:p>
              <a:endParaRPr lang="es-ES"/>
            </a:p>
          </p:txBody>
        </p:sp>
        <p:sp>
          <p:nvSpPr>
            <p:cNvPr id="30784" name="Line 49"/>
            <p:cNvSpPr>
              <a:spLocks noChangeShapeType="1"/>
            </p:cNvSpPr>
            <p:nvPr/>
          </p:nvSpPr>
          <p:spPr bwMode="auto">
            <a:xfrm>
              <a:off x="2159" y="1487"/>
              <a:ext cx="0" cy="479"/>
            </a:xfrm>
            <a:prstGeom prst="line">
              <a:avLst/>
            </a:prstGeom>
            <a:noFill/>
            <a:ln w="19080" cap="sq">
              <a:solidFill>
                <a:srgbClr val="FF0000"/>
              </a:solidFill>
              <a:miter lim="800000"/>
              <a:headEnd/>
              <a:tailEnd/>
            </a:ln>
          </p:spPr>
          <p:txBody>
            <a:bodyPr/>
            <a:lstStyle/>
            <a:p>
              <a:endParaRPr lang="es-ES"/>
            </a:p>
          </p:txBody>
        </p:sp>
        <p:sp>
          <p:nvSpPr>
            <p:cNvPr id="30785" name="Line 50"/>
            <p:cNvSpPr>
              <a:spLocks noChangeShapeType="1"/>
            </p:cNvSpPr>
            <p:nvPr/>
          </p:nvSpPr>
          <p:spPr bwMode="auto">
            <a:xfrm flipH="1">
              <a:off x="1533" y="1967"/>
              <a:ext cx="627" cy="0"/>
            </a:xfrm>
            <a:prstGeom prst="line">
              <a:avLst/>
            </a:prstGeom>
            <a:noFill/>
            <a:ln w="19080" cap="sq">
              <a:solidFill>
                <a:srgbClr val="FF0000"/>
              </a:solidFill>
              <a:miter lim="800000"/>
              <a:headEnd/>
              <a:tailEnd/>
            </a:ln>
          </p:spPr>
          <p:txBody>
            <a:bodyPr/>
            <a:lstStyle/>
            <a:p>
              <a:endParaRPr lang="es-ES"/>
            </a:p>
          </p:txBody>
        </p:sp>
        <p:sp>
          <p:nvSpPr>
            <p:cNvPr id="30786" name="Line 51"/>
            <p:cNvSpPr>
              <a:spLocks noChangeShapeType="1"/>
            </p:cNvSpPr>
            <p:nvPr/>
          </p:nvSpPr>
          <p:spPr bwMode="auto">
            <a:xfrm>
              <a:off x="1584" y="2016"/>
              <a:ext cx="623" cy="0"/>
            </a:xfrm>
            <a:prstGeom prst="line">
              <a:avLst/>
            </a:prstGeom>
            <a:noFill/>
            <a:ln w="19080" cap="sq">
              <a:solidFill>
                <a:srgbClr val="FF0000"/>
              </a:solidFill>
              <a:miter lim="800000"/>
              <a:headEnd/>
              <a:tailEnd/>
            </a:ln>
          </p:spPr>
          <p:txBody>
            <a:bodyPr/>
            <a:lstStyle/>
            <a:p>
              <a:endParaRPr lang="es-ES"/>
            </a:p>
          </p:txBody>
        </p:sp>
        <p:sp>
          <p:nvSpPr>
            <p:cNvPr id="30787" name="Line 52"/>
            <p:cNvSpPr>
              <a:spLocks noChangeShapeType="1"/>
            </p:cNvSpPr>
            <p:nvPr/>
          </p:nvSpPr>
          <p:spPr bwMode="auto">
            <a:xfrm flipV="1">
              <a:off x="2208" y="1534"/>
              <a:ext cx="0" cy="483"/>
            </a:xfrm>
            <a:prstGeom prst="line">
              <a:avLst/>
            </a:prstGeom>
            <a:noFill/>
            <a:ln w="19080" cap="sq">
              <a:solidFill>
                <a:srgbClr val="FF0000"/>
              </a:solidFill>
              <a:miter lim="800000"/>
              <a:headEnd/>
              <a:tailEnd/>
            </a:ln>
          </p:spPr>
          <p:txBody>
            <a:bodyPr/>
            <a:lstStyle/>
            <a:p>
              <a:endParaRPr lang="es-ES"/>
            </a:p>
          </p:txBody>
        </p:sp>
      </p:grpSp>
      <p:grpSp>
        <p:nvGrpSpPr>
          <p:cNvPr id="6" name="Group 53"/>
          <p:cNvGrpSpPr>
            <a:grpSpLocks/>
          </p:cNvGrpSpPr>
          <p:nvPr/>
        </p:nvGrpSpPr>
        <p:grpSpPr bwMode="auto">
          <a:xfrm>
            <a:off x="4265613" y="2133600"/>
            <a:ext cx="1449387" cy="1143000"/>
            <a:chOff x="2687" y="1344"/>
            <a:chExt cx="913" cy="720"/>
          </a:xfrm>
        </p:grpSpPr>
        <p:sp>
          <p:nvSpPr>
            <p:cNvPr id="30760" name="Line 54"/>
            <p:cNvSpPr>
              <a:spLocks noChangeShapeType="1"/>
            </p:cNvSpPr>
            <p:nvPr/>
          </p:nvSpPr>
          <p:spPr bwMode="auto">
            <a:xfrm flipV="1">
              <a:off x="2976" y="1390"/>
              <a:ext cx="0" cy="387"/>
            </a:xfrm>
            <a:prstGeom prst="line">
              <a:avLst/>
            </a:prstGeom>
            <a:noFill/>
            <a:ln w="19080" cap="sq">
              <a:solidFill>
                <a:srgbClr val="FFCC00"/>
              </a:solidFill>
              <a:miter lim="800000"/>
              <a:headEnd/>
              <a:tailEnd/>
            </a:ln>
          </p:spPr>
          <p:txBody>
            <a:bodyPr/>
            <a:lstStyle/>
            <a:p>
              <a:endParaRPr lang="es-ES"/>
            </a:p>
          </p:txBody>
        </p:sp>
        <p:sp>
          <p:nvSpPr>
            <p:cNvPr id="30761" name="Line 55"/>
            <p:cNvSpPr>
              <a:spLocks noChangeShapeType="1"/>
            </p:cNvSpPr>
            <p:nvPr/>
          </p:nvSpPr>
          <p:spPr bwMode="auto">
            <a:xfrm>
              <a:off x="2928" y="1344"/>
              <a:ext cx="0" cy="479"/>
            </a:xfrm>
            <a:prstGeom prst="line">
              <a:avLst/>
            </a:prstGeom>
            <a:noFill/>
            <a:ln w="19080" cap="sq">
              <a:solidFill>
                <a:srgbClr val="FFCC00"/>
              </a:solidFill>
              <a:miter lim="800000"/>
              <a:headEnd/>
              <a:tailEnd/>
            </a:ln>
          </p:spPr>
          <p:txBody>
            <a:bodyPr/>
            <a:lstStyle/>
            <a:p>
              <a:endParaRPr lang="es-ES"/>
            </a:p>
          </p:txBody>
        </p:sp>
        <p:sp>
          <p:nvSpPr>
            <p:cNvPr id="30762" name="Line 56"/>
            <p:cNvSpPr>
              <a:spLocks noChangeShapeType="1"/>
            </p:cNvSpPr>
            <p:nvPr/>
          </p:nvSpPr>
          <p:spPr bwMode="auto">
            <a:xfrm flipH="1">
              <a:off x="2974" y="1776"/>
              <a:ext cx="627" cy="0"/>
            </a:xfrm>
            <a:prstGeom prst="line">
              <a:avLst/>
            </a:prstGeom>
            <a:noFill/>
            <a:ln w="19080" cap="sq">
              <a:solidFill>
                <a:srgbClr val="FFCC00"/>
              </a:solidFill>
              <a:miter lim="800000"/>
              <a:headEnd/>
              <a:tailEnd/>
            </a:ln>
          </p:spPr>
          <p:txBody>
            <a:bodyPr/>
            <a:lstStyle/>
            <a:p>
              <a:endParaRPr lang="es-ES"/>
            </a:p>
          </p:txBody>
        </p:sp>
        <p:sp>
          <p:nvSpPr>
            <p:cNvPr id="30763" name="Line 57"/>
            <p:cNvSpPr>
              <a:spLocks noChangeShapeType="1"/>
            </p:cNvSpPr>
            <p:nvPr/>
          </p:nvSpPr>
          <p:spPr bwMode="auto">
            <a:xfrm flipH="1">
              <a:off x="2926" y="1824"/>
              <a:ext cx="627" cy="0"/>
            </a:xfrm>
            <a:prstGeom prst="line">
              <a:avLst/>
            </a:prstGeom>
            <a:noFill/>
            <a:ln w="19080" cap="sq">
              <a:solidFill>
                <a:srgbClr val="FFCC00"/>
              </a:solidFill>
              <a:miter lim="800000"/>
              <a:headEnd/>
              <a:tailEnd/>
            </a:ln>
          </p:spPr>
          <p:txBody>
            <a:bodyPr/>
            <a:lstStyle/>
            <a:p>
              <a:endParaRPr lang="es-ES"/>
            </a:p>
          </p:txBody>
        </p:sp>
        <p:sp>
          <p:nvSpPr>
            <p:cNvPr id="30764" name="Line 58"/>
            <p:cNvSpPr>
              <a:spLocks noChangeShapeType="1"/>
            </p:cNvSpPr>
            <p:nvPr/>
          </p:nvSpPr>
          <p:spPr bwMode="auto">
            <a:xfrm flipH="1">
              <a:off x="2782" y="1968"/>
              <a:ext cx="627" cy="0"/>
            </a:xfrm>
            <a:prstGeom prst="line">
              <a:avLst/>
            </a:prstGeom>
            <a:noFill/>
            <a:ln w="19080" cap="sq">
              <a:solidFill>
                <a:srgbClr val="FFCC00"/>
              </a:solidFill>
              <a:miter lim="800000"/>
              <a:headEnd/>
              <a:tailEnd/>
            </a:ln>
          </p:spPr>
          <p:txBody>
            <a:bodyPr/>
            <a:lstStyle/>
            <a:p>
              <a:endParaRPr lang="es-ES"/>
            </a:p>
          </p:txBody>
        </p:sp>
        <p:sp>
          <p:nvSpPr>
            <p:cNvPr id="30765" name="Line 59"/>
            <p:cNvSpPr>
              <a:spLocks noChangeShapeType="1"/>
            </p:cNvSpPr>
            <p:nvPr/>
          </p:nvSpPr>
          <p:spPr bwMode="auto">
            <a:xfrm>
              <a:off x="2784" y="1488"/>
              <a:ext cx="0" cy="479"/>
            </a:xfrm>
            <a:prstGeom prst="line">
              <a:avLst/>
            </a:prstGeom>
            <a:noFill/>
            <a:ln w="19080" cap="sq">
              <a:solidFill>
                <a:srgbClr val="FFCC00"/>
              </a:solidFill>
              <a:miter lim="800000"/>
              <a:headEnd/>
              <a:tailEnd/>
            </a:ln>
          </p:spPr>
          <p:txBody>
            <a:bodyPr/>
            <a:lstStyle/>
            <a:p>
              <a:endParaRPr lang="es-ES"/>
            </a:p>
          </p:txBody>
        </p:sp>
        <p:sp>
          <p:nvSpPr>
            <p:cNvPr id="30766" name="Line 60"/>
            <p:cNvSpPr>
              <a:spLocks noChangeShapeType="1"/>
            </p:cNvSpPr>
            <p:nvPr/>
          </p:nvSpPr>
          <p:spPr bwMode="auto">
            <a:xfrm>
              <a:off x="2832" y="1440"/>
              <a:ext cx="0" cy="479"/>
            </a:xfrm>
            <a:prstGeom prst="line">
              <a:avLst/>
            </a:prstGeom>
            <a:noFill/>
            <a:ln w="19080" cap="sq">
              <a:solidFill>
                <a:srgbClr val="FFCC00"/>
              </a:solidFill>
              <a:miter lim="800000"/>
              <a:headEnd/>
              <a:tailEnd/>
            </a:ln>
          </p:spPr>
          <p:txBody>
            <a:bodyPr/>
            <a:lstStyle/>
            <a:p>
              <a:endParaRPr lang="es-ES"/>
            </a:p>
          </p:txBody>
        </p:sp>
        <p:sp>
          <p:nvSpPr>
            <p:cNvPr id="30767" name="Line 61"/>
            <p:cNvSpPr>
              <a:spLocks noChangeShapeType="1"/>
            </p:cNvSpPr>
            <p:nvPr/>
          </p:nvSpPr>
          <p:spPr bwMode="auto">
            <a:xfrm>
              <a:off x="2880" y="1392"/>
              <a:ext cx="0" cy="479"/>
            </a:xfrm>
            <a:prstGeom prst="line">
              <a:avLst/>
            </a:prstGeom>
            <a:noFill/>
            <a:ln w="19080" cap="sq">
              <a:solidFill>
                <a:srgbClr val="FFCC00"/>
              </a:solidFill>
              <a:miter lim="800000"/>
              <a:headEnd/>
              <a:tailEnd/>
            </a:ln>
          </p:spPr>
          <p:txBody>
            <a:bodyPr/>
            <a:lstStyle/>
            <a:p>
              <a:endParaRPr lang="es-ES"/>
            </a:p>
          </p:txBody>
        </p:sp>
        <p:sp>
          <p:nvSpPr>
            <p:cNvPr id="30768" name="Line 62"/>
            <p:cNvSpPr>
              <a:spLocks noChangeShapeType="1"/>
            </p:cNvSpPr>
            <p:nvPr/>
          </p:nvSpPr>
          <p:spPr bwMode="auto">
            <a:xfrm flipH="1">
              <a:off x="2878" y="1872"/>
              <a:ext cx="627" cy="0"/>
            </a:xfrm>
            <a:prstGeom prst="line">
              <a:avLst/>
            </a:prstGeom>
            <a:noFill/>
            <a:ln w="19080" cap="sq">
              <a:solidFill>
                <a:srgbClr val="FFCC00"/>
              </a:solidFill>
              <a:miter lim="800000"/>
              <a:headEnd/>
              <a:tailEnd/>
            </a:ln>
          </p:spPr>
          <p:txBody>
            <a:bodyPr/>
            <a:lstStyle/>
            <a:p>
              <a:endParaRPr lang="es-ES"/>
            </a:p>
          </p:txBody>
        </p:sp>
        <p:sp>
          <p:nvSpPr>
            <p:cNvPr id="30769" name="Line 63"/>
            <p:cNvSpPr>
              <a:spLocks noChangeShapeType="1"/>
            </p:cNvSpPr>
            <p:nvPr/>
          </p:nvSpPr>
          <p:spPr bwMode="auto">
            <a:xfrm flipH="1">
              <a:off x="2830" y="1920"/>
              <a:ext cx="627" cy="0"/>
            </a:xfrm>
            <a:prstGeom prst="line">
              <a:avLst/>
            </a:prstGeom>
            <a:noFill/>
            <a:ln w="19080" cap="sq">
              <a:solidFill>
                <a:srgbClr val="FFCC00"/>
              </a:solidFill>
              <a:miter lim="800000"/>
              <a:headEnd/>
              <a:tailEnd/>
            </a:ln>
          </p:spPr>
          <p:txBody>
            <a:bodyPr/>
            <a:lstStyle/>
            <a:p>
              <a:endParaRPr lang="es-ES"/>
            </a:p>
          </p:txBody>
        </p:sp>
        <p:sp>
          <p:nvSpPr>
            <p:cNvPr id="30770" name="Line 64"/>
            <p:cNvSpPr>
              <a:spLocks noChangeShapeType="1"/>
            </p:cNvSpPr>
            <p:nvPr/>
          </p:nvSpPr>
          <p:spPr bwMode="auto">
            <a:xfrm>
              <a:off x="2736" y="1536"/>
              <a:ext cx="0" cy="479"/>
            </a:xfrm>
            <a:prstGeom prst="line">
              <a:avLst/>
            </a:prstGeom>
            <a:noFill/>
            <a:ln w="19080" cap="sq">
              <a:solidFill>
                <a:srgbClr val="FFCC00"/>
              </a:solidFill>
              <a:miter lim="800000"/>
              <a:headEnd/>
              <a:tailEnd/>
            </a:ln>
          </p:spPr>
          <p:txBody>
            <a:bodyPr/>
            <a:lstStyle/>
            <a:p>
              <a:endParaRPr lang="es-ES"/>
            </a:p>
          </p:txBody>
        </p:sp>
        <p:sp>
          <p:nvSpPr>
            <p:cNvPr id="30771" name="Line 65"/>
            <p:cNvSpPr>
              <a:spLocks noChangeShapeType="1"/>
            </p:cNvSpPr>
            <p:nvPr/>
          </p:nvSpPr>
          <p:spPr bwMode="auto">
            <a:xfrm flipH="1">
              <a:off x="2734" y="2016"/>
              <a:ext cx="627" cy="0"/>
            </a:xfrm>
            <a:prstGeom prst="line">
              <a:avLst/>
            </a:prstGeom>
            <a:noFill/>
            <a:ln w="19080" cap="sq">
              <a:solidFill>
                <a:srgbClr val="FFCC00"/>
              </a:solidFill>
              <a:miter lim="800000"/>
              <a:headEnd/>
              <a:tailEnd/>
            </a:ln>
          </p:spPr>
          <p:txBody>
            <a:bodyPr/>
            <a:lstStyle/>
            <a:p>
              <a:endParaRPr lang="es-ES"/>
            </a:p>
          </p:txBody>
        </p:sp>
        <p:sp>
          <p:nvSpPr>
            <p:cNvPr id="30772" name="Line 66"/>
            <p:cNvSpPr>
              <a:spLocks noChangeShapeType="1"/>
            </p:cNvSpPr>
            <p:nvPr/>
          </p:nvSpPr>
          <p:spPr bwMode="auto">
            <a:xfrm>
              <a:off x="2688" y="1584"/>
              <a:ext cx="0" cy="479"/>
            </a:xfrm>
            <a:prstGeom prst="line">
              <a:avLst/>
            </a:prstGeom>
            <a:noFill/>
            <a:ln w="19080" cap="sq">
              <a:solidFill>
                <a:srgbClr val="FFCC00"/>
              </a:solidFill>
              <a:miter lim="800000"/>
              <a:headEnd/>
              <a:tailEnd/>
            </a:ln>
          </p:spPr>
          <p:txBody>
            <a:bodyPr/>
            <a:lstStyle/>
            <a:p>
              <a:endParaRPr lang="es-ES"/>
            </a:p>
          </p:txBody>
        </p:sp>
        <p:sp>
          <p:nvSpPr>
            <p:cNvPr id="30773" name="Line 67"/>
            <p:cNvSpPr>
              <a:spLocks noChangeShapeType="1"/>
            </p:cNvSpPr>
            <p:nvPr/>
          </p:nvSpPr>
          <p:spPr bwMode="auto">
            <a:xfrm flipH="1">
              <a:off x="2686" y="2064"/>
              <a:ext cx="627" cy="0"/>
            </a:xfrm>
            <a:prstGeom prst="line">
              <a:avLst/>
            </a:prstGeom>
            <a:noFill/>
            <a:ln w="19080" cap="sq">
              <a:solidFill>
                <a:srgbClr val="FFCC00"/>
              </a:solidFill>
              <a:miter lim="800000"/>
              <a:headEnd/>
              <a:tailEnd/>
            </a:ln>
          </p:spPr>
          <p:txBody>
            <a:bodyPr/>
            <a:lstStyle/>
            <a:p>
              <a:endParaRPr lang="es-ES"/>
            </a:p>
          </p:txBody>
        </p:sp>
      </p:grpSp>
      <p:pic>
        <p:nvPicPr>
          <p:cNvPr id="30730" name="Picture 68"/>
          <p:cNvPicPr>
            <a:picLocks noChangeAspect="1" noChangeArrowheads="1"/>
          </p:cNvPicPr>
          <p:nvPr/>
        </p:nvPicPr>
        <p:blipFill>
          <a:blip r:embed="rId3"/>
          <a:srcRect/>
          <a:stretch>
            <a:fillRect/>
          </a:stretch>
        </p:blipFill>
        <p:spPr bwMode="auto">
          <a:xfrm>
            <a:off x="2800350" y="1600200"/>
            <a:ext cx="2743200" cy="960438"/>
          </a:xfrm>
          <a:prstGeom prst="rect">
            <a:avLst/>
          </a:prstGeom>
          <a:noFill/>
          <a:ln w="9525">
            <a:noFill/>
            <a:round/>
            <a:headEnd/>
            <a:tailEnd/>
          </a:ln>
        </p:spPr>
      </p:pic>
      <p:pic>
        <p:nvPicPr>
          <p:cNvPr id="30731" name="Picture 69"/>
          <p:cNvPicPr>
            <a:picLocks noChangeAspect="1" noChangeArrowheads="1"/>
          </p:cNvPicPr>
          <p:nvPr/>
        </p:nvPicPr>
        <p:blipFill>
          <a:blip r:embed="rId3"/>
          <a:srcRect/>
          <a:stretch>
            <a:fillRect/>
          </a:stretch>
        </p:blipFill>
        <p:spPr bwMode="auto">
          <a:xfrm>
            <a:off x="2133600" y="5181600"/>
            <a:ext cx="2743200" cy="960438"/>
          </a:xfrm>
          <a:prstGeom prst="rect">
            <a:avLst/>
          </a:prstGeom>
          <a:noFill/>
          <a:ln w="9525">
            <a:noFill/>
            <a:round/>
            <a:headEnd/>
            <a:tailEnd/>
          </a:ln>
        </p:spPr>
      </p:pic>
      <p:sp>
        <p:nvSpPr>
          <p:cNvPr id="30732" name="Text Box 70"/>
          <p:cNvSpPr txBox="1">
            <a:spLocks noChangeArrowheads="1"/>
          </p:cNvSpPr>
          <p:nvPr/>
        </p:nvSpPr>
        <p:spPr bwMode="auto">
          <a:xfrm>
            <a:off x="2820988" y="24987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a:t>
            </a:r>
          </a:p>
        </p:txBody>
      </p:sp>
      <p:sp>
        <p:nvSpPr>
          <p:cNvPr id="30733" name="Text Box 71"/>
          <p:cNvSpPr txBox="1">
            <a:spLocks noChangeArrowheads="1"/>
          </p:cNvSpPr>
          <p:nvPr/>
        </p:nvSpPr>
        <p:spPr bwMode="auto">
          <a:xfrm>
            <a:off x="34305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7</a:t>
            </a:r>
          </a:p>
        </p:txBody>
      </p:sp>
      <p:sp>
        <p:nvSpPr>
          <p:cNvPr id="30734" name="Text Box 72"/>
          <p:cNvSpPr txBox="1">
            <a:spLocks noChangeArrowheads="1"/>
          </p:cNvSpPr>
          <p:nvPr/>
        </p:nvSpPr>
        <p:spPr bwMode="auto">
          <a:xfrm>
            <a:off x="4040188" y="251460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10</a:t>
            </a:r>
          </a:p>
        </p:txBody>
      </p:sp>
      <p:sp>
        <p:nvSpPr>
          <p:cNvPr id="30735" name="Text Box 73"/>
          <p:cNvSpPr txBox="1">
            <a:spLocks noChangeArrowheads="1"/>
          </p:cNvSpPr>
          <p:nvPr/>
        </p:nvSpPr>
        <p:spPr bwMode="auto">
          <a:xfrm>
            <a:off x="4643438" y="251460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16</a:t>
            </a:r>
          </a:p>
        </p:txBody>
      </p:sp>
      <p:sp>
        <p:nvSpPr>
          <p:cNvPr id="30736" name="Text Box 74"/>
          <p:cNvSpPr txBox="1">
            <a:spLocks noChangeArrowheads="1"/>
          </p:cNvSpPr>
          <p:nvPr/>
        </p:nvSpPr>
        <p:spPr bwMode="auto">
          <a:xfrm>
            <a:off x="2871788" y="50038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a:t>
            </a:r>
          </a:p>
        </p:txBody>
      </p:sp>
      <p:sp>
        <p:nvSpPr>
          <p:cNvPr id="30737" name="Text Box 75"/>
          <p:cNvSpPr txBox="1">
            <a:spLocks noChangeArrowheads="1"/>
          </p:cNvSpPr>
          <p:nvPr/>
        </p:nvSpPr>
        <p:spPr bwMode="auto">
          <a:xfrm>
            <a:off x="3436938" y="4979988"/>
            <a:ext cx="244475" cy="246062"/>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7</a:t>
            </a:r>
          </a:p>
        </p:txBody>
      </p:sp>
      <p:sp>
        <p:nvSpPr>
          <p:cNvPr id="30738" name="Text Box 76"/>
          <p:cNvSpPr txBox="1">
            <a:spLocks noChangeArrowheads="1"/>
          </p:cNvSpPr>
          <p:nvPr/>
        </p:nvSpPr>
        <p:spPr bwMode="auto">
          <a:xfrm>
            <a:off x="4030663" y="497205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10</a:t>
            </a:r>
          </a:p>
        </p:txBody>
      </p:sp>
      <p:sp>
        <p:nvSpPr>
          <p:cNvPr id="30739" name="Text Box 77"/>
          <p:cNvSpPr txBox="1">
            <a:spLocks noChangeArrowheads="1"/>
          </p:cNvSpPr>
          <p:nvPr/>
        </p:nvSpPr>
        <p:spPr bwMode="auto">
          <a:xfrm>
            <a:off x="4652963" y="4994275"/>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16</a:t>
            </a:r>
          </a:p>
        </p:txBody>
      </p:sp>
      <p:sp>
        <p:nvSpPr>
          <p:cNvPr id="30740" name="Text Box 78"/>
          <p:cNvSpPr txBox="1">
            <a:spLocks noChangeArrowheads="1"/>
          </p:cNvSpPr>
          <p:nvPr/>
        </p:nvSpPr>
        <p:spPr bwMode="auto">
          <a:xfrm>
            <a:off x="35829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8</a:t>
            </a:r>
          </a:p>
        </p:txBody>
      </p:sp>
      <p:sp>
        <p:nvSpPr>
          <p:cNvPr id="30741" name="Text Box 79"/>
          <p:cNvSpPr txBox="1">
            <a:spLocks noChangeArrowheads="1"/>
          </p:cNvSpPr>
          <p:nvPr/>
        </p:nvSpPr>
        <p:spPr bwMode="auto">
          <a:xfrm>
            <a:off x="38877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9</a:t>
            </a:r>
          </a:p>
        </p:txBody>
      </p:sp>
      <p:sp>
        <p:nvSpPr>
          <p:cNvPr id="30742" name="Text Box 80"/>
          <p:cNvSpPr txBox="1">
            <a:spLocks noChangeArrowheads="1"/>
          </p:cNvSpPr>
          <p:nvPr/>
        </p:nvSpPr>
        <p:spPr bwMode="auto">
          <a:xfrm>
            <a:off x="3617913" y="49752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8</a:t>
            </a:r>
          </a:p>
        </p:txBody>
      </p:sp>
      <p:sp>
        <p:nvSpPr>
          <p:cNvPr id="30743" name="Text Box 81"/>
          <p:cNvSpPr txBox="1">
            <a:spLocks noChangeArrowheads="1"/>
          </p:cNvSpPr>
          <p:nvPr/>
        </p:nvSpPr>
        <p:spPr bwMode="auto">
          <a:xfrm>
            <a:off x="3878263" y="49752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9</a:t>
            </a:r>
          </a:p>
        </p:txBody>
      </p:sp>
      <p:sp>
        <p:nvSpPr>
          <p:cNvPr id="30744" name="Text Box 82"/>
          <p:cNvSpPr txBox="1">
            <a:spLocks noChangeArrowheads="1"/>
          </p:cNvSpPr>
          <p:nvPr/>
        </p:nvSpPr>
        <p:spPr bwMode="auto">
          <a:xfrm>
            <a:off x="3735388" y="1905000"/>
            <a:ext cx="365125" cy="398463"/>
          </a:xfrm>
          <a:prstGeom prst="rect">
            <a:avLst/>
          </a:prstGeom>
          <a:solidFill>
            <a:srgbClr val="FFFFFF"/>
          </a:solid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A</a:t>
            </a:r>
          </a:p>
        </p:txBody>
      </p:sp>
      <p:sp>
        <p:nvSpPr>
          <p:cNvPr id="30745" name="Text Box 83"/>
          <p:cNvSpPr txBox="1">
            <a:spLocks noChangeArrowheads="1"/>
          </p:cNvSpPr>
          <p:nvPr/>
        </p:nvSpPr>
        <p:spPr bwMode="auto">
          <a:xfrm>
            <a:off x="3152775" y="5562600"/>
            <a:ext cx="349250" cy="398463"/>
          </a:xfrm>
          <a:prstGeom prst="rect">
            <a:avLst/>
          </a:prstGeom>
          <a:solidFill>
            <a:srgbClr val="FFFFFF"/>
          </a:solid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B</a:t>
            </a:r>
          </a:p>
        </p:txBody>
      </p:sp>
      <p:grpSp>
        <p:nvGrpSpPr>
          <p:cNvPr id="7" name="Group 84"/>
          <p:cNvGrpSpPr>
            <a:grpSpLocks/>
          </p:cNvGrpSpPr>
          <p:nvPr/>
        </p:nvGrpSpPr>
        <p:grpSpPr bwMode="auto">
          <a:xfrm>
            <a:off x="2044700" y="5029200"/>
            <a:ext cx="7267575" cy="1371600"/>
            <a:chOff x="1288" y="3168"/>
            <a:chExt cx="4578" cy="864"/>
          </a:xfrm>
        </p:grpSpPr>
        <p:sp>
          <p:nvSpPr>
            <p:cNvPr id="30754" name="Line 85"/>
            <p:cNvSpPr>
              <a:spLocks noChangeShapeType="1"/>
            </p:cNvSpPr>
            <p:nvPr/>
          </p:nvSpPr>
          <p:spPr bwMode="auto">
            <a:xfrm>
              <a:off x="1288" y="3168"/>
              <a:ext cx="0" cy="863"/>
            </a:xfrm>
            <a:prstGeom prst="line">
              <a:avLst/>
            </a:prstGeom>
            <a:noFill/>
            <a:ln w="19080" cap="sq">
              <a:solidFill>
                <a:srgbClr val="000000"/>
              </a:solidFill>
              <a:miter lim="800000"/>
              <a:headEnd/>
              <a:tailEnd/>
            </a:ln>
          </p:spPr>
          <p:txBody>
            <a:bodyPr/>
            <a:lstStyle/>
            <a:p>
              <a:endParaRPr lang="es-ES"/>
            </a:p>
          </p:txBody>
        </p:sp>
        <p:sp>
          <p:nvSpPr>
            <p:cNvPr id="30755" name="Line 86"/>
            <p:cNvSpPr>
              <a:spLocks noChangeShapeType="1"/>
            </p:cNvSpPr>
            <p:nvPr/>
          </p:nvSpPr>
          <p:spPr bwMode="auto">
            <a:xfrm>
              <a:off x="3592" y="3168"/>
              <a:ext cx="0" cy="863"/>
            </a:xfrm>
            <a:prstGeom prst="line">
              <a:avLst/>
            </a:prstGeom>
            <a:noFill/>
            <a:ln w="19080" cap="sq">
              <a:solidFill>
                <a:srgbClr val="000000"/>
              </a:solidFill>
              <a:miter lim="800000"/>
              <a:headEnd/>
              <a:tailEnd/>
            </a:ln>
          </p:spPr>
          <p:txBody>
            <a:bodyPr/>
            <a:lstStyle/>
            <a:p>
              <a:endParaRPr lang="es-ES"/>
            </a:p>
          </p:txBody>
        </p:sp>
        <p:sp>
          <p:nvSpPr>
            <p:cNvPr id="30756" name="Line 87"/>
            <p:cNvSpPr>
              <a:spLocks noChangeShapeType="1"/>
            </p:cNvSpPr>
            <p:nvPr/>
          </p:nvSpPr>
          <p:spPr bwMode="auto">
            <a:xfrm>
              <a:off x="1288" y="4032"/>
              <a:ext cx="2303" cy="0"/>
            </a:xfrm>
            <a:prstGeom prst="line">
              <a:avLst/>
            </a:prstGeom>
            <a:noFill/>
            <a:ln w="19080" cap="sq">
              <a:solidFill>
                <a:srgbClr val="000000"/>
              </a:solidFill>
              <a:miter lim="800000"/>
              <a:headEnd/>
              <a:tailEnd/>
            </a:ln>
          </p:spPr>
          <p:txBody>
            <a:bodyPr/>
            <a:lstStyle/>
            <a:p>
              <a:endParaRPr lang="es-ES"/>
            </a:p>
          </p:txBody>
        </p:sp>
        <p:sp>
          <p:nvSpPr>
            <p:cNvPr id="30757" name="Line 88"/>
            <p:cNvSpPr>
              <a:spLocks noChangeShapeType="1"/>
            </p:cNvSpPr>
            <p:nvPr/>
          </p:nvSpPr>
          <p:spPr bwMode="auto">
            <a:xfrm flipH="1">
              <a:off x="3973" y="3552"/>
              <a:ext cx="291" cy="0"/>
            </a:xfrm>
            <a:prstGeom prst="line">
              <a:avLst/>
            </a:prstGeom>
            <a:noFill/>
            <a:ln w="19080" cap="sq">
              <a:solidFill>
                <a:srgbClr val="000000"/>
              </a:solidFill>
              <a:miter lim="800000"/>
              <a:headEnd/>
              <a:tailEnd type="triangle" w="med" len="med"/>
            </a:ln>
          </p:spPr>
          <p:txBody>
            <a:bodyPr/>
            <a:lstStyle/>
            <a:p>
              <a:endParaRPr lang="es-ES"/>
            </a:p>
          </p:txBody>
        </p:sp>
        <p:sp>
          <p:nvSpPr>
            <p:cNvPr id="30758" name="Text Box 89"/>
            <p:cNvSpPr txBox="1">
              <a:spLocks noChangeArrowheads="1"/>
            </p:cNvSpPr>
            <p:nvPr/>
          </p:nvSpPr>
          <p:spPr bwMode="auto">
            <a:xfrm>
              <a:off x="4261" y="3417"/>
              <a:ext cx="1605" cy="250"/>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Conexión roja-amarilla</a:t>
              </a:r>
            </a:p>
          </p:txBody>
        </p:sp>
        <p:pic>
          <p:nvPicPr>
            <p:cNvPr id="30759" name="Picture 90"/>
            <p:cNvPicPr>
              <a:picLocks noChangeAspect="1" noChangeArrowheads="1"/>
            </p:cNvPicPr>
            <p:nvPr/>
          </p:nvPicPr>
          <p:blipFill>
            <a:blip r:embed="rId4"/>
            <a:srcRect/>
            <a:stretch>
              <a:fillRect/>
            </a:stretch>
          </p:blipFill>
          <p:spPr bwMode="auto">
            <a:xfrm>
              <a:off x="3352" y="3360"/>
              <a:ext cx="575" cy="471"/>
            </a:xfrm>
            <a:prstGeom prst="rect">
              <a:avLst/>
            </a:prstGeom>
            <a:noFill/>
            <a:ln w="9525">
              <a:noFill/>
              <a:round/>
              <a:headEnd/>
              <a:tailEnd/>
            </a:ln>
          </p:spPr>
        </p:pic>
      </p:grpSp>
      <p:sp>
        <p:nvSpPr>
          <p:cNvPr id="67675" name="Rectangle 91"/>
          <p:cNvSpPr>
            <a:spLocks noChangeArrowheads="1"/>
          </p:cNvSpPr>
          <p:nvPr/>
        </p:nvSpPr>
        <p:spPr bwMode="auto">
          <a:xfrm>
            <a:off x="1900238" y="204788"/>
            <a:ext cx="7167562" cy="727075"/>
          </a:xfrm>
          <a:prstGeom prst="rect">
            <a:avLst/>
          </a:prstGeom>
          <a:noFill/>
          <a:ln w="9525">
            <a:noFill/>
            <a:round/>
            <a:headEnd/>
            <a:tailEnd/>
          </a:ln>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67676" name="Text Box 92"/>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99" name="Group 4"/>
          <p:cNvGrpSpPr>
            <a:grpSpLocks/>
          </p:cNvGrpSpPr>
          <p:nvPr/>
        </p:nvGrpSpPr>
        <p:grpSpPr bwMode="auto">
          <a:xfrm>
            <a:off x="53975" y="1258888"/>
            <a:ext cx="1749425" cy="420687"/>
            <a:chOff x="34" y="793"/>
            <a:chExt cx="1102" cy="265"/>
          </a:xfrm>
        </p:grpSpPr>
        <p:grpSp>
          <p:nvGrpSpPr>
            <p:cNvPr id="100" name="Group 5"/>
            <p:cNvGrpSpPr>
              <a:grpSpLocks/>
            </p:cNvGrpSpPr>
            <p:nvPr/>
          </p:nvGrpSpPr>
          <p:grpSpPr bwMode="auto">
            <a:xfrm>
              <a:off x="81" y="863"/>
              <a:ext cx="1055" cy="195"/>
              <a:chOff x="81" y="863"/>
              <a:chExt cx="1055" cy="195"/>
            </a:xfrm>
          </p:grpSpPr>
          <p:sp>
            <p:nvSpPr>
              <p:cNvPr id="102"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03"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01"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additive="repl">
                                        <p:cTn id="9" dur="1" fill="hold">
                                          <p:stCondLst>
                                            <p:cond delay="0"/>
                                          </p:stCondLst>
                                        </p:cTn>
                                        <p:tgtEl>
                                          <p:spTgt spid="2"/>
                                        </p:tgtEl>
                                        <p:attrNameLst>
                                          <p:attrName>style.visibility</p:attrName>
                                        </p:attrNameLst>
                                      </p:cBhvr>
                                      <p:to>
                                        <p:strVal val="visible"/>
                                      </p:to>
                                    </p:set>
                                  </p:childTnLst>
                                </p:cTn>
                              </p:par>
                              <p:par>
                                <p:cTn id="10" presetID="26" presetClass="emph" fill="hold" nodeType="withEffect">
                                  <p:stCondLst>
                                    <p:cond delay="0"/>
                                  </p:stCondLst>
                                  <p:childTnLst>
                                    <p:animEffect transition="out" filter="fade">
                                      <p:cBhvr additive="repl">
                                        <p:cTn id="11" dur="1000"/>
                                        <p:tgtEl>
                                          <p:spTgt spid="67675"/>
                                        </p:tgtEl>
                                      </p:cBhvr>
                                    </p:animEffect>
                                    <p:animScale>
                                      <p:cBhvr additive="repl">
                                        <p:cTn id="12" dur="500" autoRev="1" fill="hold"/>
                                        <p:tgtEl>
                                          <p:spTgt spid="67675"/>
                                        </p:tgtEl>
                                      </p:cBhvr>
                                      <p:to x="105000" y="105000"/>
                                    </p:animScale>
                                  </p:childTnLst>
                                </p:cTn>
                              </p:par>
                              <p:par>
                                <p:cTn id="13" presetID="55" presetClass="entr" fill="hold" nodeType="withEffect">
                                  <p:stCondLst>
                                    <p:cond delay="0"/>
                                  </p:stCondLst>
                                  <p:childTnLst>
                                    <p:set>
                                      <p:cBhvr additive="repl">
                                        <p:cTn id="14" dur="1" fill="hold">
                                          <p:stCondLst>
                                            <p:cond delay="0"/>
                                          </p:stCondLst>
                                        </p:cTn>
                                        <p:tgtEl>
                                          <p:spTgt spid="67676"/>
                                        </p:tgtEl>
                                        <p:attrNameLst>
                                          <p:attrName>style.visibility</p:attrName>
                                        </p:attrNameLst>
                                      </p:cBhvr>
                                      <p:to>
                                        <p:strVal val="visible"/>
                                      </p:to>
                                    </p:set>
                                    <p:anim calcmode="lin" valueType="num">
                                      <p:cBhvr additive="repl">
                                        <p:cTn id="15" dur="1000" fill="hold"/>
                                        <p:tgtEl>
                                          <p:spTgt spid="67676"/>
                                        </p:tgtEl>
                                        <p:attrNameLst>
                                          <p:attrName>ppt_w</p:attrName>
                                        </p:attrNameLst>
                                      </p:cBhvr>
                                      <p:tavLst>
                                        <p:tav tm="100000">
                                          <p:val>
                                            <p:strVal val="#ppt_w*0.70"/>
                                          </p:val>
                                        </p:tav>
                                        <p:tav tm="100000">
                                          <p:val>
                                            <p:strVal val="#ppt_w"/>
                                          </p:val>
                                        </p:tav>
                                      </p:tavLst>
                                    </p:anim>
                                    <p:anim calcmode="lin" valueType="num">
                                      <p:cBhvr additive="repl">
                                        <p:cTn id="16" dur="1000" fill="hold"/>
                                        <p:tgtEl>
                                          <p:spTgt spid="67676"/>
                                        </p:tgtEl>
                                        <p:attrNameLst>
                                          <p:attrName>ppt_h</p:attrName>
                                        </p:attrNameLst>
                                      </p:cBhvr>
                                      <p:tavLst>
                                        <p:tav tm="100000">
                                          <p:val>
                                            <p:strVal val="#ppt_h"/>
                                          </p:val>
                                        </p:tav>
                                        <p:tav tm="100000">
                                          <p:val>
                                            <p:strVal val="#ppt_h"/>
                                          </p:val>
                                        </p:tav>
                                      </p:tavLst>
                                    </p:anim>
                                    <p:animEffect transition="in" filter="fade">
                                      <p:cBhvr additive="repl">
                                        <p:cTn id="17" dur="1000"/>
                                        <p:tgtEl>
                                          <p:spTgt spid="67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
          <p:cNvSpPr>
            <a:spLocks noChangeShapeType="1"/>
          </p:cNvSpPr>
          <p:nvPr/>
        </p:nvSpPr>
        <p:spPr bwMode="auto">
          <a:xfrm>
            <a:off x="3494088" y="2392363"/>
            <a:ext cx="1587" cy="3276600"/>
          </a:xfrm>
          <a:prstGeom prst="line">
            <a:avLst/>
          </a:prstGeom>
          <a:noFill/>
          <a:ln w="38160" cap="sq">
            <a:solidFill>
              <a:srgbClr val="FFCC00"/>
            </a:solidFill>
            <a:prstDash val="dash"/>
            <a:miter lim="800000"/>
            <a:headEnd/>
            <a:tailEnd/>
          </a:ln>
        </p:spPr>
        <p:txBody>
          <a:bodyPr/>
          <a:lstStyle/>
          <a:p>
            <a:endParaRPr lang="es-ES"/>
          </a:p>
        </p:txBody>
      </p:sp>
      <p:sp>
        <p:nvSpPr>
          <p:cNvPr id="31747" name="Line 2"/>
          <p:cNvSpPr>
            <a:spLocks noChangeShapeType="1"/>
          </p:cNvSpPr>
          <p:nvPr/>
        </p:nvSpPr>
        <p:spPr bwMode="auto">
          <a:xfrm>
            <a:off x="3489325" y="2271713"/>
            <a:ext cx="1588" cy="3276600"/>
          </a:xfrm>
          <a:prstGeom prst="line">
            <a:avLst/>
          </a:prstGeom>
          <a:noFill/>
          <a:ln w="38160" cap="sq">
            <a:solidFill>
              <a:srgbClr val="FF0000"/>
            </a:solidFill>
            <a:prstDash val="dash"/>
            <a:miter lim="800000"/>
            <a:headEnd/>
            <a:tailEnd/>
          </a:ln>
        </p:spPr>
        <p:txBody>
          <a:bodyPr/>
          <a:lstStyle/>
          <a:p>
            <a:endParaRPr lang="es-ES"/>
          </a:p>
        </p:txBody>
      </p:sp>
      <p:sp>
        <p:nvSpPr>
          <p:cNvPr id="31748" name="Text Box 3"/>
          <p:cNvSpPr txBox="1">
            <a:spLocks noChangeArrowheads="1"/>
          </p:cNvSpPr>
          <p:nvPr/>
        </p:nvSpPr>
        <p:spPr bwMode="auto">
          <a:xfrm>
            <a:off x="1833563" y="3500438"/>
            <a:ext cx="954087" cy="703262"/>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Enlace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‘trunk’ </a:t>
            </a:r>
          </a:p>
        </p:txBody>
      </p:sp>
      <p:sp>
        <p:nvSpPr>
          <p:cNvPr id="31749" name="Line 4"/>
          <p:cNvSpPr>
            <a:spLocks noChangeShapeType="1"/>
          </p:cNvSpPr>
          <p:nvPr/>
        </p:nvSpPr>
        <p:spPr bwMode="auto">
          <a:xfrm>
            <a:off x="2667000" y="3810000"/>
            <a:ext cx="685800" cy="1588"/>
          </a:xfrm>
          <a:prstGeom prst="line">
            <a:avLst/>
          </a:prstGeom>
          <a:noFill/>
          <a:ln w="9360" cap="sq">
            <a:solidFill>
              <a:srgbClr val="000000"/>
            </a:solidFill>
            <a:miter lim="800000"/>
            <a:headEnd/>
            <a:tailEnd type="triangle" w="med" len="med"/>
          </a:ln>
        </p:spPr>
        <p:txBody>
          <a:bodyPr/>
          <a:lstStyle/>
          <a:p>
            <a:endParaRPr lang="es-ES"/>
          </a:p>
        </p:txBody>
      </p:sp>
      <p:grpSp>
        <p:nvGrpSpPr>
          <p:cNvPr id="2" name="Group 5"/>
          <p:cNvGrpSpPr>
            <a:grpSpLocks/>
          </p:cNvGrpSpPr>
          <p:nvPr/>
        </p:nvGrpSpPr>
        <p:grpSpPr bwMode="auto">
          <a:xfrm>
            <a:off x="1905000" y="4570413"/>
            <a:ext cx="1447800" cy="1144587"/>
            <a:chOff x="1200" y="2879"/>
            <a:chExt cx="912" cy="721"/>
          </a:xfrm>
        </p:grpSpPr>
        <p:sp>
          <p:nvSpPr>
            <p:cNvPr id="31828" name="Line 6"/>
            <p:cNvSpPr>
              <a:spLocks noChangeShapeType="1"/>
            </p:cNvSpPr>
            <p:nvPr/>
          </p:nvSpPr>
          <p:spPr bwMode="auto">
            <a:xfrm>
              <a:off x="1824" y="3168"/>
              <a:ext cx="0" cy="383"/>
            </a:xfrm>
            <a:prstGeom prst="line">
              <a:avLst/>
            </a:prstGeom>
            <a:noFill/>
            <a:ln w="19080" cap="sq">
              <a:solidFill>
                <a:srgbClr val="FF0000"/>
              </a:solidFill>
              <a:miter lim="800000"/>
              <a:headEnd/>
              <a:tailEnd/>
            </a:ln>
          </p:spPr>
          <p:txBody>
            <a:bodyPr/>
            <a:lstStyle/>
            <a:p>
              <a:endParaRPr lang="es-ES"/>
            </a:p>
          </p:txBody>
        </p:sp>
        <p:sp>
          <p:nvSpPr>
            <p:cNvPr id="31829" name="Line 7"/>
            <p:cNvSpPr>
              <a:spLocks noChangeShapeType="1"/>
            </p:cNvSpPr>
            <p:nvPr/>
          </p:nvSpPr>
          <p:spPr bwMode="auto">
            <a:xfrm flipV="1">
              <a:off x="1872" y="3118"/>
              <a:ext cx="0" cy="483"/>
            </a:xfrm>
            <a:prstGeom prst="line">
              <a:avLst/>
            </a:prstGeom>
            <a:noFill/>
            <a:ln w="19080" cap="sq">
              <a:solidFill>
                <a:srgbClr val="FF0000"/>
              </a:solidFill>
              <a:miter lim="800000"/>
              <a:headEnd/>
              <a:tailEnd/>
            </a:ln>
          </p:spPr>
          <p:txBody>
            <a:bodyPr/>
            <a:lstStyle/>
            <a:p>
              <a:endParaRPr lang="es-ES"/>
            </a:p>
          </p:txBody>
        </p:sp>
        <p:sp>
          <p:nvSpPr>
            <p:cNvPr id="31830" name="Line 8"/>
            <p:cNvSpPr>
              <a:spLocks noChangeShapeType="1"/>
            </p:cNvSpPr>
            <p:nvPr/>
          </p:nvSpPr>
          <p:spPr bwMode="auto">
            <a:xfrm>
              <a:off x="1200" y="3168"/>
              <a:ext cx="623" cy="0"/>
            </a:xfrm>
            <a:prstGeom prst="line">
              <a:avLst/>
            </a:prstGeom>
            <a:noFill/>
            <a:ln w="19080" cap="sq">
              <a:solidFill>
                <a:srgbClr val="FF0000"/>
              </a:solidFill>
              <a:miter lim="800000"/>
              <a:headEnd/>
              <a:tailEnd/>
            </a:ln>
          </p:spPr>
          <p:txBody>
            <a:bodyPr/>
            <a:lstStyle/>
            <a:p>
              <a:endParaRPr lang="es-ES"/>
            </a:p>
          </p:txBody>
        </p:sp>
        <p:sp>
          <p:nvSpPr>
            <p:cNvPr id="31831" name="Line 9"/>
            <p:cNvSpPr>
              <a:spLocks noChangeShapeType="1"/>
            </p:cNvSpPr>
            <p:nvPr/>
          </p:nvSpPr>
          <p:spPr bwMode="auto">
            <a:xfrm>
              <a:off x="1248" y="3120"/>
              <a:ext cx="623" cy="0"/>
            </a:xfrm>
            <a:prstGeom prst="line">
              <a:avLst/>
            </a:prstGeom>
            <a:noFill/>
            <a:ln w="19080" cap="sq">
              <a:solidFill>
                <a:srgbClr val="FF0000"/>
              </a:solidFill>
              <a:miter lim="800000"/>
              <a:headEnd/>
              <a:tailEnd/>
            </a:ln>
          </p:spPr>
          <p:txBody>
            <a:bodyPr/>
            <a:lstStyle/>
            <a:p>
              <a:endParaRPr lang="es-ES"/>
            </a:p>
          </p:txBody>
        </p:sp>
        <p:sp>
          <p:nvSpPr>
            <p:cNvPr id="31832" name="Line 10"/>
            <p:cNvSpPr>
              <a:spLocks noChangeShapeType="1"/>
            </p:cNvSpPr>
            <p:nvPr/>
          </p:nvSpPr>
          <p:spPr bwMode="auto">
            <a:xfrm>
              <a:off x="1392" y="2976"/>
              <a:ext cx="623" cy="0"/>
            </a:xfrm>
            <a:prstGeom prst="line">
              <a:avLst/>
            </a:prstGeom>
            <a:noFill/>
            <a:ln w="19080" cap="sq">
              <a:solidFill>
                <a:srgbClr val="FF0000"/>
              </a:solidFill>
              <a:miter lim="800000"/>
              <a:headEnd/>
              <a:tailEnd/>
            </a:ln>
          </p:spPr>
          <p:txBody>
            <a:bodyPr/>
            <a:lstStyle/>
            <a:p>
              <a:endParaRPr lang="es-ES"/>
            </a:p>
          </p:txBody>
        </p:sp>
        <p:sp>
          <p:nvSpPr>
            <p:cNvPr id="31833" name="Line 11"/>
            <p:cNvSpPr>
              <a:spLocks noChangeShapeType="1"/>
            </p:cNvSpPr>
            <p:nvPr/>
          </p:nvSpPr>
          <p:spPr bwMode="auto">
            <a:xfrm flipV="1">
              <a:off x="2016" y="2974"/>
              <a:ext cx="0" cy="483"/>
            </a:xfrm>
            <a:prstGeom prst="line">
              <a:avLst/>
            </a:prstGeom>
            <a:noFill/>
            <a:ln w="19080" cap="sq">
              <a:solidFill>
                <a:srgbClr val="FF0000"/>
              </a:solidFill>
              <a:miter lim="800000"/>
              <a:headEnd/>
              <a:tailEnd/>
            </a:ln>
          </p:spPr>
          <p:txBody>
            <a:bodyPr/>
            <a:lstStyle/>
            <a:p>
              <a:endParaRPr lang="es-ES"/>
            </a:p>
          </p:txBody>
        </p:sp>
        <p:sp>
          <p:nvSpPr>
            <p:cNvPr id="31834" name="Line 12"/>
            <p:cNvSpPr>
              <a:spLocks noChangeShapeType="1"/>
            </p:cNvSpPr>
            <p:nvPr/>
          </p:nvSpPr>
          <p:spPr bwMode="auto">
            <a:xfrm flipV="1">
              <a:off x="1968" y="3022"/>
              <a:ext cx="0" cy="483"/>
            </a:xfrm>
            <a:prstGeom prst="line">
              <a:avLst/>
            </a:prstGeom>
            <a:noFill/>
            <a:ln w="19080" cap="sq">
              <a:solidFill>
                <a:srgbClr val="FF0000"/>
              </a:solidFill>
              <a:miter lim="800000"/>
              <a:headEnd/>
              <a:tailEnd/>
            </a:ln>
          </p:spPr>
          <p:txBody>
            <a:bodyPr/>
            <a:lstStyle/>
            <a:p>
              <a:endParaRPr lang="es-ES"/>
            </a:p>
          </p:txBody>
        </p:sp>
        <p:sp>
          <p:nvSpPr>
            <p:cNvPr id="31835" name="Line 13"/>
            <p:cNvSpPr>
              <a:spLocks noChangeShapeType="1"/>
            </p:cNvSpPr>
            <p:nvPr/>
          </p:nvSpPr>
          <p:spPr bwMode="auto">
            <a:xfrm flipV="1">
              <a:off x="1920" y="3070"/>
              <a:ext cx="0" cy="483"/>
            </a:xfrm>
            <a:prstGeom prst="line">
              <a:avLst/>
            </a:prstGeom>
            <a:noFill/>
            <a:ln w="19080" cap="sq">
              <a:solidFill>
                <a:srgbClr val="FF0000"/>
              </a:solidFill>
              <a:miter lim="800000"/>
              <a:headEnd/>
              <a:tailEnd/>
            </a:ln>
          </p:spPr>
          <p:txBody>
            <a:bodyPr/>
            <a:lstStyle/>
            <a:p>
              <a:endParaRPr lang="es-ES"/>
            </a:p>
          </p:txBody>
        </p:sp>
        <p:sp>
          <p:nvSpPr>
            <p:cNvPr id="31836" name="Line 14"/>
            <p:cNvSpPr>
              <a:spLocks noChangeShapeType="1"/>
            </p:cNvSpPr>
            <p:nvPr/>
          </p:nvSpPr>
          <p:spPr bwMode="auto">
            <a:xfrm>
              <a:off x="1296" y="3072"/>
              <a:ext cx="623" cy="0"/>
            </a:xfrm>
            <a:prstGeom prst="line">
              <a:avLst/>
            </a:prstGeom>
            <a:noFill/>
            <a:ln w="19080" cap="sq">
              <a:solidFill>
                <a:srgbClr val="FF0000"/>
              </a:solidFill>
              <a:miter lim="800000"/>
              <a:headEnd/>
              <a:tailEnd/>
            </a:ln>
          </p:spPr>
          <p:txBody>
            <a:bodyPr/>
            <a:lstStyle/>
            <a:p>
              <a:endParaRPr lang="es-ES"/>
            </a:p>
          </p:txBody>
        </p:sp>
        <p:sp>
          <p:nvSpPr>
            <p:cNvPr id="31837" name="Line 15"/>
            <p:cNvSpPr>
              <a:spLocks noChangeShapeType="1"/>
            </p:cNvSpPr>
            <p:nvPr/>
          </p:nvSpPr>
          <p:spPr bwMode="auto">
            <a:xfrm>
              <a:off x="1344" y="3024"/>
              <a:ext cx="623" cy="0"/>
            </a:xfrm>
            <a:prstGeom prst="line">
              <a:avLst/>
            </a:prstGeom>
            <a:noFill/>
            <a:ln w="19080" cap="sq">
              <a:solidFill>
                <a:srgbClr val="FF0000"/>
              </a:solidFill>
              <a:miter lim="800000"/>
              <a:headEnd/>
              <a:tailEnd/>
            </a:ln>
          </p:spPr>
          <p:txBody>
            <a:bodyPr/>
            <a:lstStyle/>
            <a:p>
              <a:endParaRPr lang="es-ES"/>
            </a:p>
          </p:txBody>
        </p:sp>
        <p:sp>
          <p:nvSpPr>
            <p:cNvPr id="31838" name="Line 16"/>
            <p:cNvSpPr>
              <a:spLocks noChangeShapeType="1"/>
            </p:cNvSpPr>
            <p:nvPr/>
          </p:nvSpPr>
          <p:spPr bwMode="auto">
            <a:xfrm flipV="1">
              <a:off x="2064" y="2926"/>
              <a:ext cx="0" cy="483"/>
            </a:xfrm>
            <a:prstGeom prst="line">
              <a:avLst/>
            </a:prstGeom>
            <a:noFill/>
            <a:ln w="19080" cap="sq">
              <a:solidFill>
                <a:srgbClr val="FF0000"/>
              </a:solidFill>
              <a:miter lim="800000"/>
              <a:headEnd/>
              <a:tailEnd/>
            </a:ln>
          </p:spPr>
          <p:txBody>
            <a:bodyPr/>
            <a:lstStyle/>
            <a:p>
              <a:endParaRPr lang="es-ES"/>
            </a:p>
          </p:txBody>
        </p:sp>
        <p:sp>
          <p:nvSpPr>
            <p:cNvPr id="31839" name="Line 17"/>
            <p:cNvSpPr>
              <a:spLocks noChangeShapeType="1"/>
            </p:cNvSpPr>
            <p:nvPr/>
          </p:nvSpPr>
          <p:spPr bwMode="auto">
            <a:xfrm>
              <a:off x="1440" y="2928"/>
              <a:ext cx="623" cy="0"/>
            </a:xfrm>
            <a:prstGeom prst="line">
              <a:avLst/>
            </a:prstGeom>
            <a:noFill/>
            <a:ln w="19080" cap="sq">
              <a:solidFill>
                <a:srgbClr val="FF0000"/>
              </a:solidFill>
              <a:miter lim="800000"/>
              <a:headEnd/>
              <a:tailEnd/>
            </a:ln>
          </p:spPr>
          <p:txBody>
            <a:bodyPr/>
            <a:lstStyle/>
            <a:p>
              <a:endParaRPr lang="es-ES"/>
            </a:p>
          </p:txBody>
        </p:sp>
        <p:sp>
          <p:nvSpPr>
            <p:cNvPr id="31840" name="Line 18"/>
            <p:cNvSpPr>
              <a:spLocks noChangeShapeType="1"/>
            </p:cNvSpPr>
            <p:nvPr/>
          </p:nvSpPr>
          <p:spPr bwMode="auto">
            <a:xfrm flipV="1">
              <a:off x="2112" y="2878"/>
              <a:ext cx="0" cy="483"/>
            </a:xfrm>
            <a:prstGeom prst="line">
              <a:avLst/>
            </a:prstGeom>
            <a:noFill/>
            <a:ln w="19080" cap="sq">
              <a:solidFill>
                <a:srgbClr val="FF0000"/>
              </a:solidFill>
              <a:miter lim="800000"/>
              <a:headEnd/>
              <a:tailEnd/>
            </a:ln>
          </p:spPr>
          <p:txBody>
            <a:bodyPr/>
            <a:lstStyle/>
            <a:p>
              <a:endParaRPr lang="es-ES"/>
            </a:p>
          </p:txBody>
        </p:sp>
        <p:sp>
          <p:nvSpPr>
            <p:cNvPr id="31841" name="Line 19"/>
            <p:cNvSpPr>
              <a:spLocks noChangeShapeType="1"/>
            </p:cNvSpPr>
            <p:nvPr/>
          </p:nvSpPr>
          <p:spPr bwMode="auto">
            <a:xfrm>
              <a:off x="1488" y="2880"/>
              <a:ext cx="623" cy="0"/>
            </a:xfrm>
            <a:prstGeom prst="line">
              <a:avLst/>
            </a:prstGeom>
            <a:noFill/>
            <a:ln w="19080" cap="sq">
              <a:solidFill>
                <a:srgbClr val="FF0000"/>
              </a:solidFill>
              <a:miter lim="800000"/>
              <a:headEnd/>
              <a:tailEnd/>
            </a:ln>
          </p:spPr>
          <p:txBody>
            <a:bodyPr/>
            <a:lstStyle/>
            <a:p>
              <a:endParaRPr lang="es-ES"/>
            </a:p>
          </p:txBody>
        </p:sp>
      </p:grpSp>
      <p:grpSp>
        <p:nvGrpSpPr>
          <p:cNvPr id="3" name="Group 20"/>
          <p:cNvGrpSpPr>
            <a:grpSpLocks/>
          </p:cNvGrpSpPr>
          <p:nvPr/>
        </p:nvGrpSpPr>
        <p:grpSpPr bwMode="auto">
          <a:xfrm>
            <a:off x="4114800" y="4570413"/>
            <a:ext cx="1446213" cy="1144587"/>
            <a:chOff x="2592" y="2879"/>
            <a:chExt cx="911" cy="721"/>
          </a:xfrm>
        </p:grpSpPr>
        <p:sp>
          <p:nvSpPr>
            <p:cNvPr id="31814" name="Line 21"/>
            <p:cNvSpPr>
              <a:spLocks noChangeShapeType="1"/>
            </p:cNvSpPr>
            <p:nvPr/>
          </p:nvSpPr>
          <p:spPr bwMode="auto">
            <a:xfrm flipV="1">
              <a:off x="2880" y="3166"/>
              <a:ext cx="0" cy="339"/>
            </a:xfrm>
            <a:prstGeom prst="line">
              <a:avLst/>
            </a:prstGeom>
            <a:noFill/>
            <a:ln w="19080" cap="sq">
              <a:solidFill>
                <a:srgbClr val="FFCC00"/>
              </a:solidFill>
              <a:miter lim="800000"/>
              <a:headEnd/>
              <a:tailEnd/>
            </a:ln>
          </p:spPr>
          <p:txBody>
            <a:bodyPr/>
            <a:lstStyle/>
            <a:p>
              <a:endParaRPr lang="es-ES"/>
            </a:p>
          </p:txBody>
        </p:sp>
        <p:sp>
          <p:nvSpPr>
            <p:cNvPr id="31815" name="Line 22"/>
            <p:cNvSpPr>
              <a:spLocks noChangeShapeType="1"/>
            </p:cNvSpPr>
            <p:nvPr/>
          </p:nvSpPr>
          <p:spPr bwMode="auto">
            <a:xfrm>
              <a:off x="2880" y="3168"/>
              <a:ext cx="623" cy="0"/>
            </a:xfrm>
            <a:prstGeom prst="line">
              <a:avLst/>
            </a:prstGeom>
            <a:noFill/>
            <a:ln w="19080" cap="sq">
              <a:solidFill>
                <a:srgbClr val="FFCC00"/>
              </a:solidFill>
              <a:miter lim="800000"/>
              <a:headEnd/>
              <a:tailEnd/>
            </a:ln>
          </p:spPr>
          <p:txBody>
            <a:bodyPr/>
            <a:lstStyle/>
            <a:p>
              <a:endParaRPr lang="es-ES"/>
            </a:p>
          </p:txBody>
        </p:sp>
        <p:sp>
          <p:nvSpPr>
            <p:cNvPr id="31816" name="Line 23"/>
            <p:cNvSpPr>
              <a:spLocks noChangeShapeType="1"/>
            </p:cNvSpPr>
            <p:nvPr/>
          </p:nvSpPr>
          <p:spPr bwMode="auto">
            <a:xfrm flipV="1">
              <a:off x="2688" y="2974"/>
              <a:ext cx="0" cy="483"/>
            </a:xfrm>
            <a:prstGeom prst="line">
              <a:avLst/>
            </a:prstGeom>
            <a:noFill/>
            <a:ln w="19080" cap="sq">
              <a:solidFill>
                <a:srgbClr val="FFCC00"/>
              </a:solidFill>
              <a:miter lim="800000"/>
              <a:headEnd/>
              <a:tailEnd/>
            </a:ln>
          </p:spPr>
          <p:txBody>
            <a:bodyPr/>
            <a:lstStyle/>
            <a:p>
              <a:endParaRPr lang="es-ES"/>
            </a:p>
          </p:txBody>
        </p:sp>
        <p:sp>
          <p:nvSpPr>
            <p:cNvPr id="31817" name="Line 24"/>
            <p:cNvSpPr>
              <a:spLocks noChangeShapeType="1"/>
            </p:cNvSpPr>
            <p:nvPr/>
          </p:nvSpPr>
          <p:spPr bwMode="auto">
            <a:xfrm flipV="1">
              <a:off x="2736" y="3022"/>
              <a:ext cx="0" cy="483"/>
            </a:xfrm>
            <a:prstGeom prst="line">
              <a:avLst/>
            </a:prstGeom>
            <a:noFill/>
            <a:ln w="19080" cap="sq">
              <a:solidFill>
                <a:srgbClr val="FFCC00"/>
              </a:solidFill>
              <a:miter lim="800000"/>
              <a:headEnd/>
              <a:tailEnd/>
            </a:ln>
          </p:spPr>
          <p:txBody>
            <a:bodyPr/>
            <a:lstStyle/>
            <a:p>
              <a:endParaRPr lang="es-ES"/>
            </a:p>
          </p:txBody>
        </p:sp>
        <p:sp>
          <p:nvSpPr>
            <p:cNvPr id="31818" name="Line 25"/>
            <p:cNvSpPr>
              <a:spLocks noChangeShapeType="1"/>
            </p:cNvSpPr>
            <p:nvPr/>
          </p:nvSpPr>
          <p:spPr bwMode="auto">
            <a:xfrm flipV="1">
              <a:off x="2784" y="3070"/>
              <a:ext cx="0" cy="483"/>
            </a:xfrm>
            <a:prstGeom prst="line">
              <a:avLst/>
            </a:prstGeom>
            <a:noFill/>
            <a:ln w="19080" cap="sq">
              <a:solidFill>
                <a:srgbClr val="FFCC00"/>
              </a:solidFill>
              <a:miter lim="800000"/>
              <a:headEnd/>
              <a:tailEnd/>
            </a:ln>
          </p:spPr>
          <p:txBody>
            <a:bodyPr/>
            <a:lstStyle/>
            <a:p>
              <a:endParaRPr lang="es-ES"/>
            </a:p>
          </p:txBody>
        </p:sp>
        <p:sp>
          <p:nvSpPr>
            <p:cNvPr id="31819" name="Line 26"/>
            <p:cNvSpPr>
              <a:spLocks noChangeShapeType="1"/>
            </p:cNvSpPr>
            <p:nvPr/>
          </p:nvSpPr>
          <p:spPr bwMode="auto">
            <a:xfrm flipV="1">
              <a:off x="2832" y="3118"/>
              <a:ext cx="0" cy="483"/>
            </a:xfrm>
            <a:prstGeom prst="line">
              <a:avLst/>
            </a:prstGeom>
            <a:noFill/>
            <a:ln w="19080" cap="sq">
              <a:solidFill>
                <a:srgbClr val="FFCC00"/>
              </a:solidFill>
              <a:miter lim="800000"/>
              <a:headEnd/>
              <a:tailEnd/>
            </a:ln>
          </p:spPr>
          <p:txBody>
            <a:bodyPr/>
            <a:lstStyle/>
            <a:p>
              <a:endParaRPr lang="es-ES"/>
            </a:p>
          </p:txBody>
        </p:sp>
        <p:sp>
          <p:nvSpPr>
            <p:cNvPr id="31820" name="Line 27"/>
            <p:cNvSpPr>
              <a:spLocks noChangeShapeType="1"/>
            </p:cNvSpPr>
            <p:nvPr/>
          </p:nvSpPr>
          <p:spPr bwMode="auto">
            <a:xfrm>
              <a:off x="2832" y="3120"/>
              <a:ext cx="623" cy="0"/>
            </a:xfrm>
            <a:prstGeom prst="line">
              <a:avLst/>
            </a:prstGeom>
            <a:noFill/>
            <a:ln w="19080" cap="sq">
              <a:solidFill>
                <a:srgbClr val="FFCC00"/>
              </a:solidFill>
              <a:miter lim="800000"/>
              <a:headEnd/>
              <a:tailEnd/>
            </a:ln>
          </p:spPr>
          <p:txBody>
            <a:bodyPr/>
            <a:lstStyle/>
            <a:p>
              <a:endParaRPr lang="es-ES"/>
            </a:p>
          </p:txBody>
        </p:sp>
        <p:sp>
          <p:nvSpPr>
            <p:cNvPr id="31821" name="Line 28"/>
            <p:cNvSpPr>
              <a:spLocks noChangeShapeType="1"/>
            </p:cNvSpPr>
            <p:nvPr/>
          </p:nvSpPr>
          <p:spPr bwMode="auto">
            <a:xfrm>
              <a:off x="2784" y="3072"/>
              <a:ext cx="623" cy="0"/>
            </a:xfrm>
            <a:prstGeom prst="line">
              <a:avLst/>
            </a:prstGeom>
            <a:noFill/>
            <a:ln w="19080" cap="sq">
              <a:solidFill>
                <a:srgbClr val="FFCC00"/>
              </a:solidFill>
              <a:miter lim="800000"/>
              <a:headEnd/>
              <a:tailEnd/>
            </a:ln>
          </p:spPr>
          <p:txBody>
            <a:bodyPr/>
            <a:lstStyle/>
            <a:p>
              <a:endParaRPr lang="es-ES"/>
            </a:p>
          </p:txBody>
        </p:sp>
        <p:sp>
          <p:nvSpPr>
            <p:cNvPr id="31822" name="Line 29"/>
            <p:cNvSpPr>
              <a:spLocks noChangeShapeType="1"/>
            </p:cNvSpPr>
            <p:nvPr/>
          </p:nvSpPr>
          <p:spPr bwMode="auto">
            <a:xfrm>
              <a:off x="2736" y="3024"/>
              <a:ext cx="623" cy="0"/>
            </a:xfrm>
            <a:prstGeom prst="line">
              <a:avLst/>
            </a:prstGeom>
            <a:noFill/>
            <a:ln w="19080" cap="sq">
              <a:solidFill>
                <a:srgbClr val="FFCC00"/>
              </a:solidFill>
              <a:miter lim="800000"/>
              <a:headEnd/>
              <a:tailEnd/>
            </a:ln>
          </p:spPr>
          <p:txBody>
            <a:bodyPr/>
            <a:lstStyle/>
            <a:p>
              <a:endParaRPr lang="es-ES"/>
            </a:p>
          </p:txBody>
        </p:sp>
        <p:sp>
          <p:nvSpPr>
            <p:cNvPr id="31823" name="Line 30"/>
            <p:cNvSpPr>
              <a:spLocks noChangeShapeType="1"/>
            </p:cNvSpPr>
            <p:nvPr/>
          </p:nvSpPr>
          <p:spPr bwMode="auto">
            <a:xfrm>
              <a:off x="2688" y="2976"/>
              <a:ext cx="623" cy="0"/>
            </a:xfrm>
            <a:prstGeom prst="line">
              <a:avLst/>
            </a:prstGeom>
            <a:noFill/>
            <a:ln w="19080" cap="sq">
              <a:solidFill>
                <a:srgbClr val="FFCC00"/>
              </a:solidFill>
              <a:miter lim="800000"/>
              <a:headEnd/>
              <a:tailEnd/>
            </a:ln>
          </p:spPr>
          <p:txBody>
            <a:bodyPr/>
            <a:lstStyle/>
            <a:p>
              <a:endParaRPr lang="es-ES"/>
            </a:p>
          </p:txBody>
        </p:sp>
        <p:sp>
          <p:nvSpPr>
            <p:cNvPr id="31824" name="Line 31"/>
            <p:cNvSpPr>
              <a:spLocks noChangeShapeType="1"/>
            </p:cNvSpPr>
            <p:nvPr/>
          </p:nvSpPr>
          <p:spPr bwMode="auto">
            <a:xfrm flipV="1">
              <a:off x="2640" y="2926"/>
              <a:ext cx="0" cy="483"/>
            </a:xfrm>
            <a:prstGeom prst="line">
              <a:avLst/>
            </a:prstGeom>
            <a:noFill/>
            <a:ln w="19080" cap="sq">
              <a:solidFill>
                <a:srgbClr val="FFCC00"/>
              </a:solidFill>
              <a:miter lim="800000"/>
              <a:headEnd/>
              <a:tailEnd/>
            </a:ln>
          </p:spPr>
          <p:txBody>
            <a:bodyPr/>
            <a:lstStyle/>
            <a:p>
              <a:endParaRPr lang="es-ES"/>
            </a:p>
          </p:txBody>
        </p:sp>
        <p:sp>
          <p:nvSpPr>
            <p:cNvPr id="31825" name="Line 32"/>
            <p:cNvSpPr>
              <a:spLocks noChangeShapeType="1"/>
            </p:cNvSpPr>
            <p:nvPr/>
          </p:nvSpPr>
          <p:spPr bwMode="auto">
            <a:xfrm>
              <a:off x="2640" y="2928"/>
              <a:ext cx="623" cy="0"/>
            </a:xfrm>
            <a:prstGeom prst="line">
              <a:avLst/>
            </a:prstGeom>
            <a:noFill/>
            <a:ln w="19080" cap="sq">
              <a:solidFill>
                <a:srgbClr val="FFCC00"/>
              </a:solidFill>
              <a:miter lim="800000"/>
              <a:headEnd/>
              <a:tailEnd/>
            </a:ln>
          </p:spPr>
          <p:txBody>
            <a:bodyPr/>
            <a:lstStyle/>
            <a:p>
              <a:endParaRPr lang="es-ES"/>
            </a:p>
          </p:txBody>
        </p:sp>
        <p:sp>
          <p:nvSpPr>
            <p:cNvPr id="31826" name="Line 33"/>
            <p:cNvSpPr>
              <a:spLocks noChangeShapeType="1"/>
            </p:cNvSpPr>
            <p:nvPr/>
          </p:nvSpPr>
          <p:spPr bwMode="auto">
            <a:xfrm flipV="1">
              <a:off x="2592" y="2878"/>
              <a:ext cx="0" cy="483"/>
            </a:xfrm>
            <a:prstGeom prst="line">
              <a:avLst/>
            </a:prstGeom>
            <a:noFill/>
            <a:ln w="19080" cap="sq">
              <a:solidFill>
                <a:srgbClr val="FFCC00"/>
              </a:solidFill>
              <a:miter lim="800000"/>
              <a:headEnd/>
              <a:tailEnd/>
            </a:ln>
          </p:spPr>
          <p:txBody>
            <a:bodyPr/>
            <a:lstStyle/>
            <a:p>
              <a:endParaRPr lang="es-ES"/>
            </a:p>
          </p:txBody>
        </p:sp>
        <p:sp>
          <p:nvSpPr>
            <p:cNvPr id="31827" name="Line 34"/>
            <p:cNvSpPr>
              <a:spLocks noChangeShapeType="1"/>
            </p:cNvSpPr>
            <p:nvPr/>
          </p:nvSpPr>
          <p:spPr bwMode="auto">
            <a:xfrm>
              <a:off x="2592" y="2880"/>
              <a:ext cx="623" cy="0"/>
            </a:xfrm>
            <a:prstGeom prst="line">
              <a:avLst/>
            </a:prstGeom>
            <a:noFill/>
            <a:ln w="19080" cap="sq">
              <a:solidFill>
                <a:srgbClr val="FFCC00"/>
              </a:solidFill>
              <a:miter lim="800000"/>
              <a:headEnd/>
              <a:tailEnd/>
            </a:ln>
          </p:spPr>
          <p:txBody>
            <a:bodyPr/>
            <a:lstStyle/>
            <a:p>
              <a:endParaRPr lang="es-ES"/>
            </a:p>
          </p:txBody>
        </p:sp>
      </p:grpSp>
      <p:grpSp>
        <p:nvGrpSpPr>
          <p:cNvPr id="4" name="Group 35"/>
          <p:cNvGrpSpPr>
            <a:grpSpLocks/>
          </p:cNvGrpSpPr>
          <p:nvPr/>
        </p:nvGrpSpPr>
        <p:grpSpPr bwMode="auto">
          <a:xfrm>
            <a:off x="1901825" y="2055813"/>
            <a:ext cx="1450975" cy="1144587"/>
            <a:chOff x="1198" y="1295"/>
            <a:chExt cx="914" cy="721"/>
          </a:xfrm>
        </p:grpSpPr>
        <p:sp>
          <p:nvSpPr>
            <p:cNvPr id="31800" name="Line 36"/>
            <p:cNvSpPr>
              <a:spLocks noChangeShapeType="1"/>
            </p:cNvSpPr>
            <p:nvPr/>
          </p:nvSpPr>
          <p:spPr bwMode="auto">
            <a:xfrm>
              <a:off x="1823" y="1391"/>
              <a:ext cx="0" cy="335"/>
            </a:xfrm>
            <a:prstGeom prst="line">
              <a:avLst/>
            </a:prstGeom>
            <a:noFill/>
            <a:ln w="19080" cap="sq">
              <a:solidFill>
                <a:srgbClr val="FF0000"/>
              </a:solidFill>
              <a:miter lim="800000"/>
              <a:headEnd/>
              <a:tailEnd/>
            </a:ln>
          </p:spPr>
          <p:txBody>
            <a:bodyPr/>
            <a:lstStyle/>
            <a:p>
              <a:endParaRPr lang="es-ES"/>
            </a:p>
          </p:txBody>
        </p:sp>
        <p:sp>
          <p:nvSpPr>
            <p:cNvPr id="31801" name="Line 37"/>
            <p:cNvSpPr>
              <a:spLocks noChangeShapeType="1"/>
            </p:cNvSpPr>
            <p:nvPr/>
          </p:nvSpPr>
          <p:spPr bwMode="auto">
            <a:xfrm flipH="1">
              <a:off x="1197" y="1727"/>
              <a:ext cx="627" cy="0"/>
            </a:xfrm>
            <a:prstGeom prst="line">
              <a:avLst/>
            </a:prstGeom>
            <a:noFill/>
            <a:ln w="19080" cap="sq">
              <a:solidFill>
                <a:srgbClr val="FF0000"/>
              </a:solidFill>
              <a:miter lim="800000"/>
              <a:headEnd/>
              <a:tailEnd/>
            </a:ln>
          </p:spPr>
          <p:txBody>
            <a:bodyPr/>
            <a:lstStyle/>
            <a:p>
              <a:endParaRPr lang="es-ES"/>
            </a:p>
          </p:txBody>
        </p:sp>
        <p:sp>
          <p:nvSpPr>
            <p:cNvPr id="31802" name="Line 38"/>
            <p:cNvSpPr>
              <a:spLocks noChangeShapeType="1"/>
            </p:cNvSpPr>
            <p:nvPr/>
          </p:nvSpPr>
          <p:spPr bwMode="auto">
            <a:xfrm>
              <a:off x="2015" y="1439"/>
              <a:ext cx="0" cy="479"/>
            </a:xfrm>
            <a:prstGeom prst="line">
              <a:avLst/>
            </a:prstGeom>
            <a:noFill/>
            <a:ln w="19080" cap="sq">
              <a:solidFill>
                <a:srgbClr val="FF0000"/>
              </a:solidFill>
              <a:miter lim="800000"/>
              <a:headEnd/>
              <a:tailEnd/>
            </a:ln>
          </p:spPr>
          <p:txBody>
            <a:bodyPr/>
            <a:lstStyle/>
            <a:p>
              <a:endParaRPr lang="es-ES"/>
            </a:p>
          </p:txBody>
        </p:sp>
        <p:sp>
          <p:nvSpPr>
            <p:cNvPr id="31803" name="Line 39"/>
            <p:cNvSpPr>
              <a:spLocks noChangeShapeType="1"/>
            </p:cNvSpPr>
            <p:nvPr/>
          </p:nvSpPr>
          <p:spPr bwMode="auto">
            <a:xfrm>
              <a:off x="1967" y="1391"/>
              <a:ext cx="0" cy="479"/>
            </a:xfrm>
            <a:prstGeom prst="line">
              <a:avLst/>
            </a:prstGeom>
            <a:noFill/>
            <a:ln w="19080" cap="sq">
              <a:solidFill>
                <a:srgbClr val="FF0000"/>
              </a:solidFill>
              <a:miter lim="800000"/>
              <a:headEnd/>
              <a:tailEnd/>
            </a:ln>
          </p:spPr>
          <p:txBody>
            <a:bodyPr/>
            <a:lstStyle/>
            <a:p>
              <a:endParaRPr lang="es-ES"/>
            </a:p>
          </p:txBody>
        </p:sp>
        <p:sp>
          <p:nvSpPr>
            <p:cNvPr id="31804" name="Line 40"/>
            <p:cNvSpPr>
              <a:spLocks noChangeShapeType="1"/>
            </p:cNvSpPr>
            <p:nvPr/>
          </p:nvSpPr>
          <p:spPr bwMode="auto">
            <a:xfrm>
              <a:off x="1919" y="1343"/>
              <a:ext cx="0" cy="479"/>
            </a:xfrm>
            <a:prstGeom prst="line">
              <a:avLst/>
            </a:prstGeom>
            <a:noFill/>
            <a:ln w="19080" cap="sq">
              <a:solidFill>
                <a:srgbClr val="FF0000"/>
              </a:solidFill>
              <a:miter lim="800000"/>
              <a:headEnd/>
              <a:tailEnd/>
            </a:ln>
          </p:spPr>
          <p:txBody>
            <a:bodyPr/>
            <a:lstStyle/>
            <a:p>
              <a:endParaRPr lang="es-ES"/>
            </a:p>
          </p:txBody>
        </p:sp>
        <p:sp>
          <p:nvSpPr>
            <p:cNvPr id="31805" name="Line 41"/>
            <p:cNvSpPr>
              <a:spLocks noChangeShapeType="1"/>
            </p:cNvSpPr>
            <p:nvPr/>
          </p:nvSpPr>
          <p:spPr bwMode="auto">
            <a:xfrm>
              <a:off x="1871" y="1295"/>
              <a:ext cx="0" cy="479"/>
            </a:xfrm>
            <a:prstGeom prst="line">
              <a:avLst/>
            </a:prstGeom>
            <a:noFill/>
            <a:ln w="19080" cap="sq">
              <a:solidFill>
                <a:srgbClr val="FF0000"/>
              </a:solidFill>
              <a:miter lim="800000"/>
              <a:headEnd/>
              <a:tailEnd/>
            </a:ln>
          </p:spPr>
          <p:txBody>
            <a:bodyPr/>
            <a:lstStyle/>
            <a:p>
              <a:endParaRPr lang="es-ES"/>
            </a:p>
          </p:txBody>
        </p:sp>
        <p:sp>
          <p:nvSpPr>
            <p:cNvPr id="31806" name="Line 42"/>
            <p:cNvSpPr>
              <a:spLocks noChangeShapeType="1"/>
            </p:cNvSpPr>
            <p:nvPr/>
          </p:nvSpPr>
          <p:spPr bwMode="auto">
            <a:xfrm flipH="1">
              <a:off x="1245" y="1775"/>
              <a:ext cx="627" cy="0"/>
            </a:xfrm>
            <a:prstGeom prst="line">
              <a:avLst/>
            </a:prstGeom>
            <a:noFill/>
            <a:ln w="19080" cap="sq">
              <a:solidFill>
                <a:srgbClr val="FF0000"/>
              </a:solidFill>
              <a:miter lim="800000"/>
              <a:headEnd/>
              <a:tailEnd/>
            </a:ln>
          </p:spPr>
          <p:txBody>
            <a:bodyPr/>
            <a:lstStyle/>
            <a:p>
              <a:endParaRPr lang="es-ES"/>
            </a:p>
          </p:txBody>
        </p:sp>
        <p:sp>
          <p:nvSpPr>
            <p:cNvPr id="31807" name="Line 43"/>
            <p:cNvSpPr>
              <a:spLocks noChangeShapeType="1"/>
            </p:cNvSpPr>
            <p:nvPr/>
          </p:nvSpPr>
          <p:spPr bwMode="auto">
            <a:xfrm flipH="1">
              <a:off x="1293" y="1823"/>
              <a:ext cx="627" cy="0"/>
            </a:xfrm>
            <a:prstGeom prst="line">
              <a:avLst/>
            </a:prstGeom>
            <a:noFill/>
            <a:ln w="19080" cap="sq">
              <a:solidFill>
                <a:srgbClr val="FF0000"/>
              </a:solidFill>
              <a:miter lim="800000"/>
              <a:headEnd/>
              <a:tailEnd/>
            </a:ln>
          </p:spPr>
          <p:txBody>
            <a:bodyPr/>
            <a:lstStyle/>
            <a:p>
              <a:endParaRPr lang="es-ES"/>
            </a:p>
          </p:txBody>
        </p:sp>
        <p:sp>
          <p:nvSpPr>
            <p:cNvPr id="31808" name="Line 44"/>
            <p:cNvSpPr>
              <a:spLocks noChangeShapeType="1"/>
            </p:cNvSpPr>
            <p:nvPr/>
          </p:nvSpPr>
          <p:spPr bwMode="auto">
            <a:xfrm flipH="1">
              <a:off x="1341" y="1871"/>
              <a:ext cx="627" cy="0"/>
            </a:xfrm>
            <a:prstGeom prst="line">
              <a:avLst/>
            </a:prstGeom>
            <a:noFill/>
            <a:ln w="19080" cap="sq">
              <a:solidFill>
                <a:srgbClr val="FF0000"/>
              </a:solidFill>
              <a:miter lim="800000"/>
              <a:headEnd/>
              <a:tailEnd/>
            </a:ln>
          </p:spPr>
          <p:txBody>
            <a:bodyPr/>
            <a:lstStyle/>
            <a:p>
              <a:endParaRPr lang="es-ES"/>
            </a:p>
          </p:txBody>
        </p:sp>
        <p:sp>
          <p:nvSpPr>
            <p:cNvPr id="31809" name="Line 45"/>
            <p:cNvSpPr>
              <a:spLocks noChangeShapeType="1"/>
            </p:cNvSpPr>
            <p:nvPr/>
          </p:nvSpPr>
          <p:spPr bwMode="auto">
            <a:xfrm flipH="1">
              <a:off x="1389" y="1919"/>
              <a:ext cx="627" cy="0"/>
            </a:xfrm>
            <a:prstGeom prst="line">
              <a:avLst/>
            </a:prstGeom>
            <a:noFill/>
            <a:ln w="19080" cap="sq">
              <a:solidFill>
                <a:srgbClr val="FF0000"/>
              </a:solidFill>
              <a:miter lim="800000"/>
              <a:headEnd/>
              <a:tailEnd/>
            </a:ln>
          </p:spPr>
          <p:txBody>
            <a:bodyPr/>
            <a:lstStyle/>
            <a:p>
              <a:endParaRPr lang="es-ES"/>
            </a:p>
          </p:txBody>
        </p:sp>
        <p:sp>
          <p:nvSpPr>
            <p:cNvPr id="31810" name="Line 46"/>
            <p:cNvSpPr>
              <a:spLocks noChangeShapeType="1"/>
            </p:cNvSpPr>
            <p:nvPr/>
          </p:nvSpPr>
          <p:spPr bwMode="auto">
            <a:xfrm>
              <a:off x="2063" y="1487"/>
              <a:ext cx="0" cy="479"/>
            </a:xfrm>
            <a:prstGeom prst="line">
              <a:avLst/>
            </a:prstGeom>
            <a:noFill/>
            <a:ln w="19080" cap="sq">
              <a:solidFill>
                <a:srgbClr val="FF0000"/>
              </a:solidFill>
              <a:miter lim="800000"/>
              <a:headEnd/>
              <a:tailEnd/>
            </a:ln>
          </p:spPr>
          <p:txBody>
            <a:bodyPr/>
            <a:lstStyle/>
            <a:p>
              <a:endParaRPr lang="es-ES"/>
            </a:p>
          </p:txBody>
        </p:sp>
        <p:sp>
          <p:nvSpPr>
            <p:cNvPr id="31811" name="Line 47"/>
            <p:cNvSpPr>
              <a:spLocks noChangeShapeType="1"/>
            </p:cNvSpPr>
            <p:nvPr/>
          </p:nvSpPr>
          <p:spPr bwMode="auto">
            <a:xfrm flipH="1">
              <a:off x="1437" y="1967"/>
              <a:ext cx="627" cy="0"/>
            </a:xfrm>
            <a:prstGeom prst="line">
              <a:avLst/>
            </a:prstGeom>
            <a:noFill/>
            <a:ln w="19080" cap="sq">
              <a:solidFill>
                <a:srgbClr val="FF0000"/>
              </a:solidFill>
              <a:miter lim="800000"/>
              <a:headEnd/>
              <a:tailEnd/>
            </a:ln>
          </p:spPr>
          <p:txBody>
            <a:bodyPr/>
            <a:lstStyle/>
            <a:p>
              <a:endParaRPr lang="es-ES"/>
            </a:p>
          </p:txBody>
        </p:sp>
        <p:sp>
          <p:nvSpPr>
            <p:cNvPr id="31812" name="Line 48"/>
            <p:cNvSpPr>
              <a:spLocks noChangeShapeType="1"/>
            </p:cNvSpPr>
            <p:nvPr/>
          </p:nvSpPr>
          <p:spPr bwMode="auto">
            <a:xfrm>
              <a:off x="1488" y="2016"/>
              <a:ext cx="623" cy="0"/>
            </a:xfrm>
            <a:prstGeom prst="line">
              <a:avLst/>
            </a:prstGeom>
            <a:noFill/>
            <a:ln w="19080" cap="sq">
              <a:solidFill>
                <a:srgbClr val="FF0000"/>
              </a:solidFill>
              <a:miter lim="800000"/>
              <a:headEnd/>
              <a:tailEnd/>
            </a:ln>
          </p:spPr>
          <p:txBody>
            <a:bodyPr/>
            <a:lstStyle/>
            <a:p>
              <a:endParaRPr lang="es-ES"/>
            </a:p>
          </p:txBody>
        </p:sp>
        <p:sp>
          <p:nvSpPr>
            <p:cNvPr id="31813" name="Line 49"/>
            <p:cNvSpPr>
              <a:spLocks noChangeShapeType="1"/>
            </p:cNvSpPr>
            <p:nvPr/>
          </p:nvSpPr>
          <p:spPr bwMode="auto">
            <a:xfrm flipV="1">
              <a:off x="2112" y="1534"/>
              <a:ext cx="0" cy="483"/>
            </a:xfrm>
            <a:prstGeom prst="line">
              <a:avLst/>
            </a:prstGeom>
            <a:noFill/>
            <a:ln w="19080" cap="sq">
              <a:solidFill>
                <a:srgbClr val="FF0000"/>
              </a:solidFill>
              <a:miter lim="800000"/>
              <a:headEnd/>
              <a:tailEnd/>
            </a:ln>
          </p:spPr>
          <p:txBody>
            <a:bodyPr/>
            <a:lstStyle/>
            <a:p>
              <a:endParaRPr lang="es-ES"/>
            </a:p>
          </p:txBody>
        </p:sp>
      </p:grpSp>
      <p:grpSp>
        <p:nvGrpSpPr>
          <p:cNvPr id="5" name="Group 50"/>
          <p:cNvGrpSpPr>
            <a:grpSpLocks/>
          </p:cNvGrpSpPr>
          <p:nvPr/>
        </p:nvGrpSpPr>
        <p:grpSpPr bwMode="auto">
          <a:xfrm>
            <a:off x="4113213" y="2133600"/>
            <a:ext cx="1449387" cy="1143000"/>
            <a:chOff x="2591" y="1344"/>
            <a:chExt cx="913" cy="720"/>
          </a:xfrm>
        </p:grpSpPr>
        <p:sp>
          <p:nvSpPr>
            <p:cNvPr id="31786" name="Line 51"/>
            <p:cNvSpPr>
              <a:spLocks noChangeShapeType="1"/>
            </p:cNvSpPr>
            <p:nvPr/>
          </p:nvSpPr>
          <p:spPr bwMode="auto">
            <a:xfrm flipV="1">
              <a:off x="2880" y="1390"/>
              <a:ext cx="0" cy="387"/>
            </a:xfrm>
            <a:prstGeom prst="line">
              <a:avLst/>
            </a:prstGeom>
            <a:noFill/>
            <a:ln w="19080" cap="sq">
              <a:solidFill>
                <a:srgbClr val="FFCC00"/>
              </a:solidFill>
              <a:miter lim="800000"/>
              <a:headEnd/>
              <a:tailEnd/>
            </a:ln>
          </p:spPr>
          <p:txBody>
            <a:bodyPr/>
            <a:lstStyle/>
            <a:p>
              <a:endParaRPr lang="es-ES"/>
            </a:p>
          </p:txBody>
        </p:sp>
        <p:sp>
          <p:nvSpPr>
            <p:cNvPr id="31787" name="Line 52"/>
            <p:cNvSpPr>
              <a:spLocks noChangeShapeType="1"/>
            </p:cNvSpPr>
            <p:nvPr/>
          </p:nvSpPr>
          <p:spPr bwMode="auto">
            <a:xfrm>
              <a:off x="2832" y="1344"/>
              <a:ext cx="0" cy="479"/>
            </a:xfrm>
            <a:prstGeom prst="line">
              <a:avLst/>
            </a:prstGeom>
            <a:noFill/>
            <a:ln w="19080" cap="sq">
              <a:solidFill>
                <a:srgbClr val="FFCC00"/>
              </a:solidFill>
              <a:miter lim="800000"/>
              <a:headEnd/>
              <a:tailEnd/>
            </a:ln>
          </p:spPr>
          <p:txBody>
            <a:bodyPr/>
            <a:lstStyle/>
            <a:p>
              <a:endParaRPr lang="es-ES"/>
            </a:p>
          </p:txBody>
        </p:sp>
        <p:sp>
          <p:nvSpPr>
            <p:cNvPr id="31788" name="Line 53"/>
            <p:cNvSpPr>
              <a:spLocks noChangeShapeType="1"/>
            </p:cNvSpPr>
            <p:nvPr/>
          </p:nvSpPr>
          <p:spPr bwMode="auto">
            <a:xfrm flipH="1">
              <a:off x="2878" y="1776"/>
              <a:ext cx="627" cy="0"/>
            </a:xfrm>
            <a:prstGeom prst="line">
              <a:avLst/>
            </a:prstGeom>
            <a:noFill/>
            <a:ln w="19080" cap="sq">
              <a:solidFill>
                <a:srgbClr val="FFCC00"/>
              </a:solidFill>
              <a:miter lim="800000"/>
              <a:headEnd/>
              <a:tailEnd/>
            </a:ln>
          </p:spPr>
          <p:txBody>
            <a:bodyPr/>
            <a:lstStyle/>
            <a:p>
              <a:endParaRPr lang="es-ES"/>
            </a:p>
          </p:txBody>
        </p:sp>
        <p:sp>
          <p:nvSpPr>
            <p:cNvPr id="31789" name="Line 54"/>
            <p:cNvSpPr>
              <a:spLocks noChangeShapeType="1"/>
            </p:cNvSpPr>
            <p:nvPr/>
          </p:nvSpPr>
          <p:spPr bwMode="auto">
            <a:xfrm flipH="1">
              <a:off x="2830" y="1824"/>
              <a:ext cx="627" cy="0"/>
            </a:xfrm>
            <a:prstGeom prst="line">
              <a:avLst/>
            </a:prstGeom>
            <a:noFill/>
            <a:ln w="19080" cap="sq">
              <a:solidFill>
                <a:srgbClr val="FFCC00"/>
              </a:solidFill>
              <a:miter lim="800000"/>
              <a:headEnd/>
              <a:tailEnd/>
            </a:ln>
          </p:spPr>
          <p:txBody>
            <a:bodyPr/>
            <a:lstStyle/>
            <a:p>
              <a:endParaRPr lang="es-ES"/>
            </a:p>
          </p:txBody>
        </p:sp>
        <p:sp>
          <p:nvSpPr>
            <p:cNvPr id="31790" name="Line 55"/>
            <p:cNvSpPr>
              <a:spLocks noChangeShapeType="1"/>
            </p:cNvSpPr>
            <p:nvPr/>
          </p:nvSpPr>
          <p:spPr bwMode="auto">
            <a:xfrm flipH="1">
              <a:off x="2686" y="1968"/>
              <a:ext cx="627" cy="0"/>
            </a:xfrm>
            <a:prstGeom prst="line">
              <a:avLst/>
            </a:prstGeom>
            <a:noFill/>
            <a:ln w="19080" cap="sq">
              <a:solidFill>
                <a:srgbClr val="FFCC00"/>
              </a:solidFill>
              <a:miter lim="800000"/>
              <a:headEnd/>
              <a:tailEnd/>
            </a:ln>
          </p:spPr>
          <p:txBody>
            <a:bodyPr/>
            <a:lstStyle/>
            <a:p>
              <a:endParaRPr lang="es-ES"/>
            </a:p>
          </p:txBody>
        </p:sp>
        <p:sp>
          <p:nvSpPr>
            <p:cNvPr id="31791" name="Line 56"/>
            <p:cNvSpPr>
              <a:spLocks noChangeShapeType="1"/>
            </p:cNvSpPr>
            <p:nvPr/>
          </p:nvSpPr>
          <p:spPr bwMode="auto">
            <a:xfrm>
              <a:off x="2688" y="1488"/>
              <a:ext cx="0" cy="479"/>
            </a:xfrm>
            <a:prstGeom prst="line">
              <a:avLst/>
            </a:prstGeom>
            <a:noFill/>
            <a:ln w="19080" cap="sq">
              <a:solidFill>
                <a:srgbClr val="FFCC00"/>
              </a:solidFill>
              <a:miter lim="800000"/>
              <a:headEnd/>
              <a:tailEnd/>
            </a:ln>
          </p:spPr>
          <p:txBody>
            <a:bodyPr/>
            <a:lstStyle/>
            <a:p>
              <a:endParaRPr lang="es-ES"/>
            </a:p>
          </p:txBody>
        </p:sp>
        <p:sp>
          <p:nvSpPr>
            <p:cNvPr id="31792" name="Line 57"/>
            <p:cNvSpPr>
              <a:spLocks noChangeShapeType="1"/>
            </p:cNvSpPr>
            <p:nvPr/>
          </p:nvSpPr>
          <p:spPr bwMode="auto">
            <a:xfrm>
              <a:off x="2736" y="1440"/>
              <a:ext cx="0" cy="479"/>
            </a:xfrm>
            <a:prstGeom prst="line">
              <a:avLst/>
            </a:prstGeom>
            <a:noFill/>
            <a:ln w="19080" cap="sq">
              <a:solidFill>
                <a:srgbClr val="FFCC00"/>
              </a:solidFill>
              <a:miter lim="800000"/>
              <a:headEnd/>
              <a:tailEnd/>
            </a:ln>
          </p:spPr>
          <p:txBody>
            <a:bodyPr/>
            <a:lstStyle/>
            <a:p>
              <a:endParaRPr lang="es-ES"/>
            </a:p>
          </p:txBody>
        </p:sp>
        <p:sp>
          <p:nvSpPr>
            <p:cNvPr id="31793" name="Line 58"/>
            <p:cNvSpPr>
              <a:spLocks noChangeShapeType="1"/>
            </p:cNvSpPr>
            <p:nvPr/>
          </p:nvSpPr>
          <p:spPr bwMode="auto">
            <a:xfrm>
              <a:off x="2784" y="1392"/>
              <a:ext cx="0" cy="479"/>
            </a:xfrm>
            <a:prstGeom prst="line">
              <a:avLst/>
            </a:prstGeom>
            <a:noFill/>
            <a:ln w="19080" cap="sq">
              <a:solidFill>
                <a:srgbClr val="FFCC00"/>
              </a:solidFill>
              <a:miter lim="800000"/>
              <a:headEnd/>
              <a:tailEnd/>
            </a:ln>
          </p:spPr>
          <p:txBody>
            <a:bodyPr/>
            <a:lstStyle/>
            <a:p>
              <a:endParaRPr lang="es-ES"/>
            </a:p>
          </p:txBody>
        </p:sp>
        <p:sp>
          <p:nvSpPr>
            <p:cNvPr id="31794" name="Line 59"/>
            <p:cNvSpPr>
              <a:spLocks noChangeShapeType="1"/>
            </p:cNvSpPr>
            <p:nvPr/>
          </p:nvSpPr>
          <p:spPr bwMode="auto">
            <a:xfrm flipH="1">
              <a:off x="2782" y="1872"/>
              <a:ext cx="627" cy="0"/>
            </a:xfrm>
            <a:prstGeom prst="line">
              <a:avLst/>
            </a:prstGeom>
            <a:noFill/>
            <a:ln w="19080" cap="sq">
              <a:solidFill>
                <a:srgbClr val="FFCC00"/>
              </a:solidFill>
              <a:miter lim="800000"/>
              <a:headEnd/>
              <a:tailEnd/>
            </a:ln>
          </p:spPr>
          <p:txBody>
            <a:bodyPr/>
            <a:lstStyle/>
            <a:p>
              <a:endParaRPr lang="es-ES"/>
            </a:p>
          </p:txBody>
        </p:sp>
        <p:sp>
          <p:nvSpPr>
            <p:cNvPr id="31795" name="Line 60"/>
            <p:cNvSpPr>
              <a:spLocks noChangeShapeType="1"/>
            </p:cNvSpPr>
            <p:nvPr/>
          </p:nvSpPr>
          <p:spPr bwMode="auto">
            <a:xfrm flipH="1">
              <a:off x="2734" y="1920"/>
              <a:ext cx="627" cy="0"/>
            </a:xfrm>
            <a:prstGeom prst="line">
              <a:avLst/>
            </a:prstGeom>
            <a:noFill/>
            <a:ln w="19080" cap="sq">
              <a:solidFill>
                <a:srgbClr val="FFCC00"/>
              </a:solidFill>
              <a:miter lim="800000"/>
              <a:headEnd/>
              <a:tailEnd/>
            </a:ln>
          </p:spPr>
          <p:txBody>
            <a:bodyPr/>
            <a:lstStyle/>
            <a:p>
              <a:endParaRPr lang="es-ES"/>
            </a:p>
          </p:txBody>
        </p:sp>
        <p:sp>
          <p:nvSpPr>
            <p:cNvPr id="31796" name="Line 61"/>
            <p:cNvSpPr>
              <a:spLocks noChangeShapeType="1"/>
            </p:cNvSpPr>
            <p:nvPr/>
          </p:nvSpPr>
          <p:spPr bwMode="auto">
            <a:xfrm>
              <a:off x="2640" y="1536"/>
              <a:ext cx="0" cy="479"/>
            </a:xfrm>
            <a:prstGeom prst="line">
              <a:avLst/>
            </a:prstGeom>
            <a:noFill/>
            <a:ln w="19080" cap="sq">
              <a:solidFill>
                <a:srgbClr val="FFCC00"/>
              </a:solidFill>
              <a:miter lim="800000"/>
              <a:headEnd/>
              <a:tailEnd/>
            </a:ln>
          </p:spPr>
          <p:txBody>
            <a:bodyPr/>
            <a:lstStyle/>
            <a:p>
              <a:endParaRPr lang="es-ES"/>
            </a:p>
          </p:txBody>
        </p:sp>
        <p:sp>
          <p:nvSpPr>
            <p:cNvPr id="31797" name="Line 62"/>
            <p:cNvSpPr>
              <a:spLocks noChangeShapeType="1"/>
            </p:cNvSpPr>
            <p:nvPr/>
          </p:nvSpPr>
          <p:spPr bwMode="auto">
            <a:xfrm flipH="1">
              <a:off x="2638" y="2016"/>
              <a:ext cx="627" cy="0"/>
            </a:xfrm>
            <a:prstGeom prst="line">
              <a:avLst/>
            </a:prstGeom>
            <a:noFill/>
            <a:ln w="19080" cap="sq">
              <a:solidFill>
                <a:srgbClr val="FFCC00"/>
              </a:solidFill>
              <a:miter lim="800000"/>
              <a:headEnd/>
              <a:tailEnd/>
            </a:ln>
          </p:spPr>
          <p:txBody>
            <a:bodyPr/>
            <a:lstStyle/>
            <a:p>
              <a:endParaRPr lang="es-ES"/>
            </a:p>
          </p:txBody>
        </p:sp>
        <p:sp>
          <p:nvSpPr>
            <p:cNvPr id="31798" name="Line 63"/>
            <p:cNvSpPr>
              <a:spLocks noChangeShapeType="1"/>
            </p:cNvSpPr>
            <p:nvPr/>
          </p:nvSpPr>
          <p:spPr bwMode="auto">
            <a:xfrm>
              <a:off x="2592" y="1584"/>
              <a:ext cx="0" cy="479"/>
            </a:xfrm>
            <a:prstGeom prst="line">
              <a:avLst/>
            </a:prstGeom>
            <a:noFill/>
            <a:ln w="19080" cap="sq">
              <a:solidFill>
                <a:srgbClr val="FFCC00"/>
              </a:solidFill>
              <a:miter lim="800000"/>
              <a:headEnd/>
              <a:tailEnd/>
            </a:ln>
          </p:spPr>
          <p:txBody>
            <a:bodyPr/>
            <a:lstStyle/>
            <a:p>
              <a:endParaRPr lang="es-ES"/>
            </a:p>
          </p:txBody>
        </p:sp>
        <p:sp>
          <p:nvSpPr>
            <p:cNvPr id="31799" name="Line 64"/>
            <p:cNvSpPr>
              <a:spLocks noChangeShapeType="1"/>
            </p:cNvSpPr>
            <p:nvPr/>
          </p:nvSpPr>
          <p:spPr bwMode="auto">
            <a:xfrm flipH="1">
              <a:off x="2590" y="2064"/>
              <a:ext cx="627" cy="0"/>
            </a:xfrm>
            <a:prstGeom prst="line">
              <a:avLst/>
            </a:prstGeom>
            <a:noFill/>
            <a:ln w="19080" cap="sq">
              <a:solidFill>
                <a:srgbClr val="FFCC00"/>
              </a:solidFill>
              <a:miter lim="800000"/>
              <a:headEnd/>
              <a:tailEnd/>
            </a:ln>
          </p:spPr>
          <p:txBody>
            <a:bodyPr/>
            <a:lstStyle/>
            <a:p>
              <a:endParaRPr lang="es-ES"/>
            </a:p>
          </p:txBody>
        </p:sp>
      </p:grpSp>
      <p:pic>
        <p:nvPicPr>
          <p:cNvPr id="31754" name="Picture 65"/>
          <p:cNvPicPr>
            <a:picLocks noChangeAspect="1" noChangeArrowheads="1"/>
          </p:cNvPicPr>
          <p:nvPr/>
        </p:nvPicPr>
        <p:blipFill>
          <a:blip r:embed="rId3"/>
          <a:srcRect/>
          <a:stretch>
            <a:fillRect/>
          </a:stretch>
        </p:blipFill>
        <p:spPr bwMode="auto">
          <a:xfrm>
            <a:off x="2647950" y="1600200"/>
            <a:ext cx="2743200" cy="960438"/>
          </a:xfrm>
          <a:prstGeom prst="rect">
            <a:avLst/>
          </a:prstGeom>
          <a:noFill/>
          <a:ln w="9525">
            <a:noFill/>
            <a:round/>
            <a:headEnd/>
            <a:tailEnd/>
          </a:ln>
        </p:spPr>
      </p:pic>
      <p:pic>
        <p:nvPicPr>
          <p:cNvPr id="31755" name="Picture 66"/>
          <p:cNvPicPr>
            <a:picLocks noChangeAspect="1" noChangeArrowheads="1"/>
          </p:cNvPicPr>
          <p:nvPr/>
        </p:nvPicPr>
        <p:blipFill>
          <a:blip r:embed="rId3"/>
          <a:srcRect/>
          <a:stretch>
            <a:fillRect/>
          </a:stretch>
        </p:blipFill>
        <p:spPr bwMode="auto">
          <a:xfrm>
            <a:off x="1981200" y="5181600"/>
            <a:ext cx="2743200" cy="960438"/>
          </a:xfrm>
          <a:prstGeom prst="rect">
            <a:avLst/>
          </a:prstGeom>
          <a:noFill/>
          <a:ln w="9525">
            <a:noFill/>
            <a:round/>
            <a:headEnd/>
            <a:tailEnd/>
          </a:ln>
        </p:spPr>
      </p:pic>
      <p:sp>
        <p:nvSpPr>
          <p:cNvPr id="31756" name="Text Box 67"/>
          <p:cNvSpPr txBox="1">
            <a:spLocks noChangeArrowheads="1"/>
          </p:cNvSpPr>
          <p:nvPr/>
        </p:nvSpPr>
        <p:spPr bwMode="auto">
          <a:xfrm>
            <a:off x="2668588" y="24987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a:t>
            </a:r>
          </a:p>
        </p:txBody>
      </p:sp>
      <p:sp>
        <p:nvSpPr>
          <p:cNvPr id="31757" name="Text Box 68"/>
          <p:cNvSpPr txBox="1">
            <a:spLocks noChangeArrowheads="1"/>
          </p:cNvSpPr>
          <p:nvPr/>
        </p:nvSpPr>
        <p:spPr bwMode="auto">
          <a:xfrm>
            <a:off x="32781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7</a:t>
            </a:r>
          </a:p>
        </p:txBody>
      </p:sp>
      <p:sp>
        <p:nvSpPr>
          <p:cNvPr id="31758" name="Text Box 69"/>
          <p:cNvSpPr txBox="1">
            <a:spLocks noChangeArrowheads="1"/>
          </p:cNvSpPr>
          <p:nvPr/>
        </p:nvSpPr>
        <p:spPr bwMode="auto">
          <a:xfrm>
            <a:off x="3887788" y="251460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10</a:t>
            </a:r>
          </a:p>
        </p:txBody>
      </p:sp>
      <p:sp>
        <p:nvSpPr>
          <p:cNvPr id="31759" name="Text Box 70"/>
          <p:cNvSpPr txBox="1">
            <a:spLocks noChangeArrowheads="1"/>
          </p:cNvSpPr>
          <p:nvPr/>
        </p:nvSpPr>
        <p:spPr bwMode="auto">
          <a:xfrm>
            <a:off x="4491038" y="251460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16</a:t>
            </a:r>
          </a:p>
        </p:txBody>
      </p:sp>
      <p:sp>
        <p:nvSpPr>
          <p:cNvPr id="31760" name="Text Box 71"/>
          <p:cNvSpPr txBox="1">
            <a:spLocks noChangeArrowheads="1"/>
          </p:cNvSpPr>
          <p:nvPr/>
        </p:nvSpPr>
        <p:spPr bwMode="auto">
          <a:xfrm>
            <a:off x="2719388" y="50038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a:t>
            </a:r>
          </a:p>
        </p:txBody>
      </p:sp>
      <p:sp>
        <p:nvSpPr>
          <p:cNvPr id="31761" name="Text Box 72"/>
          <p:cNvSpPr txBox="1">
            <a:spLocks noChangeArrowheads="1"/>
          </p:cNvSpPr>
          <p:nvPr/>
        </p:nvSpPr>
        <p:spPr bwMode="auto">
          <a:xfrm>
            <a:off x="3284538" y="4979988"/>
            <a:ext cx="244475" cy="246062"/>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7</a:t>
            </a:r>
          </a:p>
        </p:txBody>
      </p:sp>
      <p:sp>
        <p:nvSpPr>
          <p:cNvPr id="31762" name="Text Box 73"/>
          <p:cNvSpPr txBox="1">
            <a:spLocks noChangeArrowheads="1"/>
          </p:cNvSpPr>
          <p:nvPr/>
        </p:nvSpPr>
        <p:spPr bwMode="auto">
          <a:xfrm>
            <a:off x="3878263" y="4972050"/>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10</a:t>
            </a:r>
          </a:p>
        </p:txBody>
      </p:sp>
      <p:sp>
        <p:nvSpPr>
          <p:cNvPr id="31763" name="Text Box 74"/>
          <p:cNvSpPr txBox="1">
            <a:spLocks noChangeArrowheads="1"/>
          </p:cNvSpPr>
          <p:nvPr/>
        </p:nvSpPr>
        <p:spPr bwMode="auto">
          <a:xfrm>
            <a:off x="4500563" y="4994275"/>
            <a:ext cx="309562"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16</a:t>
            </a:r>
          </a:p>
        </p:txBody>
      </p:sp>
      <p:sp>
        <p:nvSpPr>
          <p:cNvPr id="31764" name="Text Box 75"/>
          <p:cNvSpPr txBox="1">
            <a:spLocks noChangeArrowheads="1"/>
          </p:cNvSpPr>
          <p:nvPr/>
        </p:nvSpPr>
        <p:spPr bwMode="auto">
          <a:xfrm>
            <a:off x="34305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8</a:t>
            </a:r>
          </a:p>
        </p:txBody>
      </p:sp>
      <p:sp>
        <p:nvSpPr>
          <p:cNvPr id="31765" name="Text Box 76"/>
          <p:cNvSpPr txBox="1">
            <a:spLocks noChangeArrowheads="1"/>
          </p:cNvSpPr>
          <p:nvPr/>
        </p:nvSpPr>
        <p:spPr bwMode="auto">
          <a:xfrm>
            <a:off x="3735388" y="2514600"/>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9</a:t>
            </a:r>
          </a:p>
        </p:txBody>
      </p:sp>
      <p:sp>
        <p:nvSpPr>
          <p:cNvPr id="31766" name="Text Box 77"/>
          <p:cNvSpPr txBox="1">
            <a:spLocks noChangeArrowheads="1"/>
          </p:cNvSpPr>
          <p:nvPr/>
        </p:nvSpPr>
        <p:spPr bwMode="auto">
          <a:xfrm>
            <a:off x="3465513" y="49752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8</a:t>
            </a:r>
          </a:p>
        </p:txBody>
      </p:sp>
      <p:sp>
        <p:nvSpPr>
          <p:cNvPr id="31767" name="Text Box 78"/>
          <p:cNvSpPr txBox="1">
            <a:spLocks noChangeArrowheads="1"/>
          </p:cNvSpPr>
          <p:nvPr/>
        </p:nvSpPr>
        <p:spPr bwMode="auto">
          <a:xfrm>
            <a:off x="3725863" y="4975225"/>
            <a:ext cx="244475" cy="246063"/>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a:solidFill>
                  <a:srgbClr val="000000"/>
                </a:solidFill>
                <a:latin typeface="Times New Roman" pitchFamily="16" charset="0"/>
              </a:rPr>
              <a:t>9</a:t>
            </a:r>
          </a:p>
        </p:txBody>
      </p:sp>
      <p:sp>
        <p:nvSpPr>
          <p:cNvPr id="31768" name="Text Box 79"/>
          <p:cNvSpPr txBox="1">
            <a:spLocks noChangeArrowheads="1"/>
          </p:cNvSpPr>
          <p:nvPr/>
        </p:nvSpPr>
        <p:spPr bwMode="auto">
          <a:xfrm>
            <a:off x="3582988" y="1905000"/>
            <a:ext cx="365125" cy="398463"/>
          </a:xfrm>
          <a:prstGeom prst="rect">
            <a:avLst/>
          </a:prstGeom>
          <a:solidFill>
            <a:srgbClr val="FFFFFF"/>
          </a:solid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A</a:t>
            </a:r>
          </a:p>
        </p:txBody>
      </p:sp>
      <p:sp>
        <p:nvSpPr>
          <p:cNvPr id="31769" name="Text Box 80"/>
          <p:cNvSpPr txBox="1">
            <a:spLocks noChangeArrowheads="1"/>
          </p:cNvSpPr>
          <p:nvPr/>
        </p:nvSpPr>
        <p:spPr bwMode="auto">
          <a:xfrm>
            <a:off x="3000375" y="5562600"/>
            <a:ext cx="349250" cy="398463"/>
          </a:xfrm>
          <a:prstGeom prst="rect">
            <a:avLst/>
          </a:prstGeom>
          <a:solidFill>
            <a:srgbClr val="FFFFFF"/>
          </a:solid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B</a:t>
            </a:r>
          </a:p>
        </p:txBody>
      </p:sp>
      <p:grpSp>
        <p:nvGrpSpPr>
          <p:cNvPr id="6" name="Group 81"/>
          <p:cNvGrpSpPr>
            <a:grpSpLocks/>
          </p:cNvGrpSpPr>
          <p:nvPr/>
        </p:nvGrpSpPr>
        <p:grpSpPr bwMode="auto">
          <a:xfrm>
            <a:off x="3579813" y="3352800"/>
            <a:ext cx="4495800" cy="1157288"/>
            <a:chOff x="2255" y="2112"/>
            <a:chExt cx="2832" cy="729"/>
          </a:xfrm>
        </p:grpSpPr>
        <p:sp>
          <p:nvSpPr>
            <p:cNvPr id="31784" name="Text Box 82"/>
            <p:cNvSpPr txBox="1">
              <a:spLocks noChangeArrowheads="1"/>
            </p:cNvSpPr>
            <p:nvPr/>
          </p:nvSpPr>
          <p:spPr bwMode="auto">
            <a:xfrm>
              <a:off x="2574" y="2112"/>
              <a:ext cx="2513" cy="729"/>
            </a:xfrm>
            <a:prstGeom prst="rect">
              <a:avLst/>
            </a:prstGeom>
            <a:noFill/>
            <a:ln w="9525">
              <a:noFill/>
              <a:round/>
              <a:headEnd/>
              <a:tailEnd/>
            </a:ln>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Times New Roman" pitchFamily="16" charset="0"/>
                </a:rPr>
                <a:t>Las tramas Ethernet rojas y amarillas pasan mezcladas por el cable. Se han de etiquetar de alguna forma para que se puedan separar al recibirlas. La forma estándar es mediante IEEE 802.1q</a:t>
              </a:r>
            </a:p>
          </p:txBody>
        </p:sp>
        <p:sp>
          <p:nvSpPr>
            <p:cNvPr id="31785" name="Line 83"/>
            <p:cNvSpPr>
              <a:spLocks noChangeShapeType="1"/>
            </p:cNvSpPr>
            <p:nvPr/>
          </p:nvSpPr>
          <p:spPr bwMode="auto">
            <a:xfrm flipH="1">
              <a:off x="2254" y="2304"/>
              <a:ext cx="243" cy="0"/>
            </a:xfrm>
            <a:prstGeom prst="line">
              <a:avLst/>
            </a:prstGeom>
            <a:noFill/>
            <a:ln w="9360" cap="sq">
              <a:solidFill>
                <a:srgbClr val="000000"/>
              </a:solidFill>
              <a:miter lim="800000"/>
              <a:headEnd/>
              <a:tailEnd type="triangle" w="med" len="med"/>
            </a:ln>
          </p:spPr>
          <p:txBody>
            <a:bodyPr/>
            <a:lstStyle/>
            <a:p>
              <a:endParaRPr lang="es-ES"/>
            </a:p>
          </p:txBody>
        </p:sp>
      </p:grpSp>
      <p:sp>
        <p:nvSpPr>
          <p:cNvPr id="31771" name="Line 84"/>
          <p:cNvSpPr>
            <a:spLocks noChangeShapeType="1"/>
          </p:cNvSpPr>
          <p:nvPr/>
        </p:nvSpPr>
        <p:spPr bwMode="auto">
          <a:xfrm>
            <a:off x="1905000" y="5029200"/>
            <a:ext cx="1588" cy="1371600"/>
          </a:xfrm>
          <a:prstGeom prst="line">
            <a:avLst/>
          </a:prstGeom>
          <a:noFill/>
          <a:ln w="19080" cap="sq">
            <a:solidFill>
              <a:srgbClr val="000000"/>
            </a:solidFill>
            <a:miter lim="800000"/>
            <a:headEnd/>
            <a:tailEnd/>
          </a:ln>
        </p:spPr>
        <p:txBody>
          <a:bodyPr/>
          <a:lstStyle/>
          <a:p>
            <a:endParaRPr lang="es-ES"/>
          </a:p>
        </p:txBody>
      </p:sp>
      <p:sp>
        <p:nvSpPr>
          <p:cNvPr id="31772" name="Line 85"/>
          <p:cNvSpPr>
            <a:spLocks noChangeShapeType="1"/>
          </p:cNvSpPr>
          <p:nvPr/>
        </p:nvSpPr>
        <p:spPr bwMode="auto">
          <a:xfrm>
            <a:off x="5562600" y="5029200"/>
            <a:ext cx="1588" cy="1371600"/>
          </a:xfrm>
          <a:prstGeom prst="line">
            <a:avLst/>
          </a:prstGeom>
          <a:noFill/>
          <a:ln w="19080" cap="sq">
            <a:solidFill>
              <a:srgbClr val="000000"/>
            </a:solidFill>
            <a:miter lim="800000"/>
            <a:headEnd/>
            <a:tailEnd/>
          </a:ln>
        </p:spPr>
        <p:txBody>
          <a:bodyPr/>
          <a:lstStyle/>
          <a:p>
            <a:endParaRPr lang="es-ES"/>
          </a:p>
        </p:txBody>
      </p:sp>
      <p:sp>
        <p:nvSpPr>
          <p:cNvPr id="31773" name="Line 86"/>
          <p:cNvSpPr>
            <a:spLocks noChangeShapeType="1"/>
          </p:cNvSpPr>
          <p:nvPr/>
        </p:nvSpPr>
        <p:spPr bwMode="auto">
          <a:xfrm>
            <a:off x="1905000" y="6400800"/>
            <a:ext cx="3657600" cy="1588"/>
          </a:xfrm>
          <a:prstGeom prst="line">
            <a:avLst/>
          </a:prstGeom>
          <a:noFill/>
          <a:ln w="19080" cap="sq">
            <a:solidFill>
              <a:srgbClr val="000000"/>
            </a:solidFill>
            <a:miter lim="800000"/>
            <a:headEnd/>
            <a:tailEnd/>
          </a:ln>
        </p:spPr>
        <p:txBody>
          <a:bodyPr/>
          <a:lstStyle/>
          <a:p>
            <a:endParaRPr lang="es-ES"/>
          </a:p>
        </p:txBody>
      </p:sp>
      <p:sp>
        <p:nvSpPr>
          <p:cNvPr id="31774" name="Line 87"/>
          <p:cNvSpPr>
            <a:spLocks noChangeShapeType="1"/>
          </p:cNvSpPr>
          <p:nvPr/>
        </p:nvSpPr>
        <p:spPr bwMode="auto">
          <a:xfrm flipH="1">
            <a:off x="6091238" y="5638800"/>
            <a:ext cx="463550" cy="1588"/>
          </a:xfrm>
          <a:prstGeom prst="line">
            <a:avLst/>
          </a:prstGeom>
          <a:noFill/>
          <a:ln w="19080" cap="sq">
            <a:solidFill>
              <a:srgbClr val="000000"/>
            </a:solidFill>
            <a:miter lim="800000"/>
            <a:headEnd/>
            <a:tailEnd type="triangle" w="med" len="med"/>
          </a:ln>
        </p:spPr>
        <p:txBody>
          <a:bodyPr/>
          <a:lstStyle/>
          <a:p>
            <a:endParaRPr lang="es-ES"/>
          </a:p>
        </p:txBody>
      </p:sp>
      <p:sp>
        <p:nvSpPr>
          <p:cNvPr id="31775" name="Text Box 88"/>
          <p:cNvSpPr txBox="1">
            <a:spLocks noChangeArrowheads="1"/>
          </p:cNvSpPr>
          <p:nvPr/>
        </p:nvSpPr>
        <p:spPr bwMode="auto">
          <a:xfrm>
            <a:off x="6548438" y="5424488"/>
            <a:ext cx="2549525" cy="398462"/>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Conexión roja-amarilla</a:t>
            </a:r>
          </a:p>
        </p:txBody>
      </p:sp>
      <p:pic>
        <p:nvPicPr>
          <p:cNvPr id="31776" name="Picture 89"/>
          <p:cNvPicPr>
            <a:picLocks noChangeAspect="1" noChangeArrowheads="1"/>
          </p:cNvPicPr>
          <p:nvPr/>
        </p:nvPicPr>
        <p:blipFill>
          <a:blip r:embed="rId4"/>
          <a:srcRect/>
          <a:stretch>
            <a:fillRect/>
          </a:stretch>
        </p:blipFill>
        <p:spPr bwMode="auto">
          <a:xfrm>
            <a:off x="5105400" y="5334000"/>
            <a:ext cx="914400" cy="749300"/>
          </a:xfrm>
          <a:prstGeom prst="rect">
            <a:avLst/>
          </a:prstGeom>
          <a:noFill/>
          <a:ln w="9525">
            <a:noFill/>
            <a:round/>
            <a:headEnd/>
            <a:tailEnd/>
          </a:ln>
        </p:spPr>
      </p:pic>
      <p:sp>
        <p:nvSpPr>
          <p:cNvPr id="68698" name="Rectangle 90"/>
          <p:cNvSpPr>
            <a:spLocks noChangeArrowheads="1"/>
          </p:cNvSpPr>
          <p:nvPr/>
        </p:nvSpPr>
        <p:spPr bwMode="auto">
          <a:xfrm>
            <a:off x="1900238" y="204788"/>
            <a:ext cx="7167562" cy="727075"/>
          </a:xfrm>
          <a:prstGeom prst="rect">
            <a:avLst/>
          </a:prstGeom>
          <a:noFill/>
          <a:ln w="9525">
            <a:noFill/>
            <a:round/>
            <a:headEnd/>
            <a:tailEnd/>
          </a:ln>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68699" name="Text Box 91"/>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98" name="Group 4"/>
          <p:cNvGrpSpPr>
            <a:grpSpLocks/>
          </p:cNvGrpSpPr>
          <p:nvPr/>
        </p:nvGrpSpPr>
        <p:grpSpPr bwMode="auto">
          <a:xfrm>
            <a:off x="53975" y="1258888"/>
            <a:ext cx="1749425" cy="420687"/>
            <a:chOff x="34" y="793"/>
            <a:chExt cx="1102" cy="265"/>
          </a:xfrm>
        </p:grpSpPr>
        <p:grpSp>
          <p:nvGrpSpPr>
            <p:cNvPr id="99" name="Group 5"/>
            <p:cNvGrpSpPr>
              <a:grpSpLocks/>
            </p:cNvGrpSpPr>
            <p:nvPr/>
          </p:nvGrpSpPr>
          <p:grpSpPr bwMode="auto">
            <a:xfrm>
              <a:off x="81" y="863"/>
              <a:ext cx="1055" cy="195"/>
              <a:chOff x="81" y="863"/>
              <a:chExt cx="1055" cy="195"/>
            </a:xfrm>
          </p:grpSpPr>
          <p:sp>
            <p:nvSpPr>
              <p:cNvPr id="101"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02"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00"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childTnLst>
                                </p:cTn>
                              </p:par>
                              <p:par>
                                <p:cTn id="7" presetID="26" presetClass="emph" fill="hold" nodeType="withEffect">
                                  <p:stCondLst>
                                    <p:cond delay="0"/>
                                  </p:stCondLst>
                                  <p:childTnLst>
                                    <p:animEffect transition="out" filter="fade">
                                      <p:cBhvr additive="repl">
                                        <p:cTn id="8" dur="1000"/>
                                        <p:tgtEl>
                                          <p:spTgt spid="68698"/>
                                        </p:tgtEl>
                                      </p:cBhvr>
                                    </p:animEffect>
                                    <p:animScale>
                                      <p:cBhvr additive="repl">
                                        <p:cTn id="9" dur="500" autoRev="1" fill="hold"/>
                                        <p:tgtEl>
                                          <p:spTgt spid="68698"/>
                                        </p:tgtEl>
                                      </p:cBhvr>
                                      <p:to x="105000" y="105000"/>
                                    </p:animScale>
                                  </p:childTnLst>
                                </p:cTn>
                              </p:par>
                              <p:par>
                                <p:cTn id="10" presetID="55" presetClass="entr" fill="hold" nodeType="withEffect">
                                  <p:stCondLst>
                                    <p:cond delay="0"/>
                                  </p:stCondLst>
                                  <p:childTnLst>
                                    <p:set>
                                      <p:cBhvr additive="repl">
                                        <p:cTn id="11" dur="1" fill="hold">
                                          <p:stCondLst>
                                            <p:cond delay="0"/>
                                          </p:stCondLst>
                                        </p:cTn>
                                        <p:tgtEl>
                                          <p:spTgt spid="68699"/>
                                        </p:tgtEl>
                                        <p:attrNameLst>
                                          <p:attrName>style.visibility</p:attrName>
                                        </p:attrNameLst>
                                      </p:cBhvr>
                                      <p:to>
                                        <p:strVal val="visible"/>
                                      </p:to>
                                    </p:set>
                                    <p:anim calcmode="lin" valueType="num">
                                      <p:cBhvr additive="repl">
                                        <p:cTn id="12" dur="1000" fill="hold"/>
                                        <p:tgtEl>
                                          <p:spTgt spid="68699"/>
                                        </p:tgtEl>
                                        <p:attrNameLst>
                                          <p:attrName>ppt_w</p:attrName>
                                        </p:attrNameLst>
                                      </p:cBhvr>
                                      <p:tavLst>
                                        <p:tav tm="100000">
                                          <p:val>
                                            <p:strVal val="#ppt_w*0.70"/>
                                          </p:val>
                                        </p:tav>
                                        <p:tav tm="100000">
                                          <p:val>
                                            <p:strVal val="#ppt_w"/>
                                          </p:val>
                                        </p:tav>
                                      </p:tavLst>
                                    </p:anim>
                                    <p:anim calcmode="lin" valueType="num">
                                      <p:cBhvr additive="repl">
                                        <p:cTn id="13" dur="1000" fill="hold"/>
                                        <p:tgtEl>
                                          <p:spTgt spid="68699"/>
                                        </p:tgtEl>
                                        <p:attrNameLst>
                                          <p:attrName>ppt_h</p:attrName>
                                        </p:attrNameLst>
                                      </p:cBhvr>
                                      <p:tavLst>
                                        <p:tav tm="100000">
                                          <p:val>
                                            <p:strVal val="#ppt_h"/>
                                          </p:val>
                                        </p:tav>
                                        <p:tav tm="100000">
                                          <p:val>
                                            <p:strVal val="#ppt_h"/>
                                          </p:val>
                                        </p:tav>
                                      </p:tavLst>
                                    </p:anim>
                                    <p:animEffect transition="in" filter="fade">
                                      <p:cBhvr additive="repl">
                                        <p:cTn id="14" dur="1000"/>
                                        <p:tgtEl>
                                          <p:spTgt spid="68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195513" y="-365125"/>
            <a:ext cx="7281862" cy="1211263"/>
          </a:xfrm>
          <a:prstGeom prst="rect">
            <a:avLst/>
          </a:prstGeom>
          <a:noFill/>
          <a:ln w="9525">
            <a:noFill/>
            <a:round/>
            <a:headEnd/>
            <a:tailEnd/>
          </a:ln>
        </p:spPr>
        <p:txBody>
          <a:bodyPr lIns="73080" tIns="27000" rIns="73080" bIns="27000"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Componentes de una VLAN </a:t>
            </a:r>
            <a:br>
              <a:rPr lang="es-ES" sz="3200" b="1">
                <a:solidFill>
                  <a:srgbClr val="FFFFFF"/>
                </a:solidFill>
                <a:latin typeface="Verdana" pitchFamily="32" charset="0"/>
              </a:rPr>
            </a:br>
            <a:r>
              <a:rPr lang="es-ES" sz="2000" b="1">
                <a:solidFill>
                  <a:srgbClr val="FFFFFF"/>
                </a:solidFill>
                <a:latin typeface="Verdana" pitchFamily="32" charset="0"/>
              </a:rPr>
              <a:t>Identificación en las Tramas</a:t>
            </a:r>
          </a:p>
        </p:txBody>
      </p:sp>
      <p:sp>
        <p:nvSpPr>
          <p:cNvPr id="32771" name="Text Box 2"/>
          <p:cNvSpPr txBox="1">
            <a:spLocks noChangeArrowheads="1"/>
          </p:cNvSpPr>
          <p:nvPr/>
        </p:nvSpPr>
        <p:spPr bwMode="auto">
          <a:xfrm>
            <a:off x="2700338" y="1125538"/>
            <a:ext cx="6443662" cy="2032000"/>
          </a:xfrm>
          <a:prstGeom prst="rect">
            <a:avLst/>
          </a:prstGeom>
          <a:noFill/>
          <a:ln w="9525">
            <a:noFill/>
            <a:round/>
            <a:headEnd/>
            <a:tailEnd/>
          </a:ln>
        </p:spPr>
        <p:txBody>
          <a:bodyPr lIns="92160" tIns="46080" rIns="92160" bIns="46080"/>
          <a:lstStyle/>
          <a:p>
            <a:pPr marL="741363" lvl="1" indent="-282575">
              <a:spcBef>
                <a:spcPts val="2000"/>
              </a:spcBef>
              <a:buClrTx/>
              <a:buFontTx/>
              <a:buNone/>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pPr>
            <a:endParaRPr lang="es-ES" sz="3200" b="1">
              <a:solidFill>
                <a:srgbClr val="000000"/>
              </a:solidFill>
            </a:endParaRPr>
          </a:p>
          <a:p>
            <a:pPr marL="339725" indent="-339725">
              <a:spcBef>
                <a:spcPts val="800"/>
              </a:spcBef>
              <a:buSzPct val="87000"/>
              <a:buFont typeface="Times New Roman" pitchFamily="16" charset="0"/>
              <a:buBlip>
                <a:blip r:embed="rId3"/>
              </a:buBlip>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pPr>
            <a:r>
              <a:rPr lang="es-ES" sz="3200">
                <a:solidFill>
                  <a:srgbClr val="000000"/>
                </a:solidFill>
              </a:rPr>
              <a:t>Identificación de VLAN:</a:t>
            </a:r>
          </a:p>
          <a:p>
            <a:pPr marL="741363" lvl="1" indent="-282575">
              <a:spcBef>
                <a:spcPts val="1500"/>
              </a:spcBef>
              <a:buFont typeface="Wingdings" charset="2"/>
              <a:buChar char=""/>
              <a:tabLst>
                <a:tab pos="741363" algn="l"/>
                <a:tab pos="1189038" algn="l"/>
                <a:tab pos="1638300" algn="l"/>
                <a:tab pos="2087563" algn="l"/>
                <a:tab pos="2536825" algn="l"/>
                <a:tab pos="2986088" algn="l"/>
                <a:tab pos="3435350" algn="l"/>
                <a:tab pos="3884613" algn="l"/>
                <a:tab pos="4333875" algn="l"/>
                <a:tab pos="4783138" algn="l"/>
                <a:tab pos="5232400" algn="l"/>
                <a:tab pos="5681663" algn="l"/>
                <a:tab pos="6130925" algn="l"/>
                <a:tab pos="6580188" algn="l"/>
                <a:tab pos="7029450" algn="l"/>
                <a:tab pos="7478713" algn="l"/>
                <a:tab pos="7927975" algn="l"/>
                <a:tab pos="8377238" algn="l"/>
                <a:tab pos="8826500" algn="l"/>
                <a:tab pos="9275763" algn="l"/>
                <a:tab pos="9725025" algn="l"/>
              </a:tabLst>
            </a:pPr>
            <a:r>
              <a:rPr lang="es-ES">
                <a:solidFill>
                  <a:srgbClr val="000000"/>
                </a:solidFill>
              </a:rPr>
              <a:t>Información añadida a la trama</a:t>
            </a:r>
          </a:p>
        </p:txBody>
      </p:sp>
      <p:sp>
        <p:nvSpPr>
          <p:cNvPr id="32772" name="Rectangle 3"/>
          <p:cNvSpPr>
            <a:spLocks noChangeArrowheads="1"/>
          </p:cNvSpPr>
          <p:nvPr/>
        </p:nvSpPr>
        <p:spPr bwMode="auto">
          <a:xfrm>
            <a:off x="463550" y="1474788"/>
            <a:ext cx="8274050" cy="1855787"/>
          </a:xfrm>
          <a:prstGeom prst="rect">
            <a:avLst/>
          </a:prstGeom>
          <a:noFill/>
          <a:ln w="9525">
            <a:noFill/>
            <a:round/>
            <a:headEnd/>
            <a:tailEnd/>
          </a:ln>
        </p:spPr>
        <p:txBody>
          <a:bodyPr wrap="none" anchor="ctr"/>
          <a:lstStyle/>
          <a:p>
            <a:endParaRPr lang="es-ES"/>
          </a:p>
        </p:txBody>
      </p:sp>
      <p:sp>
        <p:nvSpPr>
          <p:cNvPr id="32773" name="Rectangle 4"/>
          <p:cNvSpPr>
            <a:spLocks noChangeArrowheads="1"/>
          </p:cNvSpPr>
          <p:nvPr/>
        </p:nvSpPr>
        <p:spPr bwMode="auto">
          <a:xfrm>
            <a:off x="2498725" y="4872038"/>
            <a:ext cx="1570038" cy="330200"/>
          </a:xfrm>
          <a:prstGeom prst="rect">
            <a:avLst/>
          </a:prstGeom>
          <a:noFill/>
          <a:ln w="9525">
            <a:noFill/>
            <a:round/>
            <a:headEnd/>
            <a:tailEnd/>
          </a:ln>
        </p:spPr>
        <p:txBody>
          <a:bodyPr wrap="none" anchor="ctr"/>
          <a:lstStyle/>
          <a:p>
            <a:endParaRPr lang="es-ES"/>
          </a:p>
        </p:txBody>
      </p:sp>
      <p:sp>
        <p:nvSpPr>
          <p:cNvPr id="32774" name="Rectangle 5"/>
          <p:cNvSpPr>
            <a:spLocks noChangeArrowheads="1"/>
          </p:cNvSpPr>
          <p:nvPr/>
        </p:nvSpPr>
        <p:spPr bwMode="auto">
          <a:xfrm>
            <a:off x="2170113" y="3349625"/>
            <a:ext cx="5521325" cy="368300"/>
          </a:xfrm>
          <a:prstGeom prst="rect">
            <a:avLst/>
          </a:prstGeom>
          <a:solidFill>
            <a:srgbClr val="B2B2B2"/>
          </a:solidFill>
          <a:ln w="12600" cap="sq">
            <a:solidFill>
              <a:srgbClr val="000000"/>
            </a:solidFill>
            <a:miter lim="800000"/>
            <a:headEnd/>
            <a:tailEnd/>
          </a:ln>
        </p:spPr>
        <p:txBody>
          <a:bodyPr wrap="none" anchor="ctr"/>
          <a:lstStyle/>
          <a:p>
            <a:endParaRPr lang="es-ES"/>
          </a:p>
        </p:txBody>
      </p:sp>
      <p:sp>
        <p:nvSpPr>
          <p:cNvPr id="32775" name="Line 6"/>
          <p:cNvSpPr>
            <a:spLocks noChangeShapeType="1"/>
          </p:cNvSpPr>
          <p:nvPr/>
        </p:nvSpPr>
        <p:spPr bwMode="auto">
          <a:xfrm>
            <a:off x="5410200" y="3344863"/>
            <a:ext cx="1588" cy="263525"/>
          </a:xfrm>
          <a:prstGeom prst="line">
            <a:avLst/>
          </a:prstGeom>
          <a:noFill/>
          <a:ln w="12600" cap="sq">
            <a:solidFill>
              <a:srgbClr val="414141"/>
            </a:solidFill>
            <a:miter lim="800000"/>
            <a:headEnd/>
            <a:tailEnd/>
          </a:ln>
        </p:spPr>
        <p:txBody>
          <a:bodyPr/>
          <a:lstStyle/>
          <a:p>
            <a:endParaRPr lang="es-ES"/>
          </a:p>
        </p:txBody>
      </p:sp>
      <p:sp>
        <p:nvSpPr>
          <p:cNvPr id="32776" name="Line 7"/>
          <p:cNvSpPr>
            <a:spLocks noChangeShapeType="1"/>
          </p:cNvSpPr>
          <p:nvPr/>
        </p:nvSpPr>
        <p:spPr bwMode="auto">
          <a:xfrm>
            <a:off x="3492500" y="3344863"/>
            <a:ext cx="1588" cy="263525"/>
          </a:xfrm>
          <a:prstGeom prst="line">
            <a:avLst/>
          </a:prstGeom>
          <a:noFill/>
          <a:ln w="12600" cap="sq">
            <a:solidFill>
              <a:srgbClr val="414141"/>
            </a:solidFill>
            <a:miter lim="800000"/>
            <a:headEnd/>
            <a:tailEnd/>
          </a:ln>
        </p:spPr>
        <p:txBody>
          <a:bodyPr/>
          <a:lstStyle/>
          <a:p>
            <a:endParaRPr lang="es-ES"/>
          </a:p>
        </p:txBody>
      </p:sp>
      <p:sp>
        <p:nvSpPr>
          <p:cNvPr id="32777" name="Rectangle 8"/>
          <p:cNvSpPr>
            <a:spLocks noChangeArrowheads="1"/>
          </p:cNvSpPr>
          <p:nvPr/>
        </p:nvSpPr>
        <p:spPr bwMode="auto">
          <a:xfrm>
            <a:off x="4068763" y="3357563"/>
            <a:ext cx="817562" cy="333375"/>
          </a:xfrm>
          <a:prstGeom prst="rect">
            <a:avLst/>
          </a:prstGeom>
          <a:solidFill>
            <a:srgbClr val="B2B2B2"/>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a:t>
            </a:r>
            <a:r>
              <a:rPr lang="es-ES" sz="1900" b="1">
                <a:solidFill>
                  <a:srgbClr val="3333CC"/>
                </a:solidFill>
                <a:latin typeface="Arial" charset="0"/>
              </a:rPr>
              <a:t>Tag</a:t>
            </a:r>
            <a:r>
              <a:rPr lang="es-ES" sz="1900" b="1">
                <a:solidFill>
                  <a:srgbClr val="000000"/>
                </a:solidFill>
                <a:latin typeface="Arial" charset="0"/>
              </a:rPr>
              <a:t>”</a:t>
            </a:r>
          </a:p>
        </p:txBody>
      </p:sp>
      <p:sp>
        <p:nvSpPr>
          <p:cNvPr id="32778" name="Rectangle 9"/>
          <p:cNvSpPr>
            <a:spLocks noChangeArrowheads="1"/>
          </p:cNvSpPr>
          <p:nvPr/>
        </p:nvSpPr>
        <p:spPr bwMode="auto">
          <a:xfrm>
            <a:off x="2170113" y="3349625"/>
            <a:ext cx="1905000" cy="368300"/>
          </a:xfrm>
          <a:prstGeom prst="rect">
            <a:avLst/>
          </a:prstGeom>
          <a:solidFill>
            <a:srgbClr val="B2B2B2"/>
          </a:solidFill>
          <a:ln w="12600" cap="sq">
            <a:solidFill>
              <a:srgbClr val="000000"/>
            </a:solidFill>
            <a:miter lim="800000"/>
            <a:headEnd/>
            <a:tailEnd/>
          </a:ln>
        </p:spPr>
        <p:txBody>
          <a:bodyPr wrap="none" anchor="ctr"/>
          <a:lstStyle/>
          <a:p>
            <a:endParaRPr lang="es-ES"/>
          </a:p>
        </p:txBody>
      </p:sp>
      <p:sp>
        <p:nvSpPr>
          <p:cNvPr id="32779" name="Rectangle 10"/>
          <p:cNvSpPr>
            <a:spLocks noChangeArrowheads="1"/>
          </p:cNvSpPr>
          <p:nvPr/>
        </p:nvSpPr>
        <p:spPr bwMode="auto">
          <a:xfrm>
            <a:off x="2249488" y="3363913"/>
            <a:ext cx="1847850" cy="333375"/>
          </a:xfrm>
          <a:prstGeom prst="rect">
            <a:avLst/>
          </a:prstGeom>
          <a:solidFill>
            <a:srgbClr val="B2B2B2"/>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Cabecera MAC</a:t>
            </a:r>
          </a:p>
        </p:txBody>
      </p:sp>
      <p:sp>
        <p:nvSpPr>
          <p:cNvPr id="32780" name="Rectangle 11"/>
          <p:cNvSpPr>
            <a:spLocks noChangeArrowheads="1"/>
          </p:cNvSpPr>
          <p:nvPr/>
        </p:nvSpPr>
        <p:spPr bwMode="auto">
          <a:xfrm>
            <a:off x="4899025" y="3349625"/>
            <a:ext cx="2792413" cy="368300"/>
          </a:xfrm>
          <a:prstGeom prst="rect">
            <a:avLst/>
          </a:prstGeom>
          <a:solidFill>
            <a:srgbClr val="B2B2B2"/>
          </a:solidFill>
          <a:ln w="12600" cap="sq">
            <a:solidFill>
              <a:srgbClr val="000000"/>
            </a:solidFill>
            <a:miter lim="800000"/>
            <a:headEnd/>
            <a:tailEnd/>
          </a:ln>
        </p:spPr>
        <p:txBody>
          <a:bodyPr wrap="none" anchor="ctr"/>
          <a:lstStyle/>
          <a:p>
            <a:endParaRPr lang="es-ES"/>
          </a:p>
        </p:txBody>
      </p:sp>
      <p:sp>
        <p:nvSpPr>
          <p:cNvPr id="32781" name="Rectangle 12"/>
          <p:cNvSpPr>
            <a:spLocks noChangeArrowheads="1"/>
          </p:cNvSpPr>
          <p:nvPr/>
        </p:nvSpPr>
        <p:spPr bwMode="auto">
          <a:xfrm>
            <a:off x="5051425" y="3363913"/>
            <a:ext cx="1525588" cy="333375"/>
          </a:xfrm>
          <a:prstGeom prst="rect">
            <a:avLst/>
          </a:prstGeom>
          <a:solidFill>
            <a:srgbClr val="B2B2B2"/>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Cabecera IP</a:t>
            </a:r>
          </a:p>
        </p:txBody>
      </p:sp>
      <p:sp>
        <p:nvSpPr>
          <p:cNvPr id="32782" name="Line 13"/>
          <p:cNvSpPr>
            <a:spLocks noChangeShapeType="1"/>
          </p:cNvSpPr>
          <p:nvPr/>
        </p:nvSpPr>
        <p:spPr bwMode="auto">
          <a:xfrm>
            <a:off x="4081463" y="3344863"/>
            <a:ext cx="1587" cy="263525"/>
          </a:xfrm>
          <a:prstGeom prst="line">
            <a:avLst/>
          </a:prstGeom>
          <a:noFill/>
          <a:ln w="12600" cap="sq">
            <a:solidFill>
              <a:srgbClr val="414141"/>
            </a:solidFill>
            <a:miter lim="800000"/>
            <a:headEnd/>
            <a:tailEnd/>
          </a:ln>
        </p:spPr>
        <p:txBody>
          <a:bodyPr/>
          <a:lstStyle/>
          <a:p>
            <a:endParaRPr lang="es-ES"/>
          </a:p>
        </p:txBody>
      </p:sp>
      <p:sp>
        <p:nvSpPr>
          <p:cNvPr id="32783" name="Line 14"/>
          <p:cNvSpPr>
            <a:spLocks noChangeShapeType="1"/>
          </p:cNvSpPr>
          <p:nvPr/>
        </p:nvSpPr>
        <p:spPr bwMode="auto">
          <a:xfrm>
            <a:off x="4892675" y="3344863"/>
            <a:ext cx="1588" cy="263525"/>
          </a:xfrm>
          <a:prstGeom prst="line">
            <a:avLst/>
          </a:prstGeom>
          <a:noFill/>
          <a:ln w="12600" cap="sq">
            <a:solidFill>
              <a:srgbClr val="414141"/>
            </a:solidFill>
            <a:miter lim="800000"/>
            <a:headEnd/>
            <a:tailEnd/>
          </a:ln>
        </p:spPr>
        <p:txBody>
          <a:bodyPr/>
          <a:lstStyle/>
          <a:p>
            <a:endParaRPr lang="es-ES"/>
          </a:p>
        </p:txBody>
      </p:sp>
      <p:sp>
        <p:nvSpPr>
          <p:cNvPr id="32784" name="Line 15"/>
          <p:cNvSpPr>
            <a:spLocks noChangeShapeType="1"/>
          </p:cNvSpPr>
          <p:nvPr/>
        </p:nvSpPr>
        <p:spPr bwMode="auto">
          <a:xfrm>
            <a:off x="6659563" y="3429000"/>
            <a:ext cx="1587" cy="263525"/>
          </a:xfrm>
          <a:prstGeom prst="line">
            <a:avLst/>
          </a:prstGeom>
          <a:noFill/>
          <a:ln w="12600" cap="sq">
            <a:solidFill>
              <a:srgbClr val="414141"/>
            </a:solidFill>
            <a:miter lim="800000"/>
            <a:headEnd/>
            <a:tailEnd/>
          </a:ln>
        </p:spPr>
        <p:txBody>
          <a:bodyPr/>
          <a:lstStyle/>
          <a:p>
            <a:endParaRPr lang="es-ES"/>
          </a:p>
        </p:txBody>
      </p:sp>
      <p:sp>
        <p:nvSpPr>
          <p:cNvPr id="32785" name="Rectangle 16"/>
          <p:cNvSpPr>
            <a:spLocks noChangeArrowheads="1"/>
          </p:cNvSpPr>
          <p:nvPr/>
        </p:nvSpPr>
        <p:spPr bwMode="auto">
          <a:xfrm>
            <a:off x="6746875" y="3363913"/>
            <a:ext cx="1019175" cy="333375"/>
          </a:xfrm>
          <a:prstGeom prst="rect">
            <a:avLst/>
          </a:prstGeom>
          <a:solidFill>
            <a:srgbClr val="B2B2B2"/>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Datos</a:t>
            </a:r>
            <a:r>
              <a:rPr lang="es-ES" sz="1900" b="1">
                <a:solidFill>
                  <a:srgbClr val="FFFFFF"/>
                </a:solidFill>
                <a:latin typeface="Arial" charset="0"/>
              </a:rPr>
              <a:t>...</a:t>
            </a:r>
          </a:p>
        </p:txBody>
      </p:sp>
      <p:sp>
        <p:nvSpPr>
          <p:cNvPr id="32786" name="Rectangle 17"/>
          <p:cNvSpPr>
            <a:spLocks noChangeArrowheads="1"/>
          </p:cNvSpPr>
          <p:nvPr/>
        </p:nvSpPr>
        <p:spPr bwMode="auto">
          <a:xfrm>
            <a:off x="2701925" y="4210050"/>
            <a:ext cx="6370638" cy="750888"/>
          </a:xfrm>
          <a:prstGeom prst="rect">
            <a:avLst/>
          </a:prstGeom>
          <a:noFill/>
          <a:ln w="9525">
            <a:noFill/>
            <a:round/>
            <a:headEnd/>
            <a:tailEnd/>
          </a:ln>
        </p:spPr>
        <p:txBody>
          <a:bodyPr wrap="none" lIns="92160" tIns="46080" rIns="92160" bIns="4608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000000"/>
                </a:solidFill>
                <a:latin typeface="Arial" charset="0"/>
              </a:rPr>
              <a:t>Ejemplo: Etiqueta (“tag”) Estándar 802.1 Q</a:t>
            </a:r>
          </a:p>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latin typeface="Arial" charset="0"/>
              </a:rPr>
              <a:t>	</a:t>
            </a:r>
          </a:p>
        </p:txBody>
      </p:sp>
      <p:sp>
        <p:nvSpPr>
          <p:cNvPr id="32787" name="AutoShape 18"/>
          <p:cNvSpPr>
            <a:spLocks noChangeArrowheads="1"/>
          </p:cNvSpPr>
          <p:nvPr/>
        </p:nvSpPr>
        <p:spPr bwMode="auto">
          <a:xfrm>
            <a:off x="4284663" y="3717925"/>
            <a:ext cx="206375" cy="414338"/>
          </a:xfrm>
          <a:prstGeom prst="upArrow">
            <a:avLst>
              <a:gd name="adj1" fmla="val 50000"/>
              <a:gd name="adj2" fmla="val 100375"/>
            </a:avLst>
          </a:prstGeom>
          <a:solidFill>
            <a:srgbClr val="FFFFFF"/>
          </a:solidFill>
          <a:ln w="12600" cap="sq">
            <a:solidFill>
              <a:srgbClr val="000000"/>
            </a:solidFill>
            <a:miter lim="800000"/>
            <a:headEnd/>
            <a:tailEnd/>
          </a:ln>
        </p:spPr>
        <p:txBody>
          <a:bodyPr wrap="none" anchor="ctr"/>
          <a:lstStyle/>
          <a:p>
            <a:endParaRPr lang="es-ES"/>
          </a:p>
        </p:txBody>
      </p:sp>
      <p:sp>
        <p:nvSpPr>
          <p:cNvPr id="32788" name="Rectangle 19"/>
          <p:cNvSpPr>
            <a:spLocks noChangeArrowheads="1"/>
          </p:cNvSpPr>
          <p:nvPr/>
        </p:nvSpPr>
        <p:spPr bwMode="auto">
          <a:xfrm>
            <a:off x="2293938" y="3221038"/>
            <a:ext cx="6850062" cy="1660525"/>
          </a:xfrm>
          <a:prstGeom prst="rect">
            <a:avLst/>
          </a:prstGeom>
          <a:noFill/>
          <a:ln w="9525">
            <a:noFill/>
            <a:round/>
            <a:headEnd/>
            <a:tailEnd/>
          </a:ln>
        </p:spPr>
        <p:txBody>
          <a:bodyPr wrap="none" anchor="ctr"/>
          <a:lstStyle/>
          <a:p>
            <a:endParaRPr lang="es-ES"/>
          </a:p>
        </p:txBody>
      </p:sp>
      <p:sp>
        <p:nvSpPr>
          <p:cNvPr id="72724" name="Text Box 20"/>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27" name="Group 4"/>
          <p:cNvGrpSpPr>
            <a:grpSpLocks/>
          </p:cNvGrpSpPr>
          <p:nvPr/>
        </p:nvGrpSpPr>
        <p:grpSpPr bwMode="auto">
          <a:xfrm>
            <a:off x="53975" y="1258888"/>
            <a:ext cx="1749425" cy="420687"/>
            <a:chOff x="34" y="793"/>
            <a:chExt cx="1102" cy="265"/>
          </a:xfrm>
        </p:grpSpPr>
        <p:grpSp>
          <p:nvGrpSpPr>
            <p:cNvPr id="28" name="Group 5"/>
            <p:cNvGrpSpPr>
              <a:grpSpLocks/>
            </p:cNvGrpSpPr>
            <p:nvPr/>
          </p:nvGrpSpPr>
          <p:grpSpPr bwMode="auto">
            <a:xfrm>
              <a:off x="81" y="863"/>
              <a:ext cx="1055" cy="195"/>
              <a:chOff x="81" y="863"/>
              <a:chExt cx="1055" cy="195"/>
            </a:xfrm>
          </p:grpSpPr>
          <p:sp>
            <p:nvSpPr>
              <p:cNvPr id="30"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31"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29"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afterEffect">
                                  <p:stCondLst>
                                    <p:cond delay="0"/>
                                  </p:stCondLst>
                                  <p:childTnLst>
                                    <p:set>
                                      <p:cBhvr additive="repl">
                                        <p:cTn id="6" dur="1" fill="hold">
                                          <p:stCondLst>
                                            <p:cond delay="0"/>
                                          </p:stCondLst>
                                        </p:cTn>
                                        <p:tgtEl>
                                          <p:spTgt spid="72724"/>
                                        </p:tgtEl>
                                        <p:attrNameLst>
                                          <p:attrName>style.visibility</p:attrName>
                                        </p:attrNameLst>
                                      </p:cBhvr>
                                      <p:to>
                                        <p:strVal val="visible"/>
                                      </p:to>
                                    </p:set>
                                    <p:anim calcmode="lin" valueType="num">
                                      <p:cBhvr additive="repl">
                                        <p:cTn id="7" dur="1000" fill="hold"/>
                                        <p:tgtEl>
                                          <p:spTgt spid="72724"/>
                                        </p:tgtEl>
                                        <p:attrNameLst>
                                          <p:attrName>ppt_w</p:attrName>
                                        </p:attrNameLst>
                                      </p:cBhvr>
                                      <p:tavLst>
                                        <p:tav tm="100000">
                                          <p:val>
                                            <p:strVal val="#ppt_w*0.70"/>
                                          </p:val>
                                        </p:tav>
                                        <p:tav tm="100000">
                                          <p:val>
                                            <p:strVal val="#ppt_w"/>
                                          </p:val>
                                        </p:tav>
                                      </p:tavLst>
                                    </p:anim>
                                    <p:anim calcmode="lin" valueType="num">
                                      <p:cBhvr additive="repl">
                                        <p:cTn id="8" dur="1000" fill="hold"/>
                                        <p:tgtEl>
                                          <p:spTgt spid="72724"/>
                                        </p:tgtEl>
                                        <p:attrNameLst>
                                          <p:attrName>ppt_h</p:attrName>
                                        </p:attrNameLst>
                                      </p:cBhvr>
                                      <p:tavLst>
                                        <p:tav tm="100000">
                                          <p:val>
                                            <p:strVal val="#ppt_h"/>
                                          </p:val>
                                        </p:tav>
                                        <p:tav tm="100000">
                                          <p:val>
                                            <p:strVal val="#ppt_h"/>
                                          </p:val>
                                        </p:tav>
                                      </p:tavLst>
                                    </p:anim>
                                    <p:animEffect transition="in" filter="fade">
                                      <p:cBhvr additive="repl">
                                        <p:cTn id="9" dur="1000"/>
                                        <p:tgtEl>
                                          <p:spTgt spid="7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1"/>
          <p:cNvSpPr>
            <a:spLocks noChangeArrowheads="1"/>
          </p:cNvSpPr>
          <p:nvPr/>
        </p:nvSpPr>
        <p:spPr bwMode="auto">
          <a:xfrm>
            <a:off x="2894013" y="2501900"/>
            <a:ext cx="4446587" cy="350838"/>
          </a:xfrm>
          <a:custGeom>
            <a:avLst/>
            <a:gdLst>
              <a:gd name="T0" fmla="*/ 0 w 3151"/>
              <a:gd name="T1" fmla="*/ 2147483647 h 221"/>
              <a:gd name="T2" fmla="*/ 0 w 3151"/>
              <a:gd name="T3" fmla="*/ 0 h 221"/>
              <a:gd name="T4" fmla="*/ 2147483647 w 3151"/>
              <a:gd name="T5" fmla="*/ 0 h 221"/>
              <a:gd name="T6" fmla="*/ 2147483647 w 3151"/>
              <a:gd name="T7" fmla="*/ 2147483647 h 221"/>
              <a:gd name="T8" fmla="*/ 0 60000 65536"/>
              <a:gd name="T9" fmla="*/ 0 60000 65536"/>
              <a:gd name="T10" fmla="*/ 0 60000 65536"/>
              <a:gd name="T11" fmla="*/ 0 60000 65536"/>
              <a:gd name="T12" fmla="*/ 0 w 3151"/>
              <a:gd name="T13" fmla="*/ 0 h 221"/>
              <a:gd name="T14" fmla="*/ 3151 w 3151"/>
              <a:gd name="T15" fmla="*/ 221 h 221"/>
            </a:gdLst>
            <a:ahLst/>
            <a:cxnLst>
              <a:cxn ang="T8">
                <a:pos x="T0" y="T1"/>
              </a:cxn>
              <a:cxn ang="T9">
                <a:pos x="T2" y="T3"/>
              </a:cxn>
              <a:cxn ang="T10">
                <a:pos x="T4" y="T5"/>
              </a:cxn>
              <a:cxn ang="T11">
                <a:pos x="T6" y="T7"/>
              </a:cxn>
            </a:cxnLst>
            <a:rect l="T12" t="T13" r="T14" b="T15"/>
            <a:pathLst>
              <a:path w="3151" h="221">
                <a:moveTo>
                  <a:pt x="0" y="196"/>
                </a:moveTo>
                <a:lnTo>
                  <a:pt x="0" y="0"/>
                </a:lnTo>
                <a:lnTo>
                  <a:pt x="3150" y="0"/>
                </a:lnTo>
                <a:lnTo>
                  <a:pt x="3150" y="220"/>
                </a:lnTo>
              </a:path>
            </a:pathLst>
          </a:custGeom>
          <a:noFill/>
          <a:ln w="25560" cap="sq">
            <a:solidFill>
              <a:srgbClr val="000000"/>
            </a:solidFill>
            <a:round/>
            <a:headEnd/>
            <a:tailEnd/>
          </a:ln>
        </p:spPr>
        <p:txBody>
          <a:bodyPr wrap="none" anchor="ctr"/>
          <a:lstStyle/>
          <a:p>
            <a:endParaRPr lang="es-ES"/>
          </a:p>
        </p:txBody>
      </p:sp>
      <p:sp>
        <p:nvSpPr>
          <p:cNvPr id="33795" name="Rectangle 2"/>
          <p:cNvSpPr>
            <a:spLocks noChangeArrowheads="1"/>
          </p:cNvSpPr>
          <p:nvPr/>
        </p:nvSpPr>
        <p:spPr bwMode="auto">
          <a:xfrm>
            <a:off x="7242175" y="3821113"/>
            <a:ext cx="1350963" cy="1171575"/>
          </a:xfrm>
          <a:prstGeom prst="rect">
            <a:avLst/>
          </a:prstGeom>
          <a:solidFill>
            <a:srgbClr val="66FF33"/>
          </a:solidFill>
          <a:ln w="9525">
            <a:noFill/>
            <a:round/>
            <a:headEnd/>
            <a:tailEnd/>
          </a:ln>
        </p:spPr>
        <p:txBody>
          <a:bodyPr wrap="none" lIns="92160" tIns="46080" rIns="92160" bIns="46080" anchor="ctr"/>
          <a:lstStyle/>
          <a:p>
            <a:pPr algn="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400" b="1">
              <a:solidFill>
                <a:srgbClr val="B2B2B2"/>
              </a:solidFill>
              <a:latin typeface="Arial" charset="0"/>
            </a:endParaRPr>
          </a:p>
          <a:p>
            <a:pPr algn="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404"/>
                </a:solidFill>
                <a:latin typeface="Arial" charset="0"/>
              </a:rPr>
              <a:t>VLAN A</a:t>
            </a:r>
          </a:p>
        </p:txBody>
      </p:sp>
      <p:sp>
        <p:nvSpPr>
          <p:cNvPr id="33796" name="Rectangle 3"/>
          <p:cNvSpPr>
            <a:spLocks noChangeArrowheads="1"/>
          </p:cNvSpPr>
          <p:nvPr/>
        </p:nvSpPr>
        <p:spPr bwMode="auto">
          <a:xfrm>
            <a:off x="6243638" y="3767138"/>
            <a:ext cx="936625" cy="1214437"/>
          </a:xfrm>
          <a:prstGeom prst="rect">
            <a:avLst/>
          </a:prstGeom>
          <a:solidFill>
            <a:srgbClr val="B2B2B2"/>
          </a:solidFill>
          <a:ln w="12600" cap="sq">
            <a:solidFill>
              <a:srgbClr val="FFFFFF"/>
            </a:solidFill>
            <a:miter lim="800000"/>
            <a:headEnd/>
            <a:tailEnd/>
          </a:ln>
        </p:spPr>
        <p:txBody>
          <a:bodyPr wrap="none" lIns="92160" tIns="46080" rIns="92160" bIns="46080" anchor="ct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VLAN B</a:t>
            </a:r>
          </a:p>
        </p:txBody>
      </p:sp>
      <p:sp>
        <p:nvSpPr>
          <p:cNvPr id="33797" name="Text Box 4"/>
          <p:cNvSpPr txBox="1">
            <a:spLocks noChangeArrowheads="1"/>
          </p:cNvSpPr>
          <p:nvPr/>
        </p:nvSpPr>
        <p:spPr bwMode="auto">
          <a:xfrm>
            <a:off x="1763713" y="-182563"/>
            <a:ext cx="7380287" cy="723901"/>
          </a:xfrm>
          <a:prstGeom prst="rect">
            <a:avLst/>
          </a:prstGeom>
          <a:noFill/>
          <a:ln w="9525">
            <a:noFill/>
            <a:round/>
            <a:headEnd/>
            <a:tailEnd/>
          </a:ln>
        </p:spPr>
        <p:txBody>
          <a:bodyPr lIns="73080" tIns="27000" rIns="73080" bIns="27000" anchor="b"/>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Etiquetado de VLAN</a:t>
            </a:r>
          </a:p>
        </p:txBody>
      </p:sp>
      <p:grpSp>
        <p:nvGrpSpPr>
          <p:cNvPr id="2" name="Group 5"/>
          <p:cNvGrpSpPr>
            <a:grpSpLocks/>
          </p:cNvGrpSpPr>
          <p:nvPr/>
        </p:nvGrpSpPr>
        <p:grpSpPr bwMode="auto">
          <a:xfrm>
            <a:off x="2881313" y="4713288"/>
            <a:ext cx="3078162" cy="234950"/>
            <a:chOff x="1815" y="2969"/>
            <a:chExt cx="1939" cy="148"/>
          </a:xfrm>
        </p:grpSpPr>
        <p:sp>
          <p:nvSpPr>
            <p:cNvPr id="33909" name="Rectangle 6"/>
            <p:cNvSpPr>
              <a:spLocks noChangeArrowheads="1"/>
            </p:cNvSpPr>
            <p:nvPr/>
          </p:nvSpPr>
          <p:spPr bwMode="auto">
            <a:xfrm>
              <a:off x="1815" y="2979"/>
              <a:ext cx="1835" cy="120"/>
            </a:xfrm>
            <a:prstGeom prst="rect">
              <a:avLst/>
            </a:prstGeom>
            <a:solidFill>
              <a:srgbClr val="FFFFFF"/>
            </a:solidFill>
            <a:ln w="12600" cap="sq">
              <a:solidFill>
                <a:srgbClr val="000000"/>
              </a:solidFill>
              <a:miter lim="800000"/>
              <a:headEnd/>
              <a:tailEnd/>
            </a:ln>
          </p:spPr>
          <p:txBody>
            <a:bodyPr wrap="none" anchor="ctr"/>
            <a:lstStyle/>
            <a:p>
              <a:endParaRPr lang="es-ES"/>
            </a:p>
          </p:txBody>
        </p:sp>
        <p:sp>
          <p:nvSpPr>
            <p:cNvPr id="33910" name="Line 7"/>
            <p:cNvSpPr>
              <a:spLocks noChangeShapeType="1"/>
            </p:cNvSpPr>
            <p:nvPr/>
          </p:nvSpPr>
          <p:spPr bwMode="auto">
            <a:xfrm>
              <a:off x="2894" y="2976"/>
              <a:ext cx="0" cy="127"/>
            </a:xfrm>
            <a:prstGeom prst="line">
              <a:avLst/>
            </a:prstGeom>
            <a:noFill/>
            <a:ln w="12600" cap="sq">
              <a:solidFill>
                <a:srgbClr val="414141"/>
              </a:solidFill>
              <a:miter lim="800000"/>
              <a:headEnd/>
              <a:tailEnd/>
            </a:ln>
          </p:spPr>
          <p:txBody>
            <a:bodyPr/>
            <a:lstStyle/>
            <a:p>
              <a:endParaRPr lang="es-ES"/>
            </a:p>
          </p:txBody>
        </p:sp>
        <p:sp>
          <p:nvSpPr>
            <p:cNvPr id="33911" name="Rectangle 8"/>
            <p:cNvSpPr>
              <a:spLocks noChangeArrowheads="1"/>
            </p:cNvSpPr>
            <p:nvPr/>
          </p:nvSpPr>
          <p:spPr bwMode="auto">
            <a:xfrm>
              <a:off x="1815" y="2976"/>
              <a:ext cx="956" cy="123"/>
            </a:xfrm>
            <a:prstGeom prst="rect">
              <a:avLst/>
            </a:prstGeom>
            <a:solidFill>
              <a:srgbClr val="CECECE"/>
            </a:solidFill>
            <a:ln w="12600" cap="sq">
              <a:solidFill>
                <a:srgbClr val="000000"/>
              </a:solidFill>
              <a:miter lim="800000"/>
              <a:headEnd/>
              <a:tailEnd/>
            </a:ln>
          </p:spPr>
          <p:txBody>
            <a:bodyPr wrap="none" anchor="ctr"/>
            <a:lstStyle/>
            <a:p>
              <a:endParaRPr lang="es-ES"/>
            </a:p>
          </p:txBody>
        </p:sp>
        <p:sp>
          <p:nvSpPr>
            <p:cNvPr id="33912" name="Rectangle 9"/>
            <p:cNvSpPr>
              <a:spLocks noChangeArrowheads="1"/>
            </p:cNvSpPr>
            <p:nvPr/>
          </p:nvSpPr>
          <p:spPr bwMode="auto">
            <a:xfrm>
              <a:off x="2425" y="2980"/>
              <a:ext cx="51" cy="116"/>
            </a:xfrm>
            <a:prstGeom prst="rect">
              <a:avLst/>
            </a:prstGeom>
            <a:noFill/>
            <a:ln w="9525">
              <a:noFill/>
              <a:round/>
              <a:headEnd/>
              <a:tailEnd/>
            </a:ln>
          </p:spPr>
          <p:txBody>
            <a:bodyPr wrap="none" anchor="ctr"/>
            <a:lstStyle/>
            <a:p>
              <a:endParaRPr lang="es-ES"/>
            </a:p>
          </p:txBody>
        </p:sp>
        <p:sp>
          <p:nvSpPr>
            <p:cNvPr id="33913" name="Rectangle 10"/>
            <p:cNvSpPr>
              <a:spLocks noChangeArrowheads="1"/>
            </p:cNvSpPr>
            <p:nvPr/>
          </p:nvSpPr>
          <p:spPr bwMode="auto">
            <a:xfrm>
              <a:off x="1850" y="2969"/>
              <a:ext cx="845" cy="148"/>
            </a:xfrm>
            <a:prstGeom prst="rect">
              <a:avLst/>
            </a:prstGeom>
            <a:noFill/>
            <a:ln w="9525">
              <a:noFill/>
              <a:round/>
              <a:headEnd/>
              <a:tailEnd/>
            </a:ln>
          </p:spPr>
          <p:txBody>
            <a:bodyPr wrap="none" lIns="44280" tIns="22320" rIns="44280" bIns="2232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Cabecera MAC</a:t>
              </a:r>
            </a:p>
          </p:txBody>
        </p:sp>
        <p:sp>
          <p:nvSpPr>
            <p:cNvPr id="33914" name="Rectangle 11"/>
            <p:cNvSpPr>
              <a:spLocks noChangeArrowheads="1"/>
            </p:cNvSpPr>
            <p:nvPr/>
          </p:nvSpPr>
          <p:spPr bwMode="auto">
            <a:xfrm>
              <a:off x="2724" y="2976"/>
              <a:ext cx="979" cy="123"/>
            </a:xfrm>
            <a:prstGeom prst="rect">
              <a:avLst/>
            </a:prstGeom>
            <a:solidFill>
              <a:srgbClr val="CECECE"/>
            </a:solidFill>
            <a:ln w="12600" cap="sq">
              <a:solidFill>
                <a:srgbClr val="000000"/>
              </a:solidFill>
              <a:miter lim="800000"/>
              <a:headEnd/>
              <a:tailEnd/>
            </a:ln>
          </p:spPr>
          <p:txBody>
            <a:bodyPr wrap="none" anchor="ctr"/>
            <a:lstStyle/>
            <a:p>
              <a:endParaRPr lang="es-ES"/>
            </a:p>
          </p:txBody>
        </p:sp>
        <p:sp>
          <p:nvSpPr>
            <p:cNvPr id="33915" name="Rectangle 12"/>
            <p:cNvSpPr>
              <a:spLocks noChangeArrowheads="1"/>
            </p:cNvSpPr>
            <p:nvPr/>
          </p:nvSpPr>
          <p:spPr bwMode="auto">
            <a:xfrm>
              <a:off x="2812" y="2969"/>
              <a:ext cx="436" cy="148"/>
            </a:xfrm>
            <a:prstGeom prst="rect">
              <a:avLst/>
            </a:prstGeom>
            <a:noFill/>
            <a:ln w="9525">
              <a:noFill/>
              <a:round/>
              <a:headEnd/>
              <a:tailEnd/>
            </a:ln>
          </p:spPr>
          <p:txBody>
            <a:bodyPr wrap="none" lIns="44280" tIns="22320" rIns="44280" bIns="2232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Cab. IP</a:t>
              </a:r>
            </a:p>
          </p:txBody>
        </p:sp>
        <p:sp>
          <p:nvSpPr>
            <p:cNvPr id="33916" name="Line 13"/>
            <p:cNvSpPr>
              <a:spLocks noChangeShapeType="1"/>
            </p:cNvSpPr>
            <p:nvPr/>
          </p:nvSpPr>
          <p:spPr bwMode="auto">
            <a:xfrm>
              <a:off x="2721" y="2976"/>
              <a:ext cx="0" cy="127"/>
            </a:xfrm>
            <a:prstGeom prst="line">
              <a:avLst/>
            </a:prstGeom>
            <a:noFill/>
            <a:ln w="12600" cap="sq">
              <a:solidFill>
                <a:srgbClr val="414141"/>
              </a:solidFill>
              <a:miter lim="800000"/>
              <a:headEnd/>
              <a:tailEnd/>
            </a:ln>
          </p:spPr>
          <p:txBody>
            <a:bodyPr/>
            <a:lstStyle/>
            <a:p>
              <a:endParaRPr lang="es-ES"/>
            </a:p>
          </p:txBody>
        </p:sp>
        <p:sp>
          <p:nvSpPr>
            <p:cNvPr id="33917" name="Line 14"/>
            <p:cNvSpPr>
              <a:spLocks noChangeShapeType="1"/>
            </p:cNvSpPr>
            <p:nvPr/>
          </p:nvSpPr>
          <p:spPr bwMode="auto">
            <a:xfrm>
              <a:off x="3311" y="2976"/>
              <a:ext cx="0" cy="127"/>
            </a:xfrm>
            <a:prstGeom prst="line">
              <a:avLst/>
            </a:prstGeom>
            <a:noFill/>
            <a:ln w="12600" cap="sq">
              <a:solidFill>
                <a:srgbClr val="414141"/>
              </a:solidFill>
              <a:miter lim="800000"/>
              <a:headEnd/>
              <a:tailEnd/>
            </a:ln>
          </p:spPr>
          <p:txBody>
            <a:bodyPr/>
            <a:lstStyle/>
            <a:p>
              <a:endParaRPr lang="es-ES"/>
            </a:p>
          </p:txBody>
        </p:sp>
        <p:sp>
          <p:nvSpPr>
            <p:cNvPr id="33918" name="Rectangle 15"/>
            <p:cNvSpPr>
              <a:spLocks noChangeArrowheads="1"/>
            </p:cNvSpPr>
            <p:nvPr/>
          </p:nvSpPr>
          <p:spPr bwMode="auto">
            <a:xfrm>
              <a:off x="3292" y="2969"/>
              <a:ext cx="461" cy="148"/>
            </a:xfrm>
            <a:prstGeom prst="rect">
              <a:avLst/>
            </a:prstGeom>
            <a:noFill/>
            <a:ln w="9525">
              <a:noFill/>
              <a:round/>
              <a:headEnd/>
              <a:tailEnd/>
            </a:ln>
          </p:spPr>
          <p:txBody>
            <a:bodyPr wrap="none" lIns="44280" tIns="22320" rIns="44280" bIns="2232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Datos...</a:t>
              </a:r>
            </a:p>
          </p:txBody>
        </p:sp>
      </p:grpSp>
      <p:sp>
        <p:nvSpPr>
          <p:cNvPr id="33799" name="Line 16"/>
          <p:cNvSpPr>
            <a:spLocks noChangeShapeType="1"/>
          </p:cNvSpPr>
          <p:nvPr/>
        </p:nvSpPr>
        <p:spPr bwMode="auto">
          <a:xfrm flipV="1">
            <a:off x="2582863" y="4386263"/>
            <a:ext cx="1587" cy="811212"/>
          </a:xfrm>
          <a:prstGeom prst="line">
            <a:avLst/>
          </a:prstGeom>
          <a:noFill/>
          <a:ln w="12600" cap="sq">
            <a:solidFill>
              <a:srgbClr val="00FF00"/>
            </a:solidFill>
            <a:miter lim="800000"/>
            <a:headEnd/>
            <a:tailEnd type="triangle" w="med" len="med"/>
          </a:ln>
        </p:spPr>
        <p:txBody>
          <a:bodyPr/>
          <a:lstStyle/>
          <a:p>
            <a:endParaRPr lang="es-ES"/>
          </a:p>
        </p:txBody>
      </p:sp>
      <p:sp>
        <p:nvSpPr>
          <p:cNvPr id="33800" name="Rectangle 17"/>
          <p:cNvSpPr>
            <a:spLocks noChangeArrowheads="1"/>
          </p:cNvSpPr>
          <p:nvPr/>
        </p:nvSpPr>
        <p:spPr bwMode="auto">
          <a:xfrm>
            <a:off x="3563938" y="2997200"/>
            <a:ext cx="1165225" cy="612775"/>
          </a:xfrm>
          <a:prstGeom prst="rect">
            <a:avLst/>
          </a:prstGeom>
          <a:noFill/>
          <a:ln w="9525">
            <a:noFill/>
            <a:round/>
            <a:headEnd/>
            <a:tailEnd/>
          </a:ln>
        </p:spPr>
        <p:txBody>
          <a:bodyPr wrap="none" lIns="92160" tIns="46080" rIns="92160" bIns="4608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TAG</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añadida </a:t>
            </a:r>
          </a:p>
        </p:txBody>
      </p:sp>
      <p:sp>
        <p:nvSpPr>
          <p:cNvPr id="33801" name="Rectangle 18"/>
          <p:cNvSpPr>
            <a:spLocks noChangeArrowheads="1"/>
          </p:cNvSpPr>
          <p:nvPr/>
        </p:nvSpPr>
        <p:spPr bwMode="auto">
          <a:xfrm>
            <a:off x="7845425" y="3235325"/>
            <a:ext cx="1296988" cy="612775"/>
          </a:xfrm>
          <a:prstGeom prst="rect">
            <a:avLst/>
          </a:prstGeom>
          <a:noFill/>
          <a:ln w="9525">
            <a:noFill/>
            <a:round/>
            <a:headEnd/>
            <a:tailEnd/>
          </a:ln>
        </p:spPr>
        <p:txBody>
          <a:bodyPr wrap="none" lIns="92160" tIns="46080" rIns="92160" bIns="4608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TAG </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eliminada</a:t>
            </a:r>
          </a:p>
        </p:txBody>
      </p:sp>
      <p:sp>
        <p:nvSpPr>
          <p:cNvPr id="73747" name="Oval 19"/>
          <p:cNvSpPr>
            <a:spLocks noChangeArrowheads="1"/>
          </p:cNvSpPr>
          <p:nvPr/>
        </p:nvSpPr>
        <p:spPr bwMode="auto">
          <a:xfrm>
            <a:off x="1830388" y="4511675"/>
            <a:ext cx="465137" cy="469900"/>
          </a:xfrm>
          <a:prstGeom prst="ellipse">
            <a:avLst/>
          </a:prstGeom>
          <a:noFill/>
          <a:ln w="25560" cap="sq">
            <a:solidFill>
              <a:srgbClr val="000000"/>
            </a:solidFill>
            <a:miter lim="800000"/>
            <a:headEnd/>
            <a:tailEnd/>
          </a:ln>
          <a:effectLst/>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a:solidFill>
                  <a:srgbClr val="000000"/>
                </a:solidFill>
                <a:effectLst>
                  <a:outerShdw blurRad="38100" dist="38100" dir="2700000" algn="tl">
                    <a:srgbClr val="C0C0C0"/>
                  </a:outerShdw>
                </a:effectLst>
                <a:latin typeface="Arial" charset="0"/>
              </a:rPr>
              <a:t>1</a:t>
            </a:r>
          </a:p>
        </p:txBody>
      </p:sp>
      <p:sp>
        <p:nvSpPr>
          <p:cNvPr id="73748" name="Oval 20"/>
          <p:cNvSpPr>
            <a:spLocks noChangeArrowheads="1"/>
          </p:cNvSpPr>
          <p:nvPr/>
        </p:nvSpPr>
        <p:spPr bwMode="auto">
          <a:xfrm>
            <a:off x="3883025" y="3586163"/>
            <a:ext cx="465138" cy="469900"/>
          </a:xfrm>
          <a:prstGeom prst="ellipse">
            <a:avLst/>
          </a:prstGeom>
          <a:noFill/>
          <a:ln w="25560" cap="sq">
            <a:solidFill>
              <a:srgbClr val="000000"/>
            </a:solidFill>
            <a:miter lim="800000"/>
            <a:headEnd/>
            <a:tailEnd/>
          </a:ln>
          <a:effectLst/>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a:solidFill>
                  <a:srgbClr val="000000"/>
                </a:solidFill>
                <a:effectLst>
                  <a:outerShdw blurRad="38100" dist="38100" dir="2700000" algn="tl">
                    <a:srgbClr val="C0C0C0"/>
                  </a:outerShdw>
                </a:effectLst>
                <a:latin typeface="Arial" charset="0"/>
              </a:rPr>
              <a:t>2</a:t>
            </a:r>
          </a:p>
        </p:txBody>
      </p:sp>
      <p:sp>
        <p:nvSpPr>
          <p:cNvPr id="73749" name="Oval 21"/>
          <p:cNvSpPr>
            <a:spLocks noChangeArrowheads="1"/>
          </p:cNvSpPr>
          <p:nvPr/>
        </p:nvSpPr>
        <p:spPr bwMode="auto">
          <a:xfrm>
            <a:off x="5076825" y="2781300"/>
            <a:ext cx="465138" cy="469900"/>
          </a:xfrm>
          <a:prstGeom prst="ellipse">
            <a:avLst/>
          </a:prstGeom>
          <a:noFill/>
          <a:ln w="25560" cap="sq">
            <a:solidFill>
              <a:srgbClr val="000000"/>
            </a:solidFill>
            <a:miter lim="800000"/>
            <a:headEnd/>
            <a:tailEnd/>
          </a:ln>
          <a:effectLst/>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a:solidFill>
                  <a:srgbClr val="000000"/>
                </a:solidFill>
                <a:effectLst>
                  <a:outerShdw blurRad="38100" dist="38100" dir="2700000" algn="tl">
                    <a:srgbClr val="C0C0C0"/>
                  </a:outerShdw>
                </a:effectLst>
                <a:latin typeface="Arial" charset="0"/>
              </a:rPr>
              <a:t>3</a:t>
            </a:r>
          </a:p>
        </p:txBody>
      </p:sp>
      <p:sp>
        <p:nvSpPr>
          <p:cNvPr id="73750" name="Oval 22"/>
          <p:cNvSpPr>
            <a:spLocks noChangeArrowheads="1"/>
          </p:cNvSpPr>
          <p:nvPr/>
        </p:nvSpPr>
        <p:spPr bwMode="auto">
          <a:xfrm>
            <a:off x="8196263" y="2647950"/>
            <a:ext cx="465137" cy="469900"/>
          </a:xfrm>
          <a:prstGeom prst="ellipse">
            <a:avLst/>
          </a:prstGeom>
          <a:noFill/>
          <a:ln w="25560" cap="sq">
            <a:solidFill>
              <a:srgbClr val="000000"/>
            </a:solidFill>
            <a:miter lim="800000"/>
            <a:headEnd/>
            <a:tailEnd/>
          </a:ln>
          <a:effectLst/>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a:solidFill>
                  <a:srgbClr val="000000"/>
                </a:solidFill>
                <a:effectLst>
                  <a:outerShdw blurRad="38100" dist="38100" dir="2700000" algn="tl">
                    <a:srgbClr val="C0C0C0"/>
                  </a:outerShdw>
                </a:effectLst>
                <a:latin typeface="Arial" charset="0"/>
              </a:rPr>
              <a:t>4</a:t>
            </a:r>
          </a:p>
        </p:txBody>
      </p:sp>
      <p:sp>
        <p:nvSpPr>
          <p:cNvPr id="73751" name="Oval 23"/>
          <p:cNvSpPr>
            <a:spLocks noChangeArrowheads="1"/>
          </p:cNvSpPr>
          <p:nvPr/>
        </p:nvSpPr>
        <p:spPr bwMode="auto">
          <a:xfrm>
            <a:off x="8334375" y="5110163"/>
            <a:ext cx="465138" cy="469900"/>
          </a:xfrm>
          <a:prstGeom prst="ellipse">
            <a:avLst/>
          </a:prstGeom>
          <a:noFill/>
          <a:ln w="25560" cap="sq">
            <a:solidFill>
              <a:srgbClr val="000000"/>
            </a:solidFill>
            <a:miter lim="800000"/>
            <a:headEnd/>
            <a:tailEnd/>
          </a:ln>
          <a:effectLst/>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a:solidFill>
                  <a:srgbClr val="000000"/>
                </a:solidFill>
                <a:effectLst>
                  <a:outerShdw blurRad="38100" dist="38100" dir="2700000" algn="tl">
                    <a:srgbClr val="C0C0C0"/>
                  </a:outerShdw>
                </a:effectLst>
                <a:latin typeface="Arial" charset="0"/>
              </a:rPr>
              <a:t>5</a:t>
            </a:r>
          </a:p>
        </p:txBody>
      </p:sp>
      <p:sp>
        <p:nvSpPr>
          <p:cNvPr id="33807" name="Rectangle 24"/>
          <p:cNvSpPr>
            <a:spLocks noChangeArrowheads="1"/>
          </p:cNvSpPr>
          <p:nvPr/>
        </p:nvSpPr>
        <p:spPr bwMode="auto">
          <a:xfrm>
            <a:off x="2238375" y="1763713"/>
            <a:ext cx="5634038" cy="357187"/>
          </a:xfrm>
          <a:prstGeom prst="rect">
            <a:avLst/>
          </a:prstGeom>
          <a:solidFill>
            <a:srgbClr val="C0C0C0"/>
          </a:solidFill>
          <a:ln w="12600" cap="sq">
            <a:solidFill>
              <a:srgbClr val="000000"/>
            </a:solidFill>
            <a:miter lim="800000"/>
            <a:headEnd/>
            <a:tailEnd/>
          </a:ln>
        </p:spPr>
        <p:txBody>
          <a:bodyPr wrap="none" anchor="ctr"/>
          <a:lstStyle/>
          <a:p>
            <a:endParaRPr lang="es-ES"/>
          </a:p>
        </p:txBody>
      </p:sp>
      <p:sp>
        <p:nvSpPr>
          <p:cNvPr id="33808" name="Line 25"/>
          <p:cNvSpPr>
            <a:spLocks noChangeShapeType="1"/>
          </p:cNvSpPr>
          <p:nvPr/>
        </p:nvSpPr>
        <p:spPr bwMode="auto">
          <a:xfrm>
            <a:off x="5546725" y="1757363"/>
            <a:ext cx="1588" cy="369887"/>
          </a:xfrm>
          <a:prstGeom prst="line">
            <a:avLst/>
          </a:prstGeom>
          <a:noFill/>
          <a:ln w="12600" cap="sq">
            <a:solidFill>
              <a:srgbClr val="414141"/>
            </a:solidFill>
            <a:miter lim="800000"/>
            <a:headEnd/>
            <a:tailEnd/>
          </a:ln>
        </p:spPr>
        <p:txBody>
          <a:bodyPr/>
          <a:lstStyle/>
          <a:p>
            <a:endParaRPr lang="es-ES"/>
          </a:p>
        </p:txBody>
      </p:sp>
      <p:sp>
        <p:nvSpPr>
          <p:cNvPr id="33809" name="Line 26"/>
          <p:cNvSpPr>
            <a:spLocks noChangeShapeType="1"/>
          </p:cNvSpPr>
          <p:nvPr/>
        </p:nvSpPr>
        <p:spPr bwMode="auto">
          <a:xfrm>
            <a:off x="3587750" y="1757363"/>
            <a:ext cx="1588" cy="369887"/>
          </a:xfrm>
          <a:prstGeom prst="line">
            <a:avLst/>
          </a:prstGeom>
          <a:noFill/>
          <a:ln w="12600" cap="sq">
            <a:solidFill>
              <a:srgbClr val="414141"/>
            </a:solidFill>
            <a:miter lim="800000"/>
            <a:headEnd/>
            <a:tailEnd/>
          </a:ln>
        </p:spPr>
        <p:txBody>
          <a:bodyPr/>
          <a:lstStyle/>
          <a:p>
            <a:endParaRPr lang="es-ES"/>
          </a:p>
        </p:txBody>
      </p:sp>
      <p:sp>
        <p:nvSpPr>
          <p:cNvPr id="33810" name="Rectangle 27"/>
          <p:cNvSpPr>
            <a:spLocks noChangeArrowheads="1"/>
          </p:cNvSpPr>
          <p:nvPr/>
        </p:nvSpPr>
        <p:spPr bwMode="auto">
          <a:xfrm>
            <a:off x="4051300" y="1784350"/>
            <a:ext cx="1109663" cy="333375"/>
          </a:xfrm>
          <a:prstGeom prst="rect">
            <a:avLst/>
          </a:prstGeom>
          <a:solidFill>
            <a:srgbClr val="C0C0C0"/>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 VLAN A</a:t>
            </a:r>
          </a:p>
        </p:txBody>
      </p:sp>
      <p:sp>
        <p:nvSpPr>
          <p:cNvPr id="33811" name="Rectangle 28"/>
          <p:cNvSpPr>
            <a:spLocks noChangeArrowheads="1"/>
          </p:cNvSpPr>
          <p:nvPr/>
        </p:nvSpPr>
        <p:spPr bwMode="auto">
          <a:xfrm>
            <a:off x="2238375" y="1763713"/>
            <a:ext cx="1851025" cy="357187"/>
          </a:xfrm>
          <a:prstGeom prst="rect">
            <a:avLst/>
          </a:prstGeom>
          <a:solidFill>
            <a:srgbClr val="C0C0C0"/>
          </a:solidFill>
          <a:ln w="12600" cap="sq">
            <a:solidFill>
              <a:srgbClr val="000000"/>
            </a:solidFill>
            <a:miter lim="800000"/>
            <a:headEnd/>
            <a:tailEnd/>
          </a:ln>
        </p:spPr>
        <p:txBody>
          <a:bodyPr wrap="none" anchor="ctr"/>
          <a:lstStyle/>
          <a:p>
            <a:endParaRPr lang="es-ES"/>
          </a:p>
        </p:txBody>
      </p:sp>
      <p:sp>
        <p:nvSpPr>
          <p:cNvPr id="33812" name="Rectangle 29"/>
          <p:cNvSpPr>
            <a:spLocks noChangeArrowheads="1"/>
          </p:cNvSpPr>
          <p:nvPr/>
        </p:nvSpPr>
        <p:spPr bwMode="auto">
          <a:xfrm>
            <a:off x="2295525" y="1773238"/>
            <a:ext cx="1847850" cy="333375"/>
          </a:xfrm>
          <a:prstGeom prst="rect">
            <a:avLst/>
          </a:prstGeom>
          <a:solidFill>
            <a:srgbClr val="C0C0C0"/>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Cabecera MAC</a:t>
            </a:r>
          </a:p>
        </p:txBody>
      </p:sp>
      <p:sp>
        <p:nvSpPr>
          <p:cNvPr id="33813" name="Rectangle 30"/>
          <p:cNvSpPr>
            <a:spLocks noChangeArrowheads="1"/>
          </p:cNvSpPr>
          <p:nvPr/>
        </p:nvSpPr>
        <p:spPr bwMode="auto">
          <a:xfrm>
            <a:off x="5341938" y="1784350"/>
            <a:ext cx="1525587" cy="333375"/>
          </a:xfrm>
          <a:prstGeom prst="rect">
            <a:avLst/>
          </a:prstGeom>
          <a:solidFill>
            <a:srgbClr val="C0C0C0"/>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Cabecera IP</a:t>
            </a:r>
          </a:p>
        </p:txBody>
      </p:sp>
      <p:sp>
        <p:nvSpPr>
          <p:cNvPr id="33814" name="Line 31"/>
          <p:cNvSpPr>
            <a:spLocks noChangeShapeType="1"/>
          </p:cNvSpPr>
          <p:nvPr/>
        </p:nvSpPr>
        <p:spPr bwMode="auto">
          <a:xfrm>
            <a:off x="4079875" y="1757363"/>
            <a:ext cx="1588" cy="369887"/>
          </a:xfrm>
          <a:prstGeom prst="line">
            <a:avLst/>
          </a:prstGeom>
          <a:noFill/>
          <a:ln w="12600" cap="sq">
            <a:solidFill>
              <a:srgbClr val="414141"/>
            </a:solidFill>
            <a:miter lim="800000"/>
            <a:headEnd/>
            <a:tailEnd/>
          </a:ln>
        </p:spPr>
        <p:txBody>
          <a:bodyPr/>
          <a:lstStyle/>
          <a:p>
            <a:endParaRPr lang="es-ES"/>
          </a:p>
        </p:txBody>
      </p:sp>
      <p:sp>
        <p:nvSpPr>
          <p:cNvPr id="33815" name="Line 32"/>
          <p:cNvSpPr>
            <a:spLocks noChangeShapeType="1"/>
          </p:cNvSpPr>
          <p:nvPr/>
        </p:nvSpPr>
        <p:spPr bwMode="auto">
          <a:xfrm>
            <a:off x="5102225" y="1757363"/>
            <a:ext cx="1588" cy="369887"/>
          </a:xfrm>
          <a:prstGeom prst="line">
            <a:avLst/>
          </a:prstGeom>
          <a:noFill/>
          <a:ln w="12600" cap="sq">
            <a:solidFill>
              <a:srgbClr val="414141"/>
            </a:solidFill>
            <a:miter lim="800000"/>
            <a:headEnd/>
            <a:tailEnd/>
          </a:ln>
        </p:spPr>
        <p:txBody>
          <a:bodyPr/>
          <a:lstStyle/>
          <a:p>
            <a:endParaRPr lang="es-ES"/>
          </a:p>
        </p:txBody>
      </p:sp>
      <p:sp>
        <p:nvSpPr>
          <p:cNvPr id="33816" name="Line 33"/>
          <p:cNvSpPr>
            <a:spLocks noChangeShapeType="1"/>
          </p:cNvSpPr>
          <p:nvPr/>
        </p:nvSpPr>
        <p:spPr bwMode="auto">
          <a:xfrm>
            <a:off x="6824663" y="1757363"/>
            <a:ext cx="1587" cy="369887"/>
          </a:xfrm>
          <a:prstGeom prst="line">
            <a:avLst/>
          </a:prstGeom>
          <a:noFill/>
          <a:ln w="12600" cap="sq">
            <a:solidFill>
              <a:srgbClr val="414141"/>
            </a:solidFill>
            <a:miter lim="800000"/>
            <a:headEnd/>
            <a:tailEnd/>
          </a:ln>
        </p:spPr>
        <p:txBody>
          <a:bodyPr/>
          <a:lstStyle/>
          <a:p>
            <a:endParaRPr lang="es-ES"/>
          </a:p>
        </p:txBody>
      </p:sp>
      <p:sp>
        <p:nvSpPr>
          <p:cNvPr id="33817" name="Rectangle 34"/>
          <p:cNvSpPr>
            <a:spLocks noChangeArrowheads="1"/>
          </p:cNvSpPr>
          <p:nvPr/>
        </p:nvSpPr>
        <p:spPr bwMode="auto">
          <a:xfrm>
            <a:off x="6943725" y="1784350"/>
            <a:ext cx="1019175" cy="333375"/>
          </a:xfrm>
          <a:prstGeom prst="rect">
            <a:avLst/>
          </a:prstGeom>
          <a:solidFill>
            <a:srgbClr val="C0C0C0"/>
          </a:solidFill>
          <a:ln w="9525">
            <a:noFill/>
            <a:round/>
            <a:headEnd/>
            <a:tailEnd/>
          </a:ln>
        </p:spPr>
        <p:txBody>
          <a:bodyPr wrap="none" lIns="73080" tIns="36360" rIns="73080" bIns="3636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900" b="1">
                <a:solidFill>
                  <a:srgbClr val="000000"/>
                </a:solidFill>
                <a:latin typeface="Arial" charset="0"/>
              </a:rPr>
              <a:t>Datos...</a:t>
            </a:r>
          </a:p>
        </p:txBody>
      </p:sp>
      <p:sp>
        <p:nvSpPr>
          <p:cNvPr id="33818" name="Line 35"/>
          <p:cNvSpPr>
            <a:spLocks noChangeShapeType="1"/>
          </p:cNvSpPr>
          <p:nvPr/>
        </p:nvSpPr>
        <p:spPr bwMode="auto">
          <a:xfrm flipV="1">
            <a:off x="3635375" y="2994025"/>
            <a:ext cx="1588" cy="609600"/>
          </a:xfrm>
          <a:prstGeom prst="line">
            <a:avLst/>
          </a:prstGeom>
          <a:noFill/>
          <a:ln w="12600" cap="sq">
            <a:solidFill>
              <a:srgbClr val="00FF00"/>
            </a:solidFill>
            <a:miter lim="800000"/>
            <a:headEnd/>
            <a:tailEnd type="triangle" w="med" len="med"/>
          </a:ln>
        </p:spPr>
        <p:txBody>
          <a:bodyPr/>
          <a:lstStyle/>
          <a:p>
            <a:endParaRPr lang="es-ES"/>
          </a:p>
        </p:txBody>
      </p:sp>
      <p:sp>
        <p:nvSpPr>
          <p:cNvPr id="33819" name="Line 36"/>
          <p:cNvSpPr>
            <a:spLocks noChangeShapeType="1"/>
          </p:cNvSpPr>
          <p:nvPr/>
        </p:nvSpPr>
        <p:spPr bwMode="auto">
          <a:xfrm flipV="1">
            <a:off x="7956550" y="2946400"/>
            <a:ext cx="1588" cy="609600"/>
          </a:xfrm>
          <a:prstGeom prst="line">
            <a:avLst/>
          </a:prstGeom>
          <a:noFill/>
          <a:ln w="12600" cap="sq">
            <a:solidFill>
              <a:srgbClr val="00FF00"/>
            </a:solidFill>
            <a:miter lim="800000"/>
            <a:headEnd type="triangle" w="med" len="med"/>
            <a:tailEnd/>
          </a:ln>
        </p:spPr>
        <p:txBody>
          <a:bodyPr/>
          <a:lstStyle/>
          <a:p>
            <a:endParaRPr lang="es-ES"/>
          </a:p>
        </p:txBody>
      </p:sp>
      <p:sp>
        <p:nvSpPr>
          <p:cNvPr id="33820" name="Freeform 37"/>
          <p:cNvSpPr>
            <a:spLocks noChangeArrowheads="1"/>
          </p:cNvSpPr>
          <p:nvPr/>
        </p:nvSpPr>
        <p:spPr bwMode="auto">
          <a:xfrm>
            <a:off x="3128963" y="3695700"/>
            <a:ext cx="1587" cy="500063"/>
          </a:xfrm>
          <a:custGeom>
            <a:avLst/>
            <a:gdLst>
              <a:gd name="T0" fmla="*/ 0 w 1"/>
              <a:gd name="T1" fmla="*/ 0 h 315"/>
              <a:gd name="T2" fmla="*/ 0 w 1"/>
              <a:gd name="T3" fmla="*/ 2147483647 h 315"/>
              <a:gd name="T4" fmla="*/ 0 60000 65536"/>
              <a:gd name="T5" fmla="*/ 0 60000 65536"/>
              <a:gd name="T6" fmla="*/ 0 w 1"/>
              <a:gd name="T7" fmla="*/ 0 h 315"/>
              <a:gd name="T8" fmla="*/ 0 w 1"/>
              <a:gd name="T9" fmla="*/ 315 h 315"/>
            </a:gdLst>
            <a:ahLst/>
            <a:cxnLst>
              <a:cxn ang="T4">
                <a:pos x="T0" y="T1"/>
              </a:cxn>
              <a:cxn ang="T5">
                <a:pos x="T2" y="T3"/>
              </a:cxn>
            </a:cxnLst>
            <a:rect l="T6" t="T7" r="T8" b="T9"/>
            <a:pathLst>
              <a:path w="1" h="315">
                <a:moveTo>
                  <a:pt x="0" y="0"/>
                </a:moveTo>
                <a:lnTo>
                  <a:pt x="0" y="314"/>
                </a:lnTo>
              </a:path>
            </a:pathLst>
          </a:custGeom>
          <a:noFill/>
          <a:ln w="25560" cap="sq">
            <a:solidFill>
              <a:srgbClr val="F5EBC1"/>
            </a:solidFill>
            <a:round/>
            <a:headEnd/>
            <a:tailEnd/>
          </a:ln>
        </p:spPr>
        <p:txBody>
          <a:bodyPr wrap="none" anchor="ctr"/>
          <a:lstStyle/>
          <a:p>
            <a:endParaRPr lang="es-ES"/>
          </a:p>
        </p:txBody>
      </p:sp>
      <p:sp>
        <p:nvSpPr>
          <p:cNvPr id="33821" name="Freeform 38"/>
          <p:cNvSpPr>
            <a:spLocks noChangeArrowheads="1"/>
          </p:cNvSpPr>
          <p:nvPr/>
        </p:nvSpPr>
        <p:spPr bwMode="auto">
          <a:xfrm>
            <a:off x="2511425" y="3670300"/>
            <a:ext cx="1588" cy="384175"/>
          </a:xfrm>
          <a:custGeom>
            <a:avLst/>
            <a:gdLst>
              <a:gd name="T0" fmla="*/ 0 w 1"/>
              <a:gd name="T1" fmla="*/ 0 h 242"/>
              <a:gd name="T2" fmla="*/ 0 w 1"/>
              <a:gd name="T3" fmla="*/ 2147483647 h 242"/>
              <a:gd name="T4" fmla="*/ 0 60000 65536"/>
              <a:gd name="T5" fmla="*/ 0 60000 65536"/>
              <a:gd name="T6" fmla="*/ 0 w 1"/>
              <a:gd name="T7" fmla="*/ 0 h 242"/>
              <a:gd name="T8" fmla="*/ 1 w 1"/>
              <a:gd name="T9" fmla="*/ 242 h 242"/>
            </a:gdLst>
            <a:ahLst/>
            <a:cxnLst>
              <a:cxn ang="T4">
                <a:pos x="T0" y="T1"/>
              </a:cxn>
              <a:cxn ang="T5">
                <a:pos x="T2" y="T3"/>
              </a:cxn>
            </a:cxnLst>
            <a:rect l="T6" t="T7" r="T8" b="T9"/>
            <a:pathLst>
              <a:path w="1" h="242">
                <a:moveTo>
                  <a:pt x="0" y="0"/>
                </a:moveTo>
                <a:lnTo>
                  <a:pt x="0" y="241"/>
                </a:lnTo>
              </a:path>
            </a:pathLst>
          </a:custGeom>
          <a:noFill/>
          <a:ln w="25560" cap="sq">
            <a:solidFill>
              <a:srgbClr val="F5EBC1"/>
            </a:solidFill>
            <a:round/>
            <a:headEnd/>
            <a:tailEnd/>
          </a:ln>
        </p:spPr>
        <p:txBody>
          <a:bodyPr wrap="none" anchor="ctr"/>
          <a:lstStyle/>
          <a:p>
            <a:endParaRPr lang="es-ES"/>
          </a:p>
        </p:txBody>
      </p:sp>
      <p:sp>
        <p:nvSpPr>
          <p:cNvPr id="33822" name="Freeform 39"/>
          <p:cNvSpPr>
            <a:spLocks noChangeArrowheads="1"/>
          </p:cNvSpPr>
          <p:nvPr/>
        </p:nvSpPr>
        <p:spPr bwMode="auto">
          <a:xfrm>
            <a:off x="2619375" y="3687763"/>
            <a:ext cx="1588" cy="355600"/>
          </a:xfrm>
          <a:custGeom>
            <a:avLst/>
            <a:gdLst>
              <a:gd name="T0" fmla="*/ 0 w 1"/>
              <a:gd name="T1" fmla="*/ 0 h 224"/>
              <a:gd name="T2" fmla="*/ 0 w 1"/>
              <a:gd name="T3" fmla="*/ 2147483647 h 224"/>
              <a:gd name="T4" fmla="*/ 0 60000 65536"/>
              <a:gd name="T5" fmla="*/ 0 60000 65536"/>
              <a:gd name="T6" fmla="*/ 0 w 1"/>
              <a:gd name="T7" fmla="*/ 0 h 224"/>
              <a:gd name="T8" fmla="*/ 1 w 1"/>
              <a:gd name="T9" fmla="*/ 224 h 224"/>
            </a:gdLst>
            <a:ahLst/>
            <a:cxnLst>
              <a:cxn ang="T4">
                <a:pos x="T0" y="T1"/>
              </a:cxn>
              <a:cxn ang="T5">
                <a:pos x="T2" y="T3"/>
              </a:cxn>
            </a:cxnLst>
            <a:rect l="T6" t="T7" r="T8" b="T9"/>
            <a:pathLst>
              <a:path w="1" h="224">
                <a:moveTo>
                  <a:pt x="0" y="0"/>
                </a:moveTo>
                <a:lnTo>
                  <a:pt x="0" y="223"/>
                </a:lnTo>
              </a:path>
            </a:pathLst>
          </a:custGeom>
          <a:noFill/>
          <a:ln w="25560" cap="sq">
            <a:solidFill>
              <a:srgbClr val="F5EBC1"/>
            </a:solidFill>
            <a:round/>
            <a:headEnd/>
            <a:tailEnd/>
          </a:ln>
        </p:spPr>
        <p:txBody>
          <a:bodyPr wrap="none" anchor="ctr"/>
          <a:lstStyle/>
          <a:p>
            <a:endParaRPr lang="es-ES"/>
          </a:p>
        </p:txBody>
      </p:sp>
      <p:sp>
        <p:nvSpPr>
          <p:cNvPr id="33823" name="Rectangle 40"/>
          <p:cNvSpPr>
            <a:spLocks noChangeArrowheads="1"/>
          </p:cNvSpPr>
          <p:nvPr/>
        </p:nvSpPr>
        <p:spPr bwMode="auto">
          <a:xfrm>
            <a:off x="2298700" y="3905250"/>
            <a:ext cx="555625" cy="447675"/>
          </a:xfrm>
          <a:prstGeom prst="rect">
            <a:avLst/>
          </a:prstGeom>
          <a:solidFill>
            <a:srgbClr val="66FF33"/>
          </a:solidFill>
          <a:ln w="9525">
            <a:noFill/>
            <a:round/>
            <a:headEnd/>
            <a:tailEnd/>
          </a:ln>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404"/>
                </a:solidFill>
                <a:latin typeface="Arial" charset="0"/>
              </a:rPr>
              <a:t>VLAN </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404"/>
                </a:solidFill>
                <a:latin typeface="Arial" charset="0"/>
              </a:rPr>
              <a:t>A</a:t>
            </a:r>
          </a:p>
        </p:txBody>
      </p:sp>
      <p:sp>
        <p:nvSpPr>
          <p:cNvPr id="33824" name="Freeform 41"/>
          <p:cNvSpPr>
            <a:spLocks noChangeArrowheads="1"/>
          </p:cNvSpPr>
          <p:nvPr/>
        </p:nvSpPr>
        <p:spPr bwMode="auto">
          <a:xfrm>
            <a:off x="3224213" y="3675063"/>
            <a:ext cx="1587" cy="503237"/>
          </a:xfrm>
          <a:custGeom>
            <a:avLst/>
            <a:gdLst>
              <a:gd name="T0" fmla="*/ 0 w 1"/>
              <a:gd name="T1" fmla="*/ 0 h 317"/>
              <a:gd name="T2" fmla="*/ 0 w 1"/>
              <a:gd name="T3" fmla="*/ 214748364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6"/>
                </a:lnTo>
              </a:path>
            </a:pathLst>
          </a:custGeom>
          <a:noFill/>
          <a:ln w="25560" cap="sq">
            <a:solidFill>
              <a:srgbClr val="F5EBC1"/>
            </a:solidFill>
            <a:round/>
            <a:headEnd/>
            <a:tailEnd/>
          </a:ln>
        </p:spPr>
        <p:txBody>
          <a:bodyPr wrap="none" anchor="ctr"/>
          <a:lstStyle/>
          <a:p>
            <a:endParaRPr lang="es-ES"/>
          </a:p>
        </p:txBody>
      </p:sp>
      <p:sp>
        <p:nvSpPr>
          <p:cNvPr id="33825" name="Freeform 42"/>
          <p:cNvSpPr>
            <a:spLocks noChangeArrowheads="1"/>
          </p:cNvSpPr>
          <p:nvPr/>
        </p:nvSpPr>
        <p:spPr bwMode="auto">
          <a:xfrm>
            <a:off x="7078663" y="3676650"/>
            <a:ext cx="1587" cy="976313"/>
          </a:xfrm>
          <a:custGeom>
            <a:avLst/>
            <a:gdLst>
              <a:gd name="T0" fmla="*/ 0 w 1"/>
              <a:gd name="T1" fmla="*/ 0 h 615"/>
              <a:gd name="T2" fmla="*/ 0 w 1"/>
              <a:gd name="T3" fmla="*/ 2147483647 h 615"/>
              <a:gd name="T4" fmla="*/ 0 60000 65536"/>
              <a:gd name="T5" fmla="*/ 0 60000 65536"/>
              <a:gd name="T6" fmla="*/ 0 w 1"/>
              <a:gd name="T7" fmla="*/ 0 h 615"/>
              <a:gd name="T8" fmla="*/ 1 w 1"/>
              <a:gd name="T9" fmla="*/ 615 h 615"/>
            </a:gdLst>
            <a:ahLst/>
            <a:cxnLst>
              <a:cxn ang="T4">
                <a:pos x="T0" y="T1"/>
              </a:cxn>
              <a:cxn ang="T5">
                <a:pos x="T2" y="T3"/>
              </a:cxn>
            </a:cxnLst>
            <a:rect l="T6" t="T7" r="T8" b="T9"/>
            <a:pathLst>
              <a:path w="1" h="615">
                <a:moveTo>
                  <a:pt x="0" y="0"/>
                </a:moveTo>
                <a:lnTo>
                  <a:pt x="0" y="614"/>
                </a:lnTo>
              </a:path>
            </a:pathLst>
          </a:custGeom>
          <a:noFill/>
          <a:ln w="25560" cap="sq">
            <a:solidFill>
              <a:srgbClr val="F5EBC1"/>
            </a:solidFill>
            <a:round/>
            <a:headEnd/>
            <a:tailEnd/>
          </a:ln>
        </p:spPr>
        <p:txBody>
          <a:bodyPr wrap="none" anchor="ctr"/>
          <a:lstStyle/>
          <a:p>
            <a:endParaRPr lang="es-ES"/>
          </a:p>
        </p:txBody>
      </p:sp>
      <p:sp>
        <p:nvSpPr>
          <p:cNvPr id="33826" name="Rectangle 43"/>
          <p:cNvSpPr>
            <a:spLocks noChangeArrowheads="1"/>
          </p:cNvSpPr>
          <p:nvPr/>
        </p:nvSpPr>
        <p:spPr bwMode="auto">
          <a:xfrm>
            <a:off x="2913063" y="3919538"/>
            <a:ext cx="538162" cy="438150"/>
          </a:xfrm>
          <a:prstGeom prst="rect">
            <a:avLst/>
          </a:prstGeom>
          <a:solidFill>
            <a:srgbClr val="B2B2B2"/>
          </a:solidFill>
          <a:ln w="12600" cap="sq">
            <a:solidFill>
              <a:srgbClr val="FFFFFF"/>
            </a:solidFill>
            <a:miter lim="800000"/>
            <a:headEnd/>
            <a:tailEnd/>
          </a:ln>
        </p:spPr>
        <p:txBody>
          <a:bodyPr wrap="none" lIns="92160" tIns="46080" rIns="92160" bIns="46080" anchor="ct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VLAN</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 B</a:t>
            </a:r>
          </a:p>
        </p:txBody>
      </p:sp>
      <p:sp>
        <p:nvSpPr>
          <p:cNvPr id="33827" name="Rectangle 44"/>
          <p:cNvSpPr>
            <a:spLocks noChangeArrowheads="1"/>
          </p:cNvSpPr>
          <p:nvPr/>
        </p:nvSpPr>
        <p:spPr bwMode="auto">
          <a:xfrm>
            <a:off x="2371725" y="2847975"/>
            <a:ext cx="1160463" cy="828675"/>
          </a:xfrm>
          <a:prstGeom prst="rect">
            <a:avLst/>
          </a:prstGeom>
          <a:solidFill>
            <a:srgbClr val="00DFCA"/>
          </a:solidFill>
          <a:ln w="12600" cap="sq">
            <a:solidFill>
              <a:srgbClr val="000000"/>
            </a:solidFill>
            <a:miter lim="800000"/>
            <a:headEnd/>
            <a:tailEnd/>
          </a:ln>
        </p:spPr>
        <p:txBody>
          <a:bodyPr wrap="none" anchor="ctr"/>
          <a:lstStyle/>
          <a:p>
            <a:endParaRPr lang="es-ES"/>
          </a:p>
        </p:txBody>
      </p:sp>
      <p:sp>
        <p:nvSpPr>
          <p:cNvPr id="33828" name="Rectangle 45"/>
          <p:cNvSpPr>
            <a:spLocks noChangeArrowheads="1"/>
          </p:cNvSpPr>
          <p:nvPr/>
        </p:nvSpPr>
        <p:spPr bwMode="auto">
          <a:xfrm>
            <a:off x="2424113" y="3084513"/>
            <a:ext cx="1068387" cy="265112"/>
          </a:xfrm>
          <a:prstGeom prst="rect">
            <a:avLst/>
          </a:prstGeom>
          <a:solidFill>
            <a:srgbClr val="FFFFFF"/>
          </a:solidFill>
          <a:ln w="9525">
            <a:noFill/>
            <a:round/>
            <a:headEnd/>
            <a:tailEnd/>
          </a:ln>
        </p:spPr>
        <p:txBody>
          <a:bodyPr lIns="71280" tIns="36360" rIns="71280" bIns="3636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802.1Q</a:t>
            </a:r>
          </a:p>
        </p:txBody>
      </p:sp>
      <p:grpSp>
        <p:nvGrpSpPr>
          <p:cNvPr id="3" name="Group 46"/>
          <p:cNvGrpSpPr>
            <a:grpSpLocks/>
          </p:cNvGrpSpPr>
          <p:nvPr/>
        </p:nvGrpSpPr>
        <p:grpSpPr bwMode="auto">
          <a:xfrm>
            <a:off x="2398713" y="3694113"/>
            <a:ext cx="969962" cy="28575"/>
            <a:chOff x="1511" y="2327"/>
            <a:chExt cx="611" cy="18"/>
          </a:xfrm>
        </p:grpSpPr>
        <p:sp>
          <p:nvSpPr>
            <p:cNvPr id="33893" name="Rectangle 47"/>
            <p:cNvSpPr>
              <a:spLocks noChangeArrowheads="1"/>
            </p:cNvSpPr>
            <p:nvPr/>
          </p:nvSpPr>
          <p:spPr bwMode="auto">
            <a:xfrm>
              <a:off x="1511" y="2327"/>
              <a:ext cx="19"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4" name="Rectangle 48"/>
            <p:cNvSpPr>
              <a:spLocks noChangeArrowheads="1"/>
            </p:cNvSpPr>
            <p:nvPr/>
          </p:nvSpPr>
          <p:spPr bwMode="auto">
            <a:xfrm>
              <a:off x="1557" y="2327"/>
              <a:ext cx="16"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5" name="Rectangle 49"/>
            <p:cNvSpPr>
              <a:spLocks noChangeArrowheads="1"/>
            </p:cNvSpPr>
            <p:nvPr/>
          </p:nvSpPr>
          <p:spPr bwMode="auto">
            <a:xfrm>
              <a:off x="1596"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6" name="Rectangle 50"/>
            <p:cNvSpPr>
              <a:spLocks noChangeArrowheads="1"/>
            </p:cNvSpPr>
            <p:nvPr/>
          </p:nvSpPr>
          <p:spPr bwMode="auto">
            <a:xfrm>
              <a:off x="1635"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7" name="Rectangle 51"/>
            <p:cNvSpPr>
              <a:spLocks noChangeArrowheads="1"/>
            </p:cNvSpPr>
            <p:nvPr/>
          </p:nvSpPr>
          <p:spPr bwMode="auto">
            <a:xfrm>
              <a:off x="1674"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8" name="Rectangle 52"/>
            <p:cNvSpPr>
              <a:spLocks noChangeArrowheads="1"/>
            </p:cNvSpPr>
            <p:nvPr/>
          </p:nvSpPr>
          <p:spPr bwMode="auto">
            <a:xfrm>
              <a:off x="1713"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9" name="Rectangle 53"/>
            <p:cNvSpPr>
              <a:spLocks noChangeArrowheads="1"/>
            </p:cNvSpPr>
            <p:nvPr/>
          </p:nvSpPr>
          <p:spPr bwMode="auto">
            <a:xfrm>
              <a:off x="1753"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0" name="Rectangle 54"/>
            <p:cNvSpPr>
              <a:spLocks noChangeArrowheads="1"/>
            </p:cNvSpPr>
            <p:nvPr/>
          </p:nvSpPr>
          <p:spPr bwMode="auto">
            <a:xfrm>
              <a:off x="1791" y="2327"/>
              <a:ext cx="19"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1" name="Rectangle 55"/>
            <p:cNvSpPr>
              <a:spLocks noChangeArrowheads="1"/>
            </p:cNvSpPr>
            <p:nvPr/>
          </p:nvSpPr>
          <p:spPr bwMode="auto">
            <a:xfrm>
              <a:off x="1830" y="2327"/>
              <a:ext cx="18"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2" name="Rectangle 56"/>
            <p:cNvSpPr>
              <a:spLocks noChangeArrowheads="1"/>
            </p:cNvSpPr>
            <p:nvPr/>
          </p:nvSpPr>
          <p:spPr bwMode="auto">
            <a:xfrm>
              <a:off x="1870"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3" name="Rectangle 57"/>
            <p:cNvSpPr>
              <a:spLocks noChangeArrowheads="1"/>
            </p:cNvSpPr>
            <p:nvPr/>
          </p:nvSpPr>
          <p:spPr bwMode="auto">
            <a:xfrm>
              <a:off x="1910" y="2327"/>
              <a:ext cx="16"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4" name="Rectangle 58"/>
            <p:cNvSpPr>
              <a:spLocks noChangeArrowheads="1"/>
            </p:cNvSpPr>
            <p:nvPr/>
          </p:nvSpPr>
          <p:spPr bwMode="auto">
            <a:xfrm>
              <a:off x="1948" y="2327"/>
              <a:ext cx="18"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5" name="Rectangle 59"/>
            <p:cNvSpPr>
              <a:spLocks noChangeArrowheads="1"/>
            </p:cNvSpPr>
            <p:nvPr/>
          </p:nvSpPr>
          <p:spPr bwMode="auto">
            <a:xfrm>
              <a:off x="1987" y="2327"/>
              <a:ext cx="18"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6" name="Rectangle 60"/>
            <p:cNvSpPr>
              <a:spLocks noChangeArrowheads="1"/>
            </p:cNvSpPr>
            <p:nvPr/>
          </p:nvSpPr>
          <p:spPr bwMode="auto">
            <a:xfrm>
              <a:off x="2027"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7" name="Rectangle 61"/>
            <p:cNvSpPr>
              <a:spLocks noChangeArrowheads="1"/>
            </p:cNvSpPr>
            <p:nvPr/>
          </p:nvSpPr>
          <p:spPr bwMode="auto">
            <a:xfrm>
              <a:off x="2067"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908" name="Rectangle 62"/>
            <p:cNvSpPr>
              <a:spLocks noChangeArrowheads="1"/>
            </p:cNvSpPr>
            <p:nvPr/>
          </p:nvSpPr>
          <p:spPr bwMode="auto">
            <a:xfrm>
              <a:off x="2105" y="2327"/>
              <a:ext cx="17" cy="18"/>
            </a:xfrm>
            <a:prstGeom prst="rect">
              <a:avLst/>
            </a:prstGeom>
            <a:solidFill>
              <a:srgbClr val="000000"/>
            </a:solidFill>
            <a:ln w="12600" cap="sq">
              <a:solidFill>
                <a:srgbClr val="000000"/>
              </a:solidFill>
              <a:miter lim="800000"/>
              <a:headEnd/>
              <a:tailEnd/>
            </a:ln>
          </p:spPr>
          <p:txBody>
            <a:bodyPr wrap="none" anchor="ctr"/>
            <a:lstStyle/>
            <a:p>
              <a:endParaRPr lang="es-ES"/>
            </a:p>
          </p:txBody>
        </p:sp>
      </p:grpSp>
      <p:sp>
        <p:nvSpPr>
          <p:cNvPr id="33830" name="Rectangle 63"/>
          <p:cNvSpPr>
            <a:spLocks noChangeArrowheads="1"/>
          </p:cNvSpPr>
          <p:nvPr/>
        </p:nvSpPr>
        <p:spPr bwMode="auto">
          <a:xfrm>
            <a:off x="2832100" y="2787650"/>
            <a:ext cx="123825" cy="4445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31" name="Rectangle 64"/>
          <p:cNvSpPr>
            <a:spLocks noChangeArrowheads="1"/>
          </p:cNvSpPr>
          <p:nvPr/>
        </p:nvSpPr>
        <p:spPr bwMode="auto">
          <a:xfrm>
            <a:off x="2852738" y="2846388"/>
            <a:ext cx="79375" cy="61912"/>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32" name="Rectangle 65"/>
          <p:cNvSpPr>
            <a:spLocks noChangeArrowheads="1"/>
          </p:cNvSpPr>
          <p:nvPr/>
        </p:nvSpPr>
        <p:spPr bwMode="auto">
          <a:xfrm>
            <a:off x="6672263" y="2816225"/>
            <a:ext cx="1181100" cy="823913"/>
          </a:xfrm>
          <a:prstGeom prst="rect">
            <a:avLst/>
          </a:prstGeom>
          <a:solidFill>
            <a:srgbClr val="00DFCA"/>
          </a:solidFill>
          <a:ln w="12600" cap="sq">
            <a:solidFill>
              <a:srgbClr val="000000"/>
            </a:solidFill>
            <a:miter lim="800000"/>
            <a:headEnd/>
            <a:tailEnd/>
          </a:ln>
        </p:spPr>
        <p:txBody>
          <a:bodyPr wrap="none" anchor="ctr"/>
          <a:lstStyle/>
          <a:p>
            <a:endParaRPr lang="es-ES"/>
          </a:p>
        </p:txBody>
      </p:sp>
      <p:grpSp>
        <p:nvGrpSpPr>
          <p:cNvPr id="4" name="Group 66"/>
          <p:cNvGrpSpPr>
            <a:grpSpLocks/>
          </p:cNvGrpSpPr>
          <p:nvPr/>
        </p:nvGrpSpPr>
        <p:grpSpPr bwMode="auto">
          <a:xfrm>
            <a:off x="6861175" y="3660775"/>
            <a:ext cx="968375" cy="26988"/>
            <a:chOff x="4322" y="2306"/>
            <a:chExt cx="610" cy="17"/>
          </a:xfrm>
        </p:grpSpPr>
        <p:sp>
          <p:nvSpPr>
            <p:cNvPr id="33877" name="Rectangle 67"/>
            <p:cNvSpPr>
              <a:spLocks noChangeArrowheads="1"/>
            </p:cNvSpPr>
            <p:nvPr/>
          </p:nvSpPr>
          <p:spPr bwMode="auto">
            <a:xfrm>
              <a:off x="4322" y="2306"/>
              <a:ext cx="16"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78" name="Rectangle 68"/>
            <p:cNvSpPr>
              <a:spLocks noChangeArrowheads="1"/>
            </p:cNvSpPr>
            <p:nvPr/>
          </p:nvSpPr>
          <p:spPr bwMode="auto">
            <a:xfrm>
              <a:off x="4367"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79" name="Rectangle 69"/>
            <p:cNvSpPr>
              <a:spLocks noChangeArrowheads="1"/>
            </p:cNvSpPr>
            <p:nvPr/>
          </p:nvSpPr>
          <p:spPr bwMode="auto">
            <a:xfrm>
              <a:off x="4405" y="2306"/>
              <a:ext cx="18"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0" name="Rectangle 70"/>
            <p:cNvSpPr>
              <a:spLocks noChangeArrowheads="1"/>
            </p:cNvSpPr>
            <p:nvPr/>
          </p:nvSpPr>
          <p:spPr bwMode="auto">
            <a:xfrm>
              <a:off x="4444" y="2306"/>
              <a:ext cx="18"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1" name="Rectangle 71"/>
            <p:cNvSpPr>
              <a:spLocks noChangeArrowheads="1"/>
            </p:cNvSpPr>
            <p:nvPr/>
          </p:nvSpPr>
          <p:spPr bwMode="auto">
            <a:xfrm>
              <a:off x="4484"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2" name="Rectangle 72"/>
            <p:cNvSpPr>
              <a:spLocks noChangeArrowheads="1"/>
            </p:cNvSpPr>
            <p:nvPr/>
          </p:nvSpPr>
          <p:spPr bwMode="auto">
            <a:xfrm>
              <a:off x="4523" y="2306"/>
              <a:ext cx="18"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3" name="Rectangle 73"/>
            <p:cNvSpPr>
              <a:spLocks noChangeArrowheads="1"/>
            </p:cNvSpPr>
            <p:nvPr/>
          </p:nvSpPr>
          <p:spPr bwMode="auto">
            <a:xfrm>
              <a:off x="4562" y="2306"/>
              <a:ext cx="19"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4" name="Rectangle 74"/>
            <p:cNvSpPr>
              <a:spLocks noChangeArrowheads="1"/>
            </p:cNvSpPr>
            <p:nvPr/>
          </p:nvSpPr>
          <p:spPr bwMode="auto">
            <a:xfrm>
              <a:off x="4602" y="2306"/>
              <a:ext cx="16"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5" name="Rectangle 75"/>
            <p:cNvSpPr>
              <a:spLocks noChangeArrowheads="1"/>
            </p:cNvSpPr>
            <p:nvPr/>
          </p:nvSpPr>
          <p:spPr bwMode="auto">
            <a:xfrm>
              <a:off x="4640" y="2306"/>
              <a:ext cx="19"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6" name="Rectangle 76"/>
            <p:cNvSpPr>
              <a:spLocks noChangeArrowheads="1"/>
            </p:cNvSpPr>
            <p:nvPr/>
          </p:nvSpPr>
          <p:spPr bwMode="auto">
            <a:xfrm>
              <a:off x="4680"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7" name="Rectangle 77"/>
            <p:cNvSpPr>
              <a:spLocks noChangeArrowheads="1"/>
            </p:cNvSpPr>
            <p:nvPr/>
          </p:nvSpPr>
          <p:spPr bwMode="auto">
            <a:xfrm>
              <a:off x="4719"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8" name="Rectangle 78"/>
            <p:cNvSpPr>
              <a:spLocks noChangeArrowheads="1"/>
            </p:cNvSpPr>
            <p:nvPr/>
          </p:nvSpPr>
          <p:spPr bwMode="auto">
            <a:xfrm>
              <a:off x="4759" y="2306"/>
              <a:ext cx="16"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89" name="Rectangle 79"/>
            <p:cNvSpPr>
              <a:spLocks noChangeArrowheads="1"/>
            </p:cNvSpPr>
            <p:nvPr/>
          </p:nvSpPr>
          <p:spPr bwMode="auto">
            <a:xfrm>
              <a:off x="4797" y="2306"/>
              <a:ext cx="18"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0" name="Rectangle 80"/>
            <p:cNvSpPr>
              <a:spLocks noChangeArrowheads="1"/>
            </p:cNvSpPr>
            <p:nvPr/>
          </p:nvSpPr>
          <p:spPr bwMode="auto">
            <a:xfrm>
              <a:off x="4836"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1" name="Rectangle 81"/>
            <p:cNvSpPr>
              <a:spLocks noChangeArrowheads="1"/>
            </p:cNvSpPr>
            <p:nvPr/>
          </p:nvSpPr>
          <p:spPr bwMode="auto">
            <a:xfrm>
              <a:off x="4875" y="2306"/>
              <a:ext cx="17" cy="1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92" name="Rectangle 82"/>
            <p:cNvSpPr>
              <a:spLocks noChangeArrowheads="1"/>
            </p:cNvSpPr>
            <p:nvPr/>
          </p:nvSpPr>
          <p:spPr bwMode="auto">
            <a:xfrm>
              <a:off x="4916" y="2306"/>
              <a:ext cx="16" cy="17"/>
            </a:xfrm>
            <a:prstGeom prst="rect">
              <a:avLst/>
            </a:prstGeom>
            <a:solidFill>
              <a:srgbClr val="000000"/>
            </a:solidFill>
            <a:ln w="12600" cap="sq">
              <a:solidFill>
                <a:srgbClr val="000000"/>
              </a:solidFill>
              <a:miter lim="800000"/>
              <a:headEnd/>
              <a:tailEnd/>
            </a:ln>
          </p:spPr>
          <p:txBody>
            <a:bodyPr wrap="none" anchor="ctr"/>
            <a:lstStyle/>
            <a:p>
              <a:endParaRPr lang="es-ES"/>
            </a:p>
          </p:txBody>
        </p:sp>
      </p:grpSp>
      <p:sp>
        <p:nvSpPr>
          <p:cNvPr id="33834" name="Rectangle 83"/>
          <p:cNvSpPr>
            <a:spLocks noChangeArrowheads="1"/>
          </p:cNvSpPr>
          <p:nvPr/>
        </p:nvSpPr>
        <p:spPr bwMode="auto">
          <a:xfrm>
            <a:off x="7275513" y="2759075"/>
            <a:ext cx="120650" cy="4445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35" name="Rectangle 84"/>
          <p:cNvSpPr>
            <a:spLocks noChangeArrowheads="1"/>
          </p:cNvSpPr>
          <p:nvPr/>
        </p:nvSpPr>
        <p:spPr bwMode="auto">
          <a:xfrm>
            <a:off x="7294563" y="2813050"/>
            <a:ext cx="79375" cy="61913"/>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33836" name="Rectangle 85"/>
          <p:cNvSpPr>
            <a:spLocks noChangeArrowheads="1"/>
          </p:cNvSpPr>
          <p:nvPr/>
        </p:nvSpPr>
        <p:spPr bwMode="auto">
          <a:xfrm>
            <a:off x="6731000" y="3013075"/>
            <a:ext cx="1117600" cy="265113"/>
          </a:xfrm>
          <a:prstGeom prst="rect">
            <a:avLst/>
          </a:prstGeom>
          <a:solidFill>
            <a:srgbClr val="FFFFFF"/>
          </a:solidFill>
          <a:ln w="9525">
            <a:noFill/>
            <a:round/>
            <a:headEnd/>
            <a:tailEnd/>
          </a:ln>
        </p:spPr>
        <p:txBody>
          <a:bodyPr lIns="71280" tIns="36360" rIns="71280" bIns="3636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802.1Q</a:t>
            </a:r>
          </a:p>
        </p:txBody>
      </p:sp>
      <p:pic>
        <p:nvPicPr>
          <p:cNvPr id="33837" name="Picture 86"/>
          <p:cNvPicPr>
            <a:picLocks noChangeAspect="1" noChangeArrowheads="1"/>
          </p:cNvPicPr>
          <p:nvPr/>
        </p:nvPicPr>
        <p:blipFill>
          <a:blip r:embed="rId3"/>
          <a:srcRect/>
          <a:stretch>
            <a:fillRect/>
          </a:stretch>
        </p:blipFill>
        <p:spPr bwMode="auto">
          <a:xfrm>
            <a:off x="6989763" y="4460875"/>
            <a:ext cx="165100" cy="411163"/>
          </a:xfrm>
          <a:prstGeom prst="rect">
            <a:avLst/>
          </a:prstGeom>
          <a:noFill/>
          <a:ln w="9525">
            <a:noFill/>
            <a:round/>
            <a:headEnd/>
            <a:tailEnd/>
          </a:ln>
        </p:spPr>
      </p:pic>
      <p:sp>
        <p:nvSpPr>
          <p:cNvPr id="33838" name="Freeform 87"/>
          <p:cNvSpPr>
            <a:spLocks noChangeArrowheads="1"/>
          </p:cNvSpPr>
          <p:nvPr/>
        </p:nvSpPr>
        <p:spPr bwMode="auto">
          <a:xfrm>
            <a:off x="7653338" y="3656013"/>
            <a:ext cx="1587" cy="1101725"/>
          </a:xfrm>
          <a:custGeom>
            <a:avLst/>
            <a:gdLst>
              <a:gd name="T0" fmla="*/ 0 w 1"/>
              <a:gd name="T1" fmla="*/ 0 h 694"/>
              <a:gd name="T2" fmla="*/ 0 w 1"/>
              <a:gd name="T3" fmla="*/ 2147483647 h 694"/>
              <a:gd name="T4" fmla="*/ 0 60000 65536"/>
              <a:gd name="T5" fmla="*/ 0 60000 65536"/>
              <a:gd name="T6" fmla="*/ 0 w 1"/>
              <a:gd name="T7" fmla="*/ 0 h 694"/>
              <a:gd name="T8" fmla="*/ 1 w 1"/>
              <a:gd name="T9" fmla="*/ 694 h 694"/>
            </a:gdLst>
            <a:ahLst/>
            <a:cxnLst>
              <a:cxn ang="T4">
                <a:pos x="T0" y="T1"/>
              </a:cxn>
              <a:cxn ang="T5">
                <a:pos x="T2" y="T3"/>
              </a:cxn>
            </a:cxnLst>
            <a:rect l="T6" t="T7" r="T8" b="T9"/>
            <a:pathLst>
              <a:path w="1" h="694">
                <a:moveTo>
                  <a:pt x="0" y="0"/>
                </a:moveTo>
                <a:lnTo>
                  <a:pt x="0" y="693"/>
                </a:lnTo>
              </a:path>
            </a:pathLst>
          </a:custGeom>
          <a:noFill/>
          <a:ln w="12600" cap="sq">
            <a:solidFill>
              <a:srgbClr val="F5EBC1"/>
            </a:solidFill>
            <a:round/>
            <a:headEnd/>
            <a:tailEnd/>
          </a:ln>
        </p:spPr>
        <p:txBody>
          <a:bodyPr wrap="none" anchor="ctr"/>
          <a:lstStyle/>
          <a:p>
            <a:endParaRPr lang="es-ES"/>
          </a:p>
        </p:txBody>
      </p:sp>
      <p:sp>
        <p:nvSpPr>
          <p:cNvPr id="33839" name="Freeform 88"/>
          <p:cNvSpPr>
            <a:spLocks noChangeArrowheads="1"/>
          </p:cNvSpPr>
          <p:nvPr/>
        </p:nvSpPr>
        <p:spPr bwMode="auto">
          <a:xfrm>
            <a:off x="7662863" y="4119563"/>
            <a:ext cx="95250" cy="1587"/>
          </a:xfrm>
          <a:custGeom>
            <a:avLst/>
            <a:gdLst>
              <a:gd name="T0" fmla="*/ 0 w 67"/>
              <a:gd name="T1" fmla="*/ 0 h 1"/>
              <a:gd name="T2" fmla="*/ 2147483647 w 67"/>
              <a:gd name="T3" fmla="*/ 0 h 1"/>
              <a:gd name="T4" fmla="*/ 0 60000 65536"/>
              <a:gd name="T5" fmla="*/ 0 60000 65536"/>
              <a:gd name="T6" fmla="*/ 0 w 67"/>
              <a:gd name="T7" fmla="*/ 0 h 1"/>
              <a:gd name="T8" fmla="*/ 67 w 67"/>
              <a:gd name="T9" fmla="*/ 1 h 1"/>
            </a:gdLst>
            <a:ahLst/>
            <a:cxnLst>
              <a:cxn ang="T4">
                <a:pos x="T0" y="T1"/>
              </a:cxn>
              <a:cxn ang="T5">
                <a:pos x="T2" y="T3"/>
              </a:cxn>
            </a:cxnLst>
            <a:rect l="T6" t="T7" r="T8" b="T9"/>
            <a:pathLst>
              <a:path w="67" h="1">
                <a:moveTo>
                  <a:pt x="0" y="0"/>
                </a:moveTo>
                <a:lnTo>
                  <a:pt x="66" y="0"/>
                </a:lnTo>
              </a:path>
            </a:pathLst>
          </a:custGeom>
          <a:noFill/>
          <a:ln w="12600" cap="sq">
            <a:solidFill>
              <a:srgbClr val="D4876C"/>
            </a:solidFill>
            <a:round/>
            <a:headEnd/>
            <a:tailEnd/>
          </a:ln>
        </p:spPr>
        <p:txBody>
          <a:bodyPr wrap="none" anchor="ctr"/>
          <a:lstStyle/>
          <a:p>
            <a:endParaRPr lang="es-ES"/>
          </a:p>
        </p:txBody>
      </p:sp>
      <p:sp>
        <p:nvSpPr>
          <p:cNvPr id="33840" name="Freeform 89"/>
          <p:cNvSpPr>
            <a:spLocks noChangeArrowheads="1"/>
          </p:cNvSpPr>
          <p:nvPr/>
        </p:nvSpPr>
        <p:spPr bwMode="auto">
          <a:xfrm>
            <a:off x="7662863" y="4659313"/>
            <a:ext cx="95250" cy="1587"/>
          </a:xfrm>
          <a:custGeom>
            <a:avLst/>
            <a:gdLst>
              <a:gd name="T0" fmla="*/ 0 w 67"/>
              <a:gd name="T1" fmla="*/ 0 h 1"/>
              <a:gd name="T2" fmla="*/ 2147483647 w 67"/>
              <a:gd name="T3" fmla="*/ 0 h 1"/>
              <a:gd name="T4" fmla="*/ 0 60000 65536"/>
              <a:gd name="T5" fmla="*/ 0 60000 65536"/>
              <a:gd name="T6" fmla="*/ 0 w 67"/>
              <a:gd name="T7" fmla="*/ 0 h 1"/>
              <a:gd name="T8" fmla="*/ 67 w 67"/>
              <a:gd name="T9" fmla="*/ 1 h 1"/>
            </a:gdLst>
            <a:ahLst/>
            <a:cxnLst>
              <a:cxn ang="T4">
                <a:pos x="T0" y="T1"/>
              </a:cxn>
              <a:cxn ang="T5">
                <a:pos x="T2" y="T3"/>
              </a:cxn>
            </a:cxnLst>
            <a:rect l="T6" t="T7" r="T8" b="T9"/>
            <a:pathLst>
              <a:path w="67" h="1">
                <a:moveTo>
                  <a:pt x="0" y="0"/>
                </a:moveTo>
                <a:lnTo>
                  <a:pt x="66" y="0"/>
                </a:lnTo>
              </a:path>
            </a:pathLst>
          </a:custGeom>
          <a:noFill/>
          <a:ln w="12600" cap="sq">
            <a:solidFill>
              <a:srgbClr val="D4876C"/>
            </a:solidFill>
            <a:round/>
            <a:headEnd/>
            <a:tailEnd/>
          </a:ln>
        </p:spPr>
        <p:txBody>
          <a:bodyPr wrap="none" anchor="ctr"/>
          <a:lstStyle/>
          <a:p>
            <a:endParaRPr lang="es-ES"/>
          </a:p>
        </p:txBody>
      </p:sp>
      <p:grpSp>
        <p:nvGrpSpPr>
          <p:cNvPr id="5" name="Group 90"/>
          <p:cNvGrpSpPr>
            <a:grpSpLocks/>
          </p:cNvGrpSpPr>
          <p:nvPr/>
        </p:nvGrpSpPr>
        <p:grpSpPr bwMode="auto">
          <a:xfrm>
            <a:off x="7732713" y="3987800"/>
            <a:ext cx="284162" cy="311150"/>
            <a:chOff x="4871" y="2512"/>
            <a:chExt cx="179" cy="196"/>
          </a:xfrm>
        </p:grpSpPr>
        <p:pic>
          <p:nvPicPr>
            <p:cNvPr id="33875" name="Picture 91"/>
            <p:cNvPicPr>
              <a:picLocks noChangeAspect="1" noChangeArrowheads="1"/>
            </p:cNvPicPr>
            <p:nvPr/>
          </p:nvPicPr>
          <p:blipFill>
            <a:blip r:embed="rId4"/>
            <a:srcRect/>
            <a:stretch>
              <a:fillRect/>
            </a:stretch>
          </p:blipFill>
          <p:spPr bwMode="auto">
            <a:xfrm>
              <a:off x="4871" y="2512"/>
              <a:ext cx="179" cy="196"/>
            </a:xfrm>
            <a:prstGeom prst="rect">
              <a:avLst/>
            </a:prstGeom>
            <a:noFill/>
            <a:ln w="9525">
              <a:noFill/>
              <a:round/>
              <a:headEnd/>
              <a:tailEnd/>
            </a:ln>
          </p:spPr>
        </p:pic>
        <p:sp>
          <p:nvSpPr>
            <p:cNvPr id="33876" name="Rectangle 92"/>
            <p:cNvSpPr>
              <a:spLocks noChangeArrowheads="1"/>
            </p:cNvSpPr>
            <p:nvPr/>
          </p:nvSpPr>
          <p:spPr bwMode="auto">
            <a:xfrm>
              <a:off x="4908" y="2545"/>
              <a:ext cx="81" cy="77"/>
            </a:xfrm>
            <a:prstGeom prst="rect">
              <a:avLst/>
            </a:prstGeom>
            <a:solidFill>
              <a:srgbClr val="B2B2B2"/>
            </a:solidFill>
            <a:ln w="9525">
              <a:noFill/>
              <a:round/>
              <a:headEnd/>
              <a:tailEnd/>
            </a:ln>
          </p:spPr>
          <p:txBody>
            <a:bodyPr wrap="none" anchor="ctr"/>
            <a:lstStyle/>
            <a:p>
              <a:endParaRPr lang="es-ES"/>
            </a:p>
          </p:txBody>
        </p:sp>
      </p:grpSp>
      <p:grpSp>
        <p:nvGrpSpPr>
          <p:cNvPr id="6" name="Group 93"/>
          <p:cNvGrpSpPr>
            <a:grpSpLocks/>
          </p:cNvGrpSpPr>
          <p:nvPr/>
        </p:nvGrpSpPr>
        <p:grpSpPr bwMode="auto">
          <a:xfrm>
            <a:off x="7732713" y="4551363"/>
            <a:ext cx="284162" cy="311150"/>
            <a:chOff x="4871" y="2867"/>
            <a:chExt cx="179" cy="196"/>
          </a:xfrm>
        </p:grpSpPr>
        <p:pic>
          <p:nvPicPr>
            <p:cNvPr id="33873" name="Picture 94"/>
            <p:cNvPicPr>
              <a:picLocks noChangeAspect="1" noChangeArrowheads="1"/>
            </p:cNvPicPr>
            <p:nvPr/>
          </p:nvPicPr>
          <p:blipFill>
            <a:blip r:embed="rId4"/>
            <a:srcRect/>
            <a:stretch>
              <a:fillRect/>
            </a:stretch>
          </p:blipFill>
          <p:spPr bwMode="auto">
            <a:xfrm>
              <a:off x="4871" y="2867"/>
              <a:ext cx="179" cy="196"/>
            </a:xfrm>
            <a:prstGeom prst="rect">
              <a:avLst/>
            </a:prstGeom>
            <a:noFill/>
            <a:ln w="9525">
              <a:noFill/>
              <a:round/>
              <a:headEnd/>
              <a:tailEnd/>
            </a:ln>
          </p:spPr>
        </p:pic>
        <p:sp>
          <p:nvSpPr>
            <p:cNvPr id="33874" name="Rectangle 95"/>
            <p:cNvSpPr>
              <a:spLocks noChangeArrowheads="1"/>
            </p:cNvSpPr>
            <p:nvPr/>
          </p:nvSpPr>
          <p:spPr bwMode="auto">
            <a:xfrm>
              <a:off x="4908" y="2899"/>
              <a:ext cx="81" cy="79"/>
            </a:xfrm>
            <a:prstGeom prst="rect">
              <a:avLst/>
            </a:prstGeom>
            <a:solidFill>
              <a:srgbClr val="B2B2B2"/>
            </a:solidFill>
            <a:ln w="9525">
              <a:noFill/>
              <a:round/>
              <a:headEnd/>
              <a:tailEnd/>
            </a:ln>
          </p:spPr>
          <p:txBody>
            <a:bodyPr wrap="none" anchor="ctr"/>
            <a:lstStyle/>
            <a:p>
              <a:endParaRPr lang="es-ES"/>
            </a:p>
          </p:txBody>
        </p:sp>
      </p:grpSp>
      <p:sp>
        <p:nvSpPr>
          <p:cNvPr id="33843" name="Freeform 96"/>
          <p:cNvSpPr>
            <a:spLocks noChangeArrowheads="1"/>
          </p:cNvSpPr>
          <p:nvPr/>
        </p:nvSpPr>
        <p:spPr bwMode="auto">
          <a:xfrm>
            <a:off x="7546975" y="3984625"/>
            <a:ext cx="95250" cy="1588"/>
          </a:xfrm>
          <a:custGeom>
            <a:avLst/>
            <a:gdLst>
              <a:gd name="T0" fmla="*/ 0 w 68"/>
              <a:gd name="T1" fmla="*/ 0 h 1"/>
              <a:gd name="T2" fmla="*/ 2147483647 w 68"/>
              <a:gd name="T3" fmla="*/ 0 h 1"/>
              <a:gd name="T4" fmla="*/ 0 60000 65536"/>
              <a:gd name="T5" fmla="*/ 0 60000 65536"/>
              <a:gd name="T6" fmla="*/ 0 w 68"/>
              <a:gd name="T7" fmla="*/ 0 h 1"/>
              <a:gd name="T8" fmla="*/ 68 w 68"/>
              <a:gd name="T9" fmla="*/ 1 h 1"/>
            </a:gdLst>
            <a:ahLst/>
            <a:cxnLst>
              <a:cxn ang="T4">
                <a:pos x="T0" y="T1"/>
              </a:cxn>
              <a:cxn ang="T5">
                <a:pos x="T2" y="T3"/>
              </a:cxn>
            </a:cxnLst>
            <a:rect l="T6" t="T7" r="T8" b="T9"/>
            <a:pathLst>
              <a:path w="68" h="1">
                <a:moveTo>
                  <a:pt x="0" y="0"/>
                </a:moveTo>
                <a:lnTo>
                  <a:pt x="67" y="0"/>
                </a:lnTo>
              </a:path>
            </a:pathLst>
          </a:custGeom>
          <a:noFill/>
          <a:ln w="12600" cap="sq">
            <a:solidFill>
              <a:srgbClr val="D4876C"/>
            </a:solidFill>
            <a:round/>
            <a:headEnd/>
            <a:tailEnd/>
          </a:ln>
        </p:spPr>
        <p:txBody>
          <a:bodyPr wrap="none" anchor="ctr"/>
          <a:lstStyle/>
          <a:p>
            <a:endParaRPr lang="es-ES"/>
          </a:p>
        </p:txBody>
      </p:sp>
      <p:sp>
        <p:nvSpPr>
          <p:cNvPr id="33844" name="Freeform 97"/>
          <p:cNvSpPr>
            <a:spLocks noChangeArrowheads="1"/>
          </p:cNvSpPr>
          <p:nvPr/>
        </p:nvSpPr>
        <p:spPr bwMode="auto">
          <a:xfrm>
            <a:off x="7523163" y="4483100"/>
            <a:ext cx="139700" cy="1588"/>
          </a:xfrm>
          <a:custGeom>
            <a:avLst/>
            <a:gdLst>
              <a:gd name="T0" fmla="*/ 0 w 99"/>
              <a:gd name="T1" fmla="*/ 0 h 1"/>
              <a:gd name="T2" fmla="*/ 2147483647 w 99"/>
              <a:gd name="T3" fmla="*/ 0 h 1"/>
              <a:gd name="T4" fmla="*/ 0 60000 65536"/>
              <a:gd name="T5" fmla="*/ 0 60000 65536"/>
              <a:gd name="T6" fmla="*/ 0 w 99"/>
              <a:gd name="T7" fmla="*/ 0 h 1"/>
              <a:gd name="T8" fmla="*/ 99 w 99"/>
              <a:gd name="T9" fmla="*/ 1 h 1"/>
            </a:gdLst>
            <a:ahLst/>
            <a:cxnLst>
              <a:cxn ang="T4">
                <a:pos x="T0" y="T1"/>
              </a:cxn>
              <a:cxn ang="T5">
                <a:pos x="T2" y="T3"/>
              </a:cxn>
            </a:cxnLst>
            <a:rect l="T6" t="T7" r="T8" b="T9"/>
            <a:pathLst>
              <a:path w="99" h="1">
                <a:moveTo>
                  <a:pt x="0" y="0"/>
                </a:moveTo>
                <a:lnTo>
                  <a:pt x="98" y="0"/>
                </a:lnTo>
              </a:path>
            </a:pathLst>
          </a:custGeom>
          <a:noFill/>
          <a:ln w="12600" cap="sq">
            <a:solidFill>
              <a:srgbClr val="D4876C"/>
            </a:solidFill>
            <a:round/>
            <a:headEnd/>
            <a:tailEnd/>
          </a:ln>
        </p:spPr>
        <p:txBody>
          <a:bodyPr wrap="none" anchor="ctr"/>
          <a:lstStyle/>
          <a:p>
            <a:endParaRPr lang="es-ES"/>
          </a:p>
        </p:txBody>
      </p:sp>
      <p:grpSp>
        <p:nvGrpSpPr>
          <p:cNvPr id="7" name="Group 98"/>
          <p:cNvGrpSpPr>
            <a:grpSpLocks/>
          </p:cNvGrpSpPr>
          <p:nvPr/>
        </p:nvGrpSpPr>
        <p:grpSpPr bwMode="auto">
          <a:xfrm>
            <a:off x="7294563" y="3825875"/>
            <a:ext cx="280987" cy="311150"/>
            <a:chOff x="4595" y="2410"/>
            <a:chExt cx="177" cy="196"/>
          </a:xfrm>
        </p:grpSpPr>
        <p:pic>
          <p:nvPicPr>
            <p:cNvPr id="33871" name="Picture 99"/>
            <p:cNvPicPr>
              <a:picLocks noChangeAspect="1" noChangeArrowheads="1"/>
            </p:cNvPicPr>
            <p:nvPr/>
          </p:nvPicPr>
          <p:blipFill>
            <a:blip r:embed="rId4"/>
            <a:srcRect/>
            <a:stretch>
              <a:fillRect/>
            </a:stretch>
          </p:blipFill>
          <p:spPr bwMode="auto">
            <a:xfrm>
              <a:off x="4595" y="2410"/>
              <a:ext cx="177" cy="196"/>
            </a:xfrm>
            <a:prstGeom prst="rect">
              <a:avLst/>
            </a:prstGeom>
            <a:noFill/>
            <a:ln w="9525">
              <a:noFill/>
              <a:round/>
              <a:headEnd/>
              <a:tailEnd/>
            </a:ln>
          </p:spPr>
        </p:pic>
        <p:sp>
          <p:nvSpPr>
            <p:cNvPr id="33872" name="Rectangle 100"/>
            <p:cNvSpPr>
              <a:spLocks noChangeArrowheads="1"/>
            </p:cNvSpPr>
            <p:nvPr/>
          </p:nvSpPr>
          <p:spPr bwMode="auto">
            <a:xfrm>
              <a:off x="4634" y="2442"/>
              <a:ext cx="80" cy="78"/>
            </a:xfrm>
            <a:prstGeom prst="rect">
              <a:avLst/>
            </a:prstGeom>
            <a:solidFill>
              <a:srgbClr val="B2B2B2"/>
            </a:solidFill>
            <a:ln w="9525">
              <a:noFill/>
              <a:round/>
              <a:headEnd/>
              <a:tailEnd/>
            </a:ln>
          </p:spPr>
          <p:txBody>
            <a:bodyPr wrap="none" anchor="ctr"/>
            <a:lstStyle/>
            <a:p>
              <a:endParaRPr lang="es-ES"/>
            </a:p>
          </p:txBody>
        </p:sp>
      </p:grpSp>
      <p:grpSp>
        <p:nvGrpSpPr>
          <p:cNvPr id="8" name="Group 101"/>
          <p:cNvGrpSpPr>
            <a:grpSpLocks/>
          </p:cNvGrpSpPr>
          <p:nvPr/>
        </p:nvGrpSpPr>
        <p:grpSpPr bwMode="auto">
          <a:xfrm>
            <a:off x="7294563" y="4387850"/>
            <a:ext cx="280987" cy="312738"/>
            <a:chOff x="4595" y="2764"/>
            <a:chExt cx="177" cy="197"/>
          </a:xfrm>
        </p:grpSpPr>
        <p:pic>
          <p:nvPicPr>
            <p:cNvPr id="33869" name="Picture 102"/>
            <p:cNvPicPr>
              <a:picLocks noChangeAspect="1" noChangeArrowheads="1"/>
            </p:cNvPicPr>
            <p:nvPr/>
          </p:nvPicPr>
          <p:blipFill>
            <a:blip r:embed="rId4"/>
            <a:srcRect/>
            <a:stretch>
              <a:fillRect/>
            </a:stretch>
          </p:blipFill>
          <p:spPr bwMode="auto">
            <a:xfrm>
              <a:off x="4595" y="2764"/>
              <a:ext cx="177" cy="197"/>
            </a:xfrm>
            <a:prstGeom prst="rect">
              <a:avLst/>
            </a:prstGeom>
            <a:noFill/>
            <a:ln w="9525">
              <a:noFill/>
              <a:round/>
              <a:headEnd/>
              <a:tailEnd/>
            </a:ln>
          </p:spPr>
        </p:pic>
        <p:sp>
          <p:nvSpPr>
            <p:cNvPr id="33870" name="Rectangle 103"/>
            <p:cNvSpPr>
              <a:spLocks noChangeArrowheads="1"/>
            </p:cNvSpPr>
            <p:nvPr/>
          </p:nvSpPr>
          <p:spPr bwMode="auto">
            <a:xfrm>
              <a:off x="4634" y="2797"/>
              <a:ext cx="80" cy="77"/>
            </a:xfrm>
            <a:prstGeom prst="rect">
              <a:avLst/>
            </a:prstGeom>
            <a:solidFill>
              <a:srgbClr val="B2B2B2"/>
            </a:solidFill>
            <a:ln w="9525">
              <a:noFill/>
              <a:round/>
              <a:headEnd/>
              <a:tailEnd/>
            </a:ln>
          </p:spPr>
          <p:txBody>
            <a:bodyPr wrap="none" anchor="ctr"/>
            <a:lstStyle/>
            <a:p>
              <a:endParaRPr lang="es-ES"/>
            </a:p>
          </p:txBody>
        </p:sp>
      </p:grpSp>
      <p:sp>
        <p:nvSpPr>
          <p:cNvPr id="33847" name="Rectangle 104"/>
          <p:cNvSpPr>
            <a:spLocks noChangeArrowheads="1"/>
          </p:cNvSpPr>
          <p:nvPr/>
        </p:nvSpPr>
        <p:spPr bwMode="auto">
          <a:xfrm>
            <a:off x="3559175" y="2519363"/>
            <a:ext cx="3071813" cy="284162"/>
          </a:xfrm>
          <a:prstGeom prst="rect">
            <a:avLst/>
          </a:prstGeom>
          <a:noFill/>
          <a:ln w="9525">
            <a:noFill/>
            <a:round/>
            <a:headEnd/>
            <a:tailEnd/>
          </a:ln>
        </p:spPr>
        <p:txBody>
          <a:bodyPr wrap="none" lIns="65160" tIns="25560" rIns="65160" bIns="25560">
            <a:spAutoFit/>
          </a:bodyPr>
          <a:lstStyle/>
          <a:p>
            <a:pPr algn="ctr">
              <a:lnSpc>
                <a:spcPct val="8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rPr>
              <a:t>Downlink con VLANs A y B</a:t>
            </a:r>
          </a:p>
        </p:txBody>
      </p:sp>
      <p:sp>
        <p:nvSpPr>
          <p:cNvPr id="33848" name="Line 105"/>
          <p:cNvSpPr>
            <a:spLocks noChangeShapeType="1"/>
          </p:cNvSpPr>
          <p:nvPr/>
        </p:nvSpPr>
        <p:spPr bwMode="auto">
          <a:xfrm flipV="1">
            <a:off x="7927975" y="5030788"/>
            <a:ext cx="1588" cy="609600"/>
          </a:xfrm>
          <a:prstGeom prst="line">
            <a:avLst/>
          </a:prstGeom>
          <a:noFill/>
          <a:ln w="12600" cap="sq">
            <a:solidFill>
              <a:srgbClr val="00FF00"/>
            </a:solidFill>
            <a:miter lim="800000"/>
            <a:headEnd type="triangle" w="med" len="med"/>
            <a:tailEnd/>
          </a:ln>
        </p:spPr>
        <p:txBody>
          <a:bodyPr/>
          <a:lstStyle/>
          <a:p>
            <a:endParaRPr lang="es-ES"/>
          </a:p>
        </p:txBody>
      </p:sp>
      <p:sp>
        <p:nvSpPr>
          <p:cNvPr id="33849" name="Line 106"/>
          <p:cNvSpPr>
            <a:spLocks noChangeShapeType="1"/>
          </p:cNvSpPr>
          <p:nvPr/>
        </p:nvSpPr>
        <p:spPr bwMode="auto">
          <a:xfrm>
            <a:off x="4405313" y="2366963"/>
            <a:ext cx="895350" cy="1587"/>
          </a:xfrm>
          <a:prstGeom prst="line">
            <a:avLst/>
          </a:prstGeom>
          <a:noFill/>
          <a:ln w="12600" cap="sq">
            <a:solidFill>
              <a:srgbClr val="00FF00"/>
            </a:solidFill>
            <a:miter lim="800000"/>
            <a:headEnd/>
            <a:tailEnd type="triangle" w="med" len="med"/>
          </a:ln>
        </p:spPr>
        <p:txBody>
          <a:bodyPr/>
          <a:lstStyle/>
          <a:p>
            <a:endParaRPr lang="es-ES"/>
          </a:p>
        </p:txBody>
      </p:sp>
      <p:pic>
        <p:nvPicPr>
          <p:cNvPr id="33850" name="Picture 107"/>
          <p:cNvPicPr>
            <a:picLocks noChangeAspect="1" noChangeArrowheads="1"/>
          </p:cNvPicPr>
          <p:nvPr/>
        </p:nvPicPr>
        <p:blipFill>
          <a:blip r:embed="rId5"/>
          <a:srcRect/>
          <a:stretch>
            <a:fillRect/>
          </a:stretch>
        </p:blipFill>
        <p:spPr bwMode="auto">
          <a:xfrm>
            <a:off x="2170113" y="5262563"/>
            <a:ext cx="947737" cy="838200"/>
          </a:xfrm>
          <a:prstGeom prst="rect">
            <a:avLst/>
          </a:prstGeom>
          <a:noFill/>
          <a:ln w="9525">
            <a:noFill/>
            <a:round/>
            <a:headEnd/>
            <a:tailEnd/>
          </a:ln>
        </p:spPr>
      </p:pic>
      <p:pic>
        <p:nvPicPr>
          <p:cNvPr id="33851" name="Picture 108"/>
          <p:cNvPicPr>
            <a:picLocks noChangeAspect="1" noChangeArrowheads="1"/>
          </p:cNvPicPr>
          <p:nvPr/>
        </p:nvPicPr>
        <p:blipFill>
          <a:blip r:embed="rId5"/>
          <a:srcRect/>
          <a:stretch>
            <a:fillRect/>
          </a:stretch>
        </p:blipFill>
        <p:spPr bwMode="auto">
          <a:xfrm>
            <a:off x="7588250" y="5643563"/>
            <a:ext cx="949325" cy="838200"/>
          </a:xfrm>
          <a:prstGeom prst="rect">
            <a:avLst/>
          </a:prstGeom>
          <a:noFill/>
          <a:ln w="9525">
            <a:noFill/>
            <a:round/>
            <a:headEnd/>
            <a:tailEnd/>
          </a:ln>
        </p:spPr>
      </p:pic>
      <p:grpSp>
        <p:nvGrpSpPr>
          <p:cNvPr id="9" name="Group 109"/>
          <p:cNvGrpSpPr>
            <a:grpSpLocks/>
          </p:cNvGrpSpPr>
          <p:nvPr/>
        </p:nvGrpSpPr>
        <p:grpSpPr bwMode="auto">
          <a:xfrm>
            <a:off x="4462463" y="5264150"/>
            <a:ext cx="3430587" cy="239713"/>
            <a:chOff x="2811" y="3316"/>
            <a:chExt cx="2161" cy="151"/>
          </a:xfrm>
        </p:grpSpPr>
        <p:sp>
          <p:nvSpPr>
            <p:cNvPr id="33859" name="Rectangle 110"/>
            <p:cNvSpPr>
              <a:spLocks noChangeArrowheads="1"/>
            </p:cNvSpPr>
            <p:nvPr/>
          </p:nvSpPr>
          <p:spPr bwMode="auto">
            <a:xfrm>
              <a:off x="2811" y="3319"/>
              <a:ext cx="2056" cy="120"/>
            </a:xfrm>
            <a:prstGeom prst="rect">
              <a:avLst/>
            </a:prstGeom>
            <a:solidFill>
              <a:srgbClr val="FFFFFF"/>
            </a:solidFill>
            <a:ln w="12600" cap="sq">
              <a:solidFill>
                <a:srgbClr val="000000"/>
              </a:solidFill>
              <a:miter lim="800000"/>
              <a:headEnd/>
              <a:tailEnd/>
            </a:ln>
          </p:spPr>
          <p:txBody>
            <a:bodyPr wrap="none" anchor="ctr"/>
            <a:lstStyle/>
            <a:p>
              <a:endParaRPr lang="es-ES"/>
            </a:p>
          </p:txBody>
        </p:sp>
        <p:sp>
          <p:nvSpPr>
            <p:cNvPr id="33860" name="Line 111"/>
            <p:cNvSpPr>
              <a:spLocks noChangeShapeType="1"/>
            </p:cNvSpPr>
            <p:nvPr/>
          </p:nvSpPr>
          <p:spPr bwMode="auto">
            <a:xfrm>
              <a:off x="4019" y="3316"/>
              <a:ext cx="0" cy="127"/>
            </a:xfrm>
            <a:prstGeom prst="line">
              <a:avLst/>
            </a:prstGeom>
            <a:noFill/>
            <a:ln w="12600" cap="sq">
              <a:solidFill>
                <a:srgbClr val="414141"/>
              </a:solidFill>
              <a:miter lim="800000"/>
              <a:headEnd/>
              <a:tailEnd/>
            </a:ln>
          </p:spPr>
          <p:txBody>
            <a:bodyPr/>
            <a:lstStyle/>
            <a:p>
              <a:endParaRPr lang="es-ES"/>
            </a:p>
          </p:txBody>
        </p:sp>
        <p:sp>
          <p:nvSpPr>
            <p:cNvPr id="33861" name="Rectangle 112"/>
            <p:cNvSpPr>
              <a:spLocks noChangeArrowheads="1"/>
            </p:cNvSpPr>
            <p:nvPr/>
          </p:nvSpPr>
          <p:spPr bwMode="auto">
            <a:xfrm>
              <a:off x="2811" y="3316"/>
              <a:ext cx="1072" cy="123"/>
            </a:xfrm>
            <a:prstGeom prst="rect">
              <a:avLst/>
            </a:prstGeom>
            <a:solidFill>
              <a:srgbClr val="CECECE"/>
            </a:solidFill>
            <a:ln w="12600" cap="sq">
              <a:solidFill>
                <a:srgbClr val="000000"/>
              </a:solidFill>
              <a:miter lim="800000"/>
              <a:headEnd/>
              <a:tailEnd/>
            </a:ln>
          </p:spPr>
          <p:txBody>
            <a:bodyPr wrap="none" anchor="ctr"/>
            <a:lstStyle/>
            <a:p>
              <a:endParaRPr lang="es-ES"/>
            </a:p>
          </p:txBody>
        </p:sp>
        <p:sp>
          <p:nvSpPr>
            <p:cNvPr id="33862" name="Rectangle 113"/>
            <p:cNvSpPr>
              <a:spLocks noChangeArrowheads="1"/>
            </p:cNvSpPr>
            <p:nvPr/>
          </p:nvSpPr>
          <p:spPr bwMode="auto">
            <a:xfrm>
              <a:off x="3494" y="3319"/>
              <a:ext cx="57" cy="116"/>
            </a:xfrm>
            <a:prstGeom prst="rect">
              <a:avLst/>
            </a:prstGeom>
            <a:noFill/>
            <a:ln w="9525">
              <a:noFill/>
              <a:round/>
              <a:headEnd/>
              <a:tailEnd/>
            </a:ln>
          </p:spPr>
          <p:txBody>
            <a:bodyPr wrap="none" anchor="ctr"/>
            <a:lstStyle/>
            <a:p>
              <a:endParaRPr lang="es-ES"/>
            </a:p>
          </p:txBody>
        </p:sp>
        <p:sp>
          <p:nvSpPr>
            <p:cNvPr id="33863" name="Rectangle 114"/>
            <p:cNvSpPr>
              <a:spLocks noChangeArrowheads="1"/>
            </p:cNvSpPr>
            <p:nvPr/>
          </p:nvSpPr>
          <p:spPr bwMode="auto">
            <a:xfrm>
              <a:off x="2936" y="3319"/>
              <a:ext cx="845" cy="148"/>
            </a:xfrm>
            <a:prstGeom prst="rect">
              <a:avLst/>
            </a:prstGeom>
            <a:noFill/>
            <a:ln w="9525">
              <a:noFill/>
              <a:round/>
              <a:headEnd/>
              <a:tailEnd/>
            </a:ln>
          </p:spPr>
          <p:txBody>
            <a:bodyPr wrap="none" lIns="44280" tIns="22320" rIns="44280" bIns="2232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Cabecera MAC</a:t>
              </a:r>
            </a:p>
          </p:txBody>
        </p:sp>
        <p:sp>
          <p:nvSpPr>
            <p:cNvPr id="33864" name="Rectangle 115"/>
            <p:cNvSpPr>
              <a:spLocks noChangeArrowheads="1"/>
            </p:cNvSpPr>
            <p:nvPr/>
          </p:nvSpPr>
          <p:spPr bwMode="auto">
            <a:xfrm>
              <a:off x="3830" y="3316"/>
              <a:ext cx="1097" cy="123"/>
            </a:xfrm>
            <a:prstGeom prst="rect">
              <a:avLst/>
            </a:prstGeom>
            <a:solidFill>
              <a:srgbClr val="CECECE"/>
            </a:solidFill>
            <a:ln w="12600" cap="sq">
              <a:solidFill>
                <a:srgbClr val="000000"/>
              </a:solidFill>
              <a:miter lim="800000"/>
              <a:headEnd/>
              <a:tailEnd/>
            </a:ln>
          </p:spPr>
          <p:txBody>
            <a:bodyPr wrap="none" anchor="ctr"/>
            <a:lstStyle/>
            <a:p>
              <a:endParaRPr lang="es-ES"/>
            </a:p>
          </p:txBody>
        </p:sp>
        <p:sp>
          <p:nvSpPr>
            <p:cNvPr id="33865" name="Rectangle 116"/>
            <p:cNvSpPr>
              <a:spLocks noChangeArrowheads="1"/>
            </p:cNvSpPr>
            <p:nvPr/>
          </p:nvSpPr>
          <p:spPr bwMode="auto">
            <a:xfrm>
              <a:off x="3878" y="3319"/>
              <a:ext cx="436" cy="148"/>
            </a:xfrm>
            <a:prstGeom prst="rect">
              <a:avLst/>
            </a:prstGeom>
            <a:noFill/>
            <a:ln w="9525">
              <a:noFill/>
              <a:round/>
              <a:headEnd/>
              <a:tailEnd/>
            </a:ln>
          </p:spPr>
          <p:txBody>
            <a:bodyPr wrap="none" lIns="44280" tIns="22320" rIns="44280" bIns="2232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Cab. IP</a:t>
              </a:r>
            </a:p>
          </p:txBody>
        </p:sp>
        <p:sp>
          <p:nvSpPr>
            <p:cNvPr id="33866" name="Line 117"/>
            <p:cNvSpPr>
              <a:spLocks noChangeShapeType="1"/>
            </p:cNvSpPr>
            <p:nvPr/>
          </p:nvSpPr>
          <p:spPr bwMode="auto">
            <a:xfrm>
              <a:off x="3826" y="3316"/>
              <a:ext cx="0" cy="127"/>
            </a:xfrm>
            <a:prstGeom prst="line">
              <a:avLst/>
            </a:prstGeom>
            <a:noFill/>
            <a:ln w="12600" cap="sq">
              <a:solidFill>
                <a:srgbClr val="414141"/>
              </a:solidFill>
              <a:miter lim="800000"/>
              <a:headEnd/>
              <a:tailEnd/>
            </a:ln>
          </p:spPr>
          <p:txBody>
            <a:bodyPr/>
            <a:lstStyle/>
            <a:p>
              <a:endParaRPr lang="es-ES"/>
            </a:p>
          </p:txBody>
        </p:sp>
        <p:sp>
          <p:nvSpPr>
            <p:cNvPr id="33867" name="Line 118"/>
            <p:cNvSpPr>
              <a:spLocks noChangeShapeType="1"/>
            </p:cNvSpPr>
            <p:nvPr/>
          </p:nvSpPr>
          <p:spPr bwMode="auto">
            <a:xfrm>
              <a:off x="4487" y="3316"/>
              <a:ext cx="0" cy="127"/>
            </a:xfrm>
            <a:prstGeom prst="line">
              <a:avLst/>
            </a:prstGeom>
            <a:noFill/>
            <a:ln w="12600" cap="sq">
              <a:solidFill>
                <a:srgbClr val="414141"/>
              </a:solidFill>
              <a:miter lim="800000"/>
              <a:headEnd/>
              <a:tailEnd/>
            </a:ln>
          </p:spPr>
          <p:txBody>
            <a:bodyPr/>
            <a:lstStyle/>
            <a:p>
              <a:endParaRPr lang="es-ES"/>
            </a:p>
          </p:txBody>
        </p:sp>
        <p:sp>
          <p:nvSpPr>
            <p:cNvPr id="33868" name="Rectangle 119"/>
            <p:cNvSpPr>
              <a:spLocks noChangeArrowheads="1"/>
            </p:cNvSpPr>
            <p:nvPr/>
          </p:nvSpPr>
          <p:spPr bwMode="auto">
            <a:xfrm>
              <a:off x="4510" y="3319"/>
              <a:ext cx="461" cy="148"/>
            </a:xfrm>
            <a:prstGeom prst="rect">
              <a:avLst/>
            </a:prstGeom>
            <a:noFill/>
            <a:ln w="9525">
              <a:noFill/>
              <a:round/>
              <a:headEnd/>
              <a:tailEnd/>
            </a:ln>
          </p:spPr>
          <p:txBody>
            <a:bodyPr wrap="none" lIns="44280" tIns="22320" rIns="44280" bIns="2232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000000"/>
                  </a:solidFill>
                  <a:latin typeface="Arial" charset="0"/>
                </a:rPr>
                <a:t>Datos...</a:t>
              </a:r>
            </a:p>
          </p:txBody>
        </p:sp>
      </p:grpSp>
      <p:sp>
        <p:nvSpPr>
          <p:cNvPr id="73848" name="Text Box 120"/>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127" name="Group 4"/>
          <p:cNvGrpSpPr>
            <a:grpSpLocks/>
          </p:cNvGrpSpPr>
          <p:nvPr/>
        </p:nvGrpSpPr>
        <p:grpSpPr bwMode="auto">
          <a:xfrm>
            <a:off x="53975" y="1258888"/>
            <a:ext cx="1749425" cy="420687"/>
            <a:chOff x="34" y="793"/>
            <a:chExt cx="1102" cy="265"/>
          </a:xfrm>
        </p:grpSpPr>
        <p:grpSp>
          <p:nvGrpSpPr>
            <p:cNvPr id="128" name="Group 5"/>
            <p:cNvGrpSpPr>
              <a:grpSpLocks/>
            </p:cNvGrpSpPr>
            <p:nvPr/>
          </p:nvGrpSpPr>
          <p:grpSpPr bwMode="auto">
            <a:xfrm>
              <a:off x="81" y="863"/>
              <a:ext cx="1055" cy="195"/>
              <a:chOff x="81" y="863"/>
              <a:chExt cx="1055" cy="195"/>
            </a:xfrm>
          </p:grpSpPr>
          <p:sp>
            <p:nvSpPr>
              <p:cNvPr id="130"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31"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9"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afterEffect">
                                  <p:stCondLst>
                                    <p:cond delay="0"/>
                                  </p:stCondLst>
                                  <p:childTnLst>
                                    <p:set>
                                      <p:cBhvr additive="repl">
                                        <p:cTn id="6" dur="1" fill="hold">
                                          <p:stCondLst>
                                            <p:cond delay="0"/>
                                          </p:stCondLst>
                                        </p:cTn>
                                        <p:tgtEl>
                                          <p:spTgt spid="73848"/>
                                        </p:tgtEl>
                                        <p:attrNameLst>
                                          <p:attrName>style.visibility</p:attrName>
                                        </p:attrNameLst>
                                      </p:cBhvr>
                                      <p:to>
                                        <p:strVal val="visible"/>
                                      </p:to>
                                    </p:set>
                                    <p:anim calcmode="lin" valueType="num">
                                      <p:cBhvr additive="repl">
                                        <p:cTn id="7" dur="1000" fill="hold"/>
                                        <p:tgtEl>
                                          <p:spTgt spid="73848"/>
                                        </p:tgtEl>
                                        <p:attrNameLst>
                                          <p:attrName>ppt_w</p:attrName>
                                        </p:attrNameLst>
                                      </p:cBhvr>
                                      <p:tavLst>
                                        <p:tav tm="100000">
                                          <p:val>
                                            <p:strVal val="#ppt_w*0.70"/>
                                          </p:val>
                                        </p:tav>
                                        <p:tav tm="100000">
                                          <p:val>
                                            <p:strVal val="#ppt_w"/>
                                          </p:val>
                                        </p:tav>
                                      </p:tavLst>
                                    </p:anim>
                                    <p:anim calcmode="lin" valueType="num">
                                      <p:cBhvr additive="repl">
                                        <p:cTn id="8" dur="1000" fill="hold"/>
                                        <p:tgtEl>
                                          <p:spTgt spid="73848"/>
                                        </p:tgtEl>
                                        <p:attrNameLst>
                                          <p:attrName>ppt_h</p:attrName>
                                        </p:attrNameLst>
                                      </p:cBhvr>
                                      <p:tavLst>
                                        <p:tav tm="100000">
                                          <p:val>
                                            <p:strVal val="#ppt_h"/>
                                          </p:val>
                                        </p:tav>
                                        <p:tav tm="100000">
                                          <p:val>
                                            <p:strVal val="#ppt_h"/>
                                          </p:val>
                                        </p:tav>
                                      </p:tavLst>
                                    </p:anim>
                                    <p:animEffect transition="in" filter="fade">
                                      <p:cBhvr additive="repl">
                                        <p:cTn id="9" dur="1000"/>
                                        <p:tgtEl>
                                          <p:spTgt spid="7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1758950" y="3432175"/>
            <a:ext cx="7385050" cy="727075"/>
          </a:xfrm>
          <a:prstGeom prst="rect">
            <a:avLst/>
          </a:prstGeom>
          <a:noFill/>
          <a:ln w="9525">
            <a:noFill/>
            <a:miter lim="800000"/>
            <a:headEnd/>
            <a:tailEnd/>
          </a:ln>
        </p:spPr>
        <p:txBody>
          <a:bodyPr anchor="ctr"/>
          <a:lstStyle/>
          <a:p>
            <a:pPr algn="ctr"/>
            <a:r>
              <a:rPr lang="es-ES" sz="4800" b="1">
                <a:latin typeface="Verdana" pitchFamily="34" charset="0"/>
              </a:rPr>
              <a:t>Modelo  TCP/IP</a:t>
            </a:r>
            <a:endParaRPr lang="en-US" sz="4800" b="1">
              <a:latin typeface="Verdana" pitchFamily="34" charset="0"/>
            </a:endParaRPr>
          </a:p>
        </p:txBody>
      </p:sp>
      <p:grpSp>
        <p:nvGrpSpPr>
          <p:cNvPr id="2" name="Group 3"/>
          <p:cNvGrpSpPr>
            <a:grpSpLocks/>
          </p:cNvGrpSpPr>
          <p:nvPr/>
        </p:nvGrpSpPr>
        <p:grpSpPr bwMode="auto">
          <a:xfrm>
            <a:off x="140780" y="1589469"/>
            <a:ext cx="1676400" cy="304800"/>
            <a:chOff x="80" y="862"/>
            <a:chExt cx="1056" cy="192"/>
          </a:xfrm>
        </p:grpSpPr>
        <p:sp>
          <p:nvSpPr>
            <p:cNvPr id="5126" name="AutoShape 4"/>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5127" name="Text Box 5"/>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Modelo TCP/IP</a:t>
              </a:r>
            </a:p>
          </p:txBody>
        </p:sp>
      </p:grpSp>
      <p:sp>
        <p:nvSpPr>
          <p:cNvPr id="487430" name="Freeform 6"/>
          <p:cNvSpPr>
            <a:spLocks/>
          </p:cNvSpPr>
          <p:nvPr/>
        </p:nvSpPr>
        <p:spPr bwMode="auto">
          <a:xfrm>
            <a:off x="53975" y="1258888"/>
            <a:ext cx="328613" cy="257175"/>
          </a:xfrm>
          <a:custGeom>
            <a:avLst/>
            <a:gdLst>
              <a:gd name="T0" fmla="*/ 2147483647 w 207"/>
              <a:gd name="T1" fmla="*/ 0 h 162"/>
              <a:gd name="T2" fmla="*/ 0 w 207"/>
              <a:gd name="T3" fmla="*/ 0 h 162"/>
              <a:gd name="T4" fmla="*/ 0 w 207"/>
              <a:gd name="T5" fmla="*/ 2147483647 h 162"/>
              <a:gd name="T6" fmla="*/ 2147483647 w 207"/>
              <a:gd name="T7" fmla="*/ 2147483647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sp>
        <p:nvSpPr>
          <p:cNvPr id="487431" name="Rectangle 7"/>
          <p:cNvSpPr>
            <a:spLocks noChangeArrowheads="1"/>
          </p:cNvSpPr>
          <p:nvPr/>
        </p:nvSpPr>
        <p:spPr bwMode="auto">
          <a:xfrm>
            <a:off x="1774825" y="190500"/>
            <a:ext cx="7369175" cy="747713"/>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 </a:t>
            </a:r>
          </a:p>
        </p:txBody>
      </p:sp>
    </p:spTree>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87426"/>
                                        </p:tgtEl>
                                        <p:attrNameLst>
                                          <p:attrName>style.visibility</p:attrName>
                                        </p:attrNameLst>
                                      </p:cBhvr>
                                      <p:to>
                                        <p:strVal val="visible"/>
                                      </p:to>
                                    </p:set>
                                    <p:anim calcmode="lin" valueType="num">
                                      <p:cBhvr>
                                        <p:cTn id="7" dur="500" fill="hold"/>
                                        <p:tgtEl>
                                          <p:spTgt spid="487426"/>
                                        </p:tgtEl>
                                        <p:attrNameLst>
                                          <p:attrName>ppt_w</p:attrName>
                                        </p:attrNameLst>
                                      </p:cBhvr>
                                      <p:tavLst>
                                        <p:tav tm="0">
                                          <p:val>
                                            <p:fltVal val="0"/>
                                          </p:val>
                                        </p:tav>
                                        <p:tav tm="100000">
                                          <p:val>
                                            <p:strVal val="#ppt_w"/>
                                          </p:val>
                                        </p:tav>
                                      </p:tavLst>
                                    </p:anim>
                                    <p:anim calcmode="lin" valueType="num">
                                      <p:cBhvr>
                                        <p:cTn id="8" dur="500" fill="hold"/>
                                        <p:tgtEl>
                                          <p:spTgt spid="487426"/>
                                        </p:tgtEl>
                                        <p:attrNameLst>
                                          <p:attrName>ppt_h</p:attrName>
                                        </p:attrNameLst>
                                      </p:cBhvr>
                                      <p:tavLst>
                                        <p:tav tm="0">
                                          <p:val>
                                            <p:fltVal val="0"/>
                                          </p:val>
                                        </p:tav>
                                        <p:tav tm="100000">
                                          <p:val>
                                            <p:strVal val="#ppt_h"/>
                                          </p:val>
                                        </p:tav>
                                      </p:tavLst>
                                    </p:anim>
                                    <p:animEffect transition="in" filter="fade">
                                      <p:cBhvr>
                                        <p:cTn id="9" dur="500"/>
                                        <p:tgtEl>
                                          <p:spTgt spid="487426"/>
                                        </p:tgtEl>
                                      </p:cBhvr>
                                    </p:animEffect>
                                  </p:childTnLst>
                                  <p:subTnLst>
                                    <p:audio>
                                      <p:cMediaNode>
                                        <p:cTn display="0" masterRel="sameClick">
                                          <p:stCondLst>
                                            <p:cond evt="begin" delay="0">
                                              <p:tn val="5"/>
                                            </p:cond>
                                          </p:stCondLst>
                                          <p:endCondLst>
                                            <p:cond evt="onStopAudio" delay="0">
                                              <p:tgtEl>
                                                <p:sldTgt/>
                                              </p:tgtEl>
                                            </p:cond>
                                          </p:endCondLst>
                                        </p:cTn>
                                        <p:tgtEl>
                                          <p:sndTgt r:embed="rId3" name="breeze.wav"/>
                                        </p:tgtEl>
                                      </p:cMediaNode>
                                    </p:audio>
                                  </p:subTnLst>
                                </p:cTn>
                              </p:par>
                            </p:childTnLst>
                          </p:cTn>
                        </p:par>
                        <p:par>
                          <p:cTn id="10" fill="hold">
                            <p:stCondLst>
                              <p:cond delay="500"/>
                            </p:stCondLst>
                            <p:childTnLst>
                              <p:par>
                                <p:cTn id="11" presetID="4" presetClass="emph" presetSubtype="2" fill="hold" grpId="1" nodeType="afterEffect">
                                  <p:stCondLst>
                                    <p:cond delay="0"/>
                                  </p:stCondLst>
                                  <p:childTnLst>
                                    <p:anim to="0.25" calcmode="lin" valueType="num">
                                      <p:cBhvr override="childStyle">
                                        <p:cTn id="12" dur="2000" fill="hold"/>
                                        <p:tgtEl>
                                          <p:spTgt spid="487426"/>
                                        </p:tgtEl>
                                        <p:attrNameLst>
                                          <p:attrName>style.fontSize</p:attrName>
                                        </p:attrNameLst>
                                      </p:cBhvr>
                                    </p:anim>
                                  </p:childTnLst>
                                </p:cTn>
                              </p:par>
                              <p:par>
                                <p:cTn id="13" presetID="64" presetClass="path" presetSubtype="0" accel="50000" decel="50000" fill="hold" grpId="2" nodeType="withEffect">
                                  <p:stCondLst>
                                    <p:cond delay="0"/>
                                  </p:stCondLst>
                                  <p:childTnLst>
                                    <p:animMotion origin="layout" path="M 3.05556E-6 -2.36994E-6 L 3.05556E-6 -0.42173 " pathEditMode="relative" rAng="0" ptsTypes="AA">
                                      <p:cBhvr>
                                        <p:cTn id="14" dur="1000" fill="hold"/>
                                        <p:tgtEl>
                                          <p:spTgt spid="487426"/>
                                        </p:tgtEl>
                                        <p:attrNameLst>
                                          <p:attrName>ppt_x</p:attrName>
                                          <p:attrName>ppt_y</p:attrName>
                                        </p:attrNameLst>
                                      </p:cBhvr>
                                      <p:rCtr x="0" y="-211"/>
                                    </p:animMotion>
                                  </p:childTnLst>
                                  <p:subTnLst>
                                    <p:set>
                                      <p:cBhvr override="childStyle">
                                        <p:cTn dur="1" fill="hold" display="0" masterRel="sameClick" afterEffect="1">
                                          <p:stCondLst>
                                            <p:cond evt="end" delay="0">
                                              <p:tn val="13"/>
                                            </p:cond>
                                          </p:stCondLst>
                                        </p:cTn>
                                        <p:tgtEl>
                                          <p:spTgt spid="487426"/>
                                        </p:tgtEl>
                                        <p:attrNameLst>
                                          <p:attrName>style.visibility</p:attrName>
                                        </p:attrNameLst>
                                      </p:cBhvr>
                                      <p:to>
                                        <p:strVal val="hidden"/>
                                      </p:to>
                                    </p:set>
                                  </p:subTnLst>
                                </p:cTn>
                              </p:par>
                              <p:par>
                                <p:cTn id="15" presetID="10" presetClass="exit" presetSubtype="0" fill="hold" grpId="3" nodeType="withEffect">
                                  <p:stCondLst>
                                    <p:cond delay="0"/>
                                  </p:stCondLst>
                                  <p:childTnLst>
                                    <p:animEffect transition="out" filter="fade">
                                      <p:cBhvr>
                                        <p:cTn id="16" dur="1000"/>
                                        <p:tgtEl>
                                          <p:spTgt spid="487426"/>
                                        </p:tgtEl>
                                      </p:cBhvr>
                                    </p:animEffect>
                                    <p:set>
                                      <p:cBhvr>
                                        <p:cTn id="17" dur="1" fill="hold">
                                          <p:stCondLst>
                                            <p:cond delay="999"/>
                                          </p:stCondLst>
                                        </p:cTn>
                                        <p:tgtEl>
                                          <p:spTgt spid="487426"/>
                                        </p:tgtEl>
                                        <p:attrNameLst>
                                          <p:attrName>style.visibility</p:attrName>
                                        </p:attrNameLst>
                                      </p:cBhvr>
                                      <p:to>
                                        <p:strVal val="hidden"/>
                                      </p:to>
                                    </p:set>
                                  </p:childTnLst>
                                </p:cTn>
                              </p:par>
                              <p:par>
                                <p:cTn id="18" presetID="53" presetClass="entr" presetSubtype="0" fill="hold" grpId="0" nodeType="withEffect">
                                  <p:stCondLst>
                                    <p:cond delay="0"/>
                                  </p:stCondLst>
                                  <p:childTnLst>
                                    <p:set>
                                      <p:cBhvr>
                                        <p:cTn id="19" dur="1" fill="hold">
                                          <p:stCondLst>
                                            <p:cond delay="0"/>
                                          </p:stCondLst>
                                        </p:cTn>
                                        <p:tgtEl>
                                          <p:spTgt spid="487431"/>
                                        </p:tgtEl>
                                        <p:attrNameLst>
                                          <p:attrName>style.visibility</p:attrName>
                                        </p:attrNameLst>
                                      </p:cBhvr>
                                      <p:to>
                                        <p:strVal val="visible"/>
                                      </p:to>
                                    </p:set>
                                    <p:anim calcmode="lin" valueType="num">
                                      <p:cBhvr>
                                        <p:cTn id="20" dur="2000" fill="hold"/>
                                        <p:tgtEl>
                                          <p:spTgt spid="487431"/>
                                        </p:tgtEl>
                                        <p:attrNameLst>
                                          <p:attrName>ppt_w</p:attrName>
                                        </p:attrNameLst>
                                      </p:cBhvr>
                                      <p:tavLst>
                                        <p:tav tm="0">
                                          <p:val>
                                            <p:fltVal val="0"/>
                                          </p:val>
                                        </p:tav>
                                        <p:tav tm="100000">
                                          <p:val>
                                            <p:strVal val="#ppt_w"/>
                                          </p:val>
                                        </p:tav>
                                      </p:tavLst>
                                    </p:anim>
                                    <p:anim calcmode="lin" valueType="num">
                                      <p:cBhvr>
                                        <p:cTn id="21" dur="2000" fill="hold"/>
                                        <p:tgtEl>
                                          <p:spTgt spid="487431"/>
                                        </p:tgtEl>
                                        <p:attrNameLst>
                                          <p:attrName>ppt_h</p:attrName>
                                        </p:attrNameLst>
                                      </p:cBhvr>
                                      <p:tavLst>
                                        <p:tav tm="0">
                                          <p:val>
                                            <p:fltVal val="0"/>
                                          </p:val>
                                        </p:tav>
                                        <p:tav tm="100000">
                                          <p:val>
                                            <p:strVal val="#ppt_h"/>
                                          </p:val>
                                        </p:tav>
                                      </p:tavLst>
                                    </p:anim>
                                    <p:animEffect transition="in" filter="fade">
                                      <p:cBhvr>
                                        <p:cTn id="22" dur="2000"/>
                                        <p:tgtEl>
                                          <p:spTgt spid="487431"/>
                                        </p:tgtEl>
                                      </p:cBhvr>
                                    </p:animEffect>
                                  </p:childTnLst>
                                </p:cTn>
                              </p:par>
                              <p:par>
                                <p:cTn id="23" presetID="22" presetClass="entr" presetSubtype="1" fill="hold" grpId="0" nodeType="withEffect">
                                  <p:stCondLst>
                                    <p:cond delay="500"/>
                                  </p:stCondLst>
                                  <p:childTnLst>
                                    <p:set>
                                      <p:cBhvr>
                                        <p:cTn id="24" dur="1" fill="hold">
                                          <p:stCondLst>
                                            <p:cond delay="0"/>
                                          </p:stCondLst>
                                        </p:cTn>
                                        <p:tgtEl>
                                          <p:spTgt spid="487430"/>
                                        </p:tgtEl>
                                        <p:attrNameLst>
                                          <p:attrName>style.visibility</p:attrName>
                                        </p:attrNameLst>
                                      </p:cBhvr>
                                      <p:to>
                                        <p:strVal val="visible"/>
                                      </p:to>
                                    </p:set>
                                    <p:animEffect transition="in" filter="wipe(up)">
                                      <p:cBhvr>
                                        <p:cTn id="25" dur="1000"/>
                                        <p:tgtEl>
                                          <p:spTgt spid="487430"/>
                                        </p:tgtEl>
                                      </p:cBhvr>
                                    </p:animEffect>
                                  </p:childTnLst>
                                  <p:subTnLst>
                                    <p:audio>
                                      <p:cMediaNode>
                                        <p:cTn display="0" masterRel="sameClick">
                                          <p:stCondLst>
                                            <p:cond evt="begin" delay="0">
                                              <p:tn val="23"/>
                                            </p:cond>
                                          </p:stCondLst>
                                          <p:endCondLst>
                                            <p:cond evt="onStopAudio" delay="0">
                                              <p:tgtEl>
                                                <p:sldTgt/>
                                              </p:tgtEl>
                                            </p:cond>
                                          </p:endCondLst>
                                        </p:cTn>
                                        <p:tgtEl>
                                          <p:sndTgt r:embed="rId4" name="push.wav"/>
                                        </p:tgtEl>
                                      </p:cMediaNode>
                                    </p:audio>
                                  </p:subTnLst>
                                </p:cTn>
                              </p:par>
                              <p:par>
                                <p:cTn id="26" presetID="47" presetClass="entr" presetSubtype="0" fill="hold" nodeType="withEffect">
                                  <p:stCondLst>
                                    <p:cond delay="5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p:bldP spid="487426" grpId="1"/>
      <p:bldP spid="487426" grpId="2"/>
      <p:bldP spid="487426" grpId="3"/>
      <p:bldP spid="487430" grpId="0" animBg="1"/>
      <p:bldP spid="4874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eaLnBrk="1" hangingPunct="1"/>
            <a:r>
              <a:rPr lang="es-ES" smtClean="0"/>
              <a:t>Modelo TCP/IP</a:t>
            </a:r>
          </a:p>
        </p:txBody>
      </p:sp>
      <p:sp>
        <p:nvSpPr>
          <p:cNvPr id="489475" name="Rectangle 3"/>
          <p:cNvSpPr>
            <a:spLocks noGrp="1" noChangeArrowheads="1"/>
          </p:cNvSpPr>
          <p:nvPr>
            <p:ph type="body" idx="1"/>
          </p:nvPr>
        </p:nvSpPr>
        <p:spPr>
          <a:xfrm>
            <a:off x="2057400" y="1284288"/>
            <a:ext cx="6908800" cy="5573712"/>
          </a:xfrm>
        </p:spPr>
        <p:txBody>
          <a:bodyPr/>
          <a:lstStyle/>
          <a:p>
            <a:pPr eaLnBrk="1" hangingPunct="1">
              <a:lnSpc>
                <a:spcPct val="80000"/>
              </a:lnSpc>
              <a:spcBef>
                <a:spcPct val="60000"/>
              </a:spcBef>
              <a:spcAft>
                <a:spcPct val="20000"/>
              </a:spcAft>
            </a:pPr>
            <a:r>
              <a:rPr lang="es-ES" sz="2000" smtClean="0">
                <a:latin typeface="Verdana" pitchFamily="34" charset="0"/>
              </a:rPr>
              <a:t>Función: transmitir información de un dispositivo de red a otro.</a:t>
            </a:r>
          </a:p>
          <a:p>
            <a:pPr eaLnBrk="1" hangingPunct="1">
              <a:lnSpc>
                <a:spcPct val="80000"/>
              </a:lnSpc>
              <a:spcBef>
                <a:spcPct val="60000"/>
              </a:spcBef>
              <a:spcAft>
                <a:spcPct val="20000"/>
              </a:spcAft>
            </a:pPr>
            <a:r>
              <a:rPr lang="es-ES" sz="2000" smtClean="0">
                <a:latin typeface="Verdana" pitchFamily="34" charset="0"/>
              </a:rPr>
              <a:t>Capas </a:t>
            </a:r>
          </a:p>
          <a:p>
            <a:pPr eaLnBrk="1" hangingPunct="1">
              <a:lnSpc>
                <a:spcPct val="80000"/>
              </a:lnSpc>
              <a:spcBef>
                <a:spcPct val="60000"/>
              </a:spcBef>
              <a:spcAft>
                <a:spcPct val="20000"/>
              </a:spcAft>
            </a:pPr>
            <a:endParaRPr lang="es-ES" sz="2000" smtClean="0">
              <a:latin typeface="Verdana" pitchFamily="34" charset="0"/>
            </a:endParaRPr>
          </a:p>
          <a:p>
            <a:pPr eaLnBrk="1" hangingPunct="1">
              <a:lnSpc>
                <a:spcPct val="80000"/>
              </a:lnSpc>
              <a:spcBef>
                <a:spcPct val="60000"/>
              </a:spcBef>
              <a:spcAft>
                <a:spcPct val="20000"/>
              </a:spcAft>
            </a:pPr>
            <a:endParaRPr lang="es-ES" sz="2000" b="1" smtClean="0">
              <a:latin typeface="Verdana" pitchFamily="34" charset="0"/>
            </a:endParaRPr>
          </a:p>
          <a:p>
            <a:pPr eaLnBrk="1" hangingPunct="1">
              <a:lnSpc>
                <a:spcPct val="80000"/>
              </a:lnSpc>
              <a:spcBef>
                <a:spcPct val="60000"/>
              </a:spcBef>
              <a:spcAft>
                <a:spcPct val="20000"/>
              </a:spcAft>
            </a:pPr>
            <a:endParaRPr lang="es-ES" sz="2000" b="1" smtClean="0">
              <a:latin typeface="Verdana" pitchFamily="34" charset="0"/>
            </a:endParaRPr>
          </a:p>
          <a:p>
            <a:pPr eaLnBrk="1" hangingPunct="1">
              <a:lnSpc>
                <a:spcPct val="80000"/>
              </a:lnSpc>
              <a:spcBef>
                <a:spcPct val="60000"/>
              </a:spcBef>
              <a:spcAft>
                <a:spcPct val="20000"/>
              </a:spcAft>
            </a:pPr>
            <a:r>
              <a:rPr lang="es-ES" sz="2000" smtClean="0">
                <a:latin typeface="Verdana" pitchFamily="34" charset="0"/>
              </a:rPr>
              <a:t>Aplicación: Maneja la implementación de aplicaciones de usuario</a:t>
            </a:r>
          </a:p>
          <a:p>
            <a:pPr eaLnBrk="1" hangingPunct="1">
              <a:lnSpc>
                <a:spcPct val="80000"/>
              </a:lnSpc>
              <a:spcBef>
                <a:spcPct val="60000"/>
              </a:spcBef>
              <a:spcAft>
                <a:spcPct val="20000"/>
              </a:spcAft>
            </a:pPr>
            <a:r>
              <a:rPr lang="es-ES" sz="2000" smtClean="0">
                <a:latin typeface="Verdana" pitchFamily="34" charset="0"/>
              </a:rPr>
              <a:t>Transporte: Maneja comunicaciones extremo a extremo entre equipos</a:t>
            </a:r>
          </a:p>
          <a:p>
            <a:pPr eaLnBrk="1" hangingPunct="1">
              <a:lnSpc>
                <a:spcPct val="80000"/>
              </a:lnSpc>
              <a:spcBef>
                <a:spcPct val="60000"/>
              </a:spcBef>
              <a:spcAft>
                <a:spcPct val="20000"/>
              </a:spcAft>
            </a:pPr>
            <a:r>
              <a:rPr lang="es-ES" sz="2000" smtClean="0">
                <a:latin typeface="Verdana" pitchFamily="34" charset="0"/>
              </a:rPr>
              <a:t>Red: Manda los datos del origen al destino</a:t>
            </a:r>
          </a:p>
          <a:p>
            <a:pPr eaLnBrk="1" hangingPunct="1">
              <a:lnSpc>
                <a:spcPct val="80000"/>
              </a:lnSpc>
              <a:spcBef>
                <a:spcPct val="60000"/>
              </a:spcBef>
              <a:spcAft>
                <a:spcPct val="20000"/>
              </a:spcAft>
            </a:pPr>
            <a:r>
              <a:rPr lang="es-ES" sz="2000" smtClean="0">
                <a:latin typeface="Verdana" pitchFamily="34" charset="0"/>
              </a:rPr>
              <a:t>Enlace: Maneja los datos hacia o desde el medio físico.</a:t>
            </a:r>
          </a:p>
          <a:p>
            <a:pPr lvl="1" eaLnBrk="1" hangingPunct="1">
              <a:lnSpc>
                <a:spcPct val="80000"/>
              </a:lnSpc>
              <a:spcBef>
                <a:spcPct val="60000"/>
              </a:spcBef>
              <a:spcAft>
                <a:spcPct val="20000"/>
              </a:spcAft>
            </a:pPr>
            <a:endParaRPr lang="es-ES_tradnl" sz="1800" smtClean="0">
              <a:latin typeface="Verdana" pitchFamily="34" charset="0"/>
            </a:endParaRPr>
          </a:p>
        </p:txBody>
      </p:sp>
      <p:sp>
        <p:nvSpPr>
          <p:cNvPr id="489476" name="Text Box 4"/>
          <p:cNvSpPr txBox="1">
            <a:spLocks noChangeAspect="1" noChangeArrowheads="1"/>
          </p:cNvSpPr>
          <p:nvPr/>
        </p:nvSpPr>
        <p:spPr bwMode="auto">
          <a:xfrm>
            <a:off x="1781175" y="688975"/>
            <a:ext cx="7131050" cy="523875"/>
          </a:xfrm>
          <a:prstGeom prst="rect">
            <a:avLst/>
          </a:prstGeom>
          <a:noFill/>
          <a:ln w="9525">
            <a:noFill/>
            <a:miter lim="800000"/>
            <a:headEnd/>
            <a:tailEnd/>
          </a:ln>
        </p:spPr>
        <p:txBody>
          <a:bodyPr/>
          <a:lstStyle/>
          <a:p>
            <a:pPr algn="r" eaLnBrk="0" hangingPunct="0"/>
            <a:r>
              <a:rPr lang="es-ES_tradnl">
                <a:solidFill>
                  <a:schemeClr val="hlink"/>
                </a:solidFill>
                <a:latin typeface="Verdana" pitchFamily="34" charset="0"/>
              </a:rPr>
              <a:t>Capas</a:t>
            </a:r>
            <a:endParaRPr lang="es-ES">
              <a:solidFill>
                <a:schemeClr val="hlink"/>
              </a:solidFill>
              <a:latin typeface="Verdana" pitchFamily="34" charset="0"/>
            </a:endParaRPr>
          </a:p>
        </p:txBody>
      </p:sp>
      <p:grpSp>
        <p:nvGrpSpPr>
          <p:cNvPr id="4" name="Group 10"/>
          <p:cNvGrpSpPr>
            <a:grpSpLocks/>
          </p:cNvGrpSpPr>
          <p:nvPr/>
        </p:nvGrpSpPr>
        <p:grpSpPr bwMode="auto">
          <a:xfrm>
            <a:off x="2963863" y="2528888"/>
            <a:ext cx="4765675" cy="1289050"/>
            <a:chOff x="6280" y="2878"/>
            <a:chExt cx="3959" cy="1682"/>
          </a:xfrm>
        </p:grpSpPr>
        <p:sp>
          <p:nvSpPr>
            <p:cNvPr id="6151" name="Rectangle 11"/>
            <p:cNvSpPr>
              <a:spLocks noChangeArrowheads="1"/>
            </p:cNvSpPr>
            <p:nvPr/>
          </p:nvSpPr>
          <p:spPr bwMode="auto">
            <a:xfrm>
              <a:off x="7024" y="3357"/>
              <a:ext cx="1023" cy="312"/>
            </a:xfrm>
            <a:prstGeom prst="rect">
              <a:avLst/>
            </a:prstGeom>
            <a:solidFill>
              <a:srgbClr val="CCFFFF"/>
            </a:solidFill>
            <a:ln w="9525">
              <a:miter lim="800000"/>
              <a:headEnd/>
              <a:tailEnd/>
            </a:ln>
            <a:scene3d>
              <a:camera prst="legacyObliqueTopRight"/>
              <a:lightRig rig="legacyFlat3" dir="b"/>
            </a:scene3d>
            <a:sp3d extrusionH="23800" prstMaterial="legacyMatte">
              <a:bevelT w="13500" h="13500" prst="angle"/>
              <a:bevelB w="13500" h="13500" prst="angle"/>
              <a:extrusionClr>
                <a:srgbClr val="CCFFFF"/>
              </a:extrusionClr>
            </a:sp3d>
          </p:spPr>
          <p:txBody>
            <a:bodyPr>
              <a:flatTx/>
            </a:bodyPr>
            <a:lstStyle/>
            <a:p>
              <a:endParaRPr lang="es-ES_tradnl"/>
            </a:p>
          </p:txBody>
        </p:sp>
        <p:sp>
          <p:nvSpPr>
            <p:cNvPr id="6152" name="Rectangle 12"/>
            <p:cNvSpPr>
              <a:spLocks noChangeArrowheads="1"/>
            </p:cNvSpPr>
            <p:nvPr/>
          </p:nvSpPr>
          <p:spPr bwMode="auto">
            <a:xfrm>
              <a:off x="7008" y="4266"/>
              <a:ext cx="2184" cy="294"/>
            </a:xfrm>
            <a:prstGeom prst="rect">
              <a:avLst/>
            </a:prstGeom>
            <a:solidFill>
              <a:srgbClr val="CCFFCC"/>
            </a:solidFill>
            <a:ln w="9525">
              <a:miter lim="800000"/>
              <a:headEnd/>
              <a:tailEnd/>
            </a:ln>
            <a:scene3d>
              <a:camera prst="legacyObliqueTopRight"/>
              <a:lightRig rig="legacyFlat3" dir="b"/>
            </a:scene3d>
            <a:sp3d extrusionH="23800" prstMaterial="legacyMatte">
              <a:bevelT w="13500" h="13500" prst="angle"/>
              <a:bevelB w="13500" h="13500" prst="angle"/>
              <a:extrusionClr>
                <a:srgbClr val="CCFFCC"/>
              </a:extrusionClr>
            </a:sp3d>
          </p:spPr>
          <p:txBody>
            <a:bodyPr>
              <a:flatTx/>
            </a:bodyPr>
            <a:lstStyle/>
            <a:p>
              <a:endParaRPr lang="es-ES_tradnl"/>
            </a:p>
          </p:txBody>
        </p:sp>
        <p:sp>
          <p:nvSpPr>
            <p:cNvPr id="6153" name="Rectangle 13"/>
            <p:cNvSpPr>
              <a:spLocks noChangeArrowheads="1"/>
            </p:cNvSpPr>
            <p:nvPr/>
          </p:nvSpPr>
          <p:spPr bwMode="auto">
            <a:xfrm>
              <a:off x="6999" y="3819"/>
              <a:ext cx="1494" cy="285"/>
            </a:xfrm>
            <a:prstGeom prst="rect">
              <a:avLst/>
            </a:prstGeom>
            <a:solidFill>
              <a:srgbClr val="FFFFCC"/>
            </a:solidFill>
            <a:ln w="9525">
              <a:miter lim="800000"/>
              <a:headEnd/>
              <a:tailEnd/>
            </a:ln>
            <a:scene3d>
              <a:camera prst="legacyObliqueTopRight"/>
              <a:lightRig rig="legacyFlat3" dir="b"/>
            </a:scene3d>
            <a:sp3d extrusionH="23800" prstMaterial="legacyMatte">
              <a:bevelT w="13500" h="13500" prst="angle"/>
              <a:bevelB w="13500" h="13500" prst="angle"/>
              <a:extrusionClr>
                <a:srgbClr val="FFFFCC"/>
              </a:extrusionClr>
            </a:sp3d>
          </p:spPr>
          <p:txBody>
            <a:bodyPr>
              <a:flatTx/>
            </a:bodyPr>
            <a:lstStyle/>
            <a:p>
              <a:endParaRPr lang="es-ES_tradnl"/>
            </a:p>
          </p:txBody>
        </p:sp>
        <p:sp>
          <p:nvSpPr>
            <p:cNvPr id="6154" name="Text Box 14"/>
            <p:cNvSpPr txBox="1">
              <a:spLocks noChangeArrowheads="1"/>
            </p:cNvSpPr>
            <p:nvPr/>
          </p:nvSpPr>
          <p:spPr bwMode="auto">
            <a:xfrm>
              <a:off x="7071" y="3338"/>
              <a:ext cx="889" cy="406"/>
            </a:xfrm>
            <a:prstGeom prst="rect">
              <a:avLst/>
            </a:prstGeom>
            <a:noFill/>
            <a:ln w="9525">
              <a:noFill/>
              <a:miter lim="800000"/>
              <a:headEnd/>
              <a:tailEnd/>
            </a:ln>
          </p:spPr>
          <p:txBody>
            <a:bodyPr/>
            <a:lstStyle/>
            <a:p>
              <a:pPr algn="ctr"/>
              <a:r>
                <a:rPr lang="es-ES" sz="800">
                  <a:latin typeface="Arial" charset="0"/>
                </a:rPr>
                <a:t>TCP</a:t>
              </a:r>
              <a:endParaRPr lang="es-ES"/>
            </a:p>
          </p:txBody>
        </p:sp>
        <p:sp>
          <p:nvSpPr>
            <p:cNvPr id="6155" name="Text Box 15"/>
            <p:cNvSpPr txBox="1">
              <a:spLocks noChangeArrowheads="1"/>
            </p:cNvSpPr>
            <p:nvPr/>
          </p:nvSpPr>
          <p:spPr bwMode="auto">
            <a:xfrm>
              <a:off x="7297" y="3774"/>
              <a:ext cx="1074" cy="406"/>
            </a:xfrm>
            <a:prstGeom prst="rect">
              <a:avLst/>
            </a:prstGeom>
            <a:noFill/>
            <a:ln w="9525">
              <a:noFill/>
              <a:miter lim="800000"/>
              <a:headEnd/>
              <a:tailEnd/>
            </a:ln>
          </p:spPr>
          <p:txBody>
            <a:bodyPr/>
            <a:lstStyle/>
            <a:p>
              <a:pPr algn="ctr"/>
              <a:r>
                <a:rPr lang="es-ES" sz="800">
                  <a:latin typeface="Arial" charset="0"/>
                </a:rPr>
                <a:t>IP</a:t>
              </a:r>
              <a:endParaRPr lang="es-ES"/>
            </a:p>
          </p:txBody>
        </p:sp>
        <p:sp>
          <p:nvSpPr>
            <p:cNvPr id="6156" name="Text Box 16"/>
            <p:cNvSpPr txBox="1">
              <a:spLocks noChangeArrowheads="1"/>
            </p:cNvSpPr>
            <p:nvPr/>
          </p:nvSpPr>
          <p:spPr bwMode="auto">
            <a:xfrm>
              <a:off x="7090" y="4226"/>
              <a:ext cx="2015" cy="333"/>
            </a:xfrm>
            <a:prstGeom prst="rect">
              <a:avLst/>
            </a:prstGeom>
            <a:noFill/>
            <a:ln w="9525">
              <a:noFill/>
              <a:miter lim="800000"/>
              <a:headEnd/>
              <a:tailEnd/>
            </a:ln>
          </p:spPr>
          <p:txBody>
            <a:bodyPr/>
            <a:lstStyle/>
            <a:p>
              <a:pPr algn="ctr"/>
              <a:r>
                <a:rPr lang="es-ES" sz="800">
                  <a:latin typeface="Arial" charset="0"/>
                </a:rPr>
                <a:t>ARP, Manejadores</a:t>
              </a:r>
              <a:endParaRPr lang="es-ES"/>
            </a:p>
          </p:txBody>
        </p:sp>
        <p:grpSp>
          <p:nvGrpSpPr>
            <p:cNvPr id="5" name="Group 17"/>
            <p:cNvGrpSpPr>
              <a:grpSpLocks/>
            </p:cNvGrpSpPr>
            <p:nvPr/>
          </p:nvGrpSpPr>
          <p:grpSpPr bwMode="auto">
            <a:xfrm>
              <a:off x="6280" y="2878"/>
              <a:ext cx="629" cy="328"/>
              <a:chOff x="2534" y="1076"/>
              <a:chExt cx="629" cy="328"/>
            </a:xfrm>
          </p:grpSpPr>
          <p:sp>
            <p:nvSpPr>
              <p:cNvPr id="6180" name="AutoShape 18"/>
              <p:cNvSpPr>
                <a:spLocks noChangeArrowheads="1"/>
              </p:cNvSpPr>
              <p:nvPr/>
            </p:nvSpPr>
            <p:spPr bwMode="auto">
              <a:xfrm>
                <a:off x="2534" y="1087"/>
                <a:ext cx="629" cy="297"/>
              </a:xfrm>
              <a:prstGeom prst="roundRect">
                <a:avLst>
                  <a:gd name="adj" fmla="val 16667"/>
                </a:avLst>
              </a:prstGeom>
              <a:solidFill>
                <a:srgbClr val="FFFF99"/>
              </a:solidFill>
              <a:ln w="9525">
                <a:round/>
                <a:headEnd/>
                <a:tailEnd/>
              </a:ln>
              <a:scene3d>
                <a:camera prst="legacyObliqueTopRight"/>
                <a:lightRig rig="legacyFlat3" dir="b"/>
              </a:scene3d>
              <a:sp3d extrusionH="49200" prstMaterial="legacyMatte">
                <a:bevelT w="13500" h="13500" prst="angle"/>
                <a:bevelB w="13500" h="13500" prst="angle"/>
                <a:extrusionClr>
                  <a:srgbClr val="FFFF99"/>
                </a:extrusionClr>
              </a:sp3d>
            </p:spPr>
            <p:txBody>
              <a:bodyPr>
                <a:flatTx/>
              </a:bodyPr>
              <a:lstStyle/>
              <a:p>
                <a:endParaRPr lang="es-ES_tradnl"/>
              </a:p>
            </p:txBody>
          </p:sp>
          <p:sp>
            <p:nvSpPr>
              <p:cNvPr id="6181" name="Text Box 19"/>
              <p:cNvSpPr txBox="1">
                <a:spLocks noChangeArrowheads="1"/>
              </p:cNvSpPr>
              <p:nvPr/>
            </p:nvSpPr>
            <p:spPr bwMode="auto">
              <a:xfrm>
                <a:off x="2597" y="1076"/>
                <a:ext cx="498" cy="328"/>
              </a:xfrm>
              <a:prstGeom prst="rect">
                <a:avLst/>
              </a:prstGeom>
              <a:noFill/>
              <a:ln w="9525">
                <a:noFill/>
                <a:miter lim="800000"/>
                <a:headEnd/>
                <a:tailEnd/>
              </a:ln>
            </p:spPr>
            <p:txBody>
              <a:bodyPr/>
              <a:lstStyle/>
              <a:p>
                <a:pPr algn="ctr"/>
                <a:r>
                  <a:rPr lang="es-ES" sz="1000">
                    <a:latin typeface="Arial" charset="0"/>
                  </a:rPr>
                  <a:t>arp</a:t>
                </a:r>
                <a:endParaRPr lang="es-ES" sz="1000"/>
              </a:p>
            </p:txBody>
          </p:sp>
        </p:grpSp>
        <p:sp>
          <p:nvSpPr>
            <p:cNvPr id="6158" name="Rectangle 20"/>
            <p:cNvSpPr>
              <a:spLocks noChangeArrowheads="1"/>
            </p:cNvSpPr>
            <p:nvPr/>
          </p:nvSpPr>
          <p:spPr bwMode="auto">
            <a:xfrm>
              <a:off x="8194" y="3363"/>
              <a:ext cx="996" cy="312"/>
            </a:xfrm>
            <a:prstGeom prst="rect">
              <a:avLst/>
            </a:prstGeom>
            <a:solidFill>
              <a:srgbClr val="CCFFFF"/>
            </a:solidFill>
            <a:ln w="9525">
              <a:miter lim="800000"/>
              <a:headEnd/>
              <a:tailEnd/>
            </a:ln>
            <a:scene3d>
              <a:camera prst="legacyObliqueTopRight"/>
              <a:lightRig rig="legacyFlat3" dir="b"/>
            </a:scene3d>
            <a:sp3d extrusionH="23800" prstMaterial="legacyMatte">
              <a:bevelT w="13500" h="13500" prst="angle"/>
              <a:bevelB w="13500" h="13500" prst="angle"/>
              <a:extrusionClr>
                <a:srgbClr val="CCFFFF"/>
              </a:extrusionClr>
            </a:sp3d>
          </p:spPr>
          <p:txBody>
            <a:bodyPr>
              <a:flatTx/>
            </a:bodyPr>
            <a:lstStyle/>
            <a:p>
              <a:endParaRPr lang="es-ES_tradnl"/>
            </a:p>
          </p:txBody>
        </p:sp>
        <p:sp>
          <p:nvSpPr>
            <p:cNvPr id="6159" name="Text Box 21"/>
            <p:cNvSpPr txBox="1">
              <a:spLocks noChangeArrowheads="1"/>
            </p:cNvSpPr>
            <p:nvPr/>
          </p:nvSpPr>
          <p:spPr bwMode="auto">
            <a:xfrm>
              <a:off x="8241" y="3344"/>
              <a:ext cx="876" cy="406"/>
            </a:xfrm>
            <a:prstGeom prst="rect">
              <a:avLst/>
            </a:prstGeom>
            <a:noFill/>
            <a:ln w="9525">
              <a:noFill/>
              <a:miter lim="800000"/>
              <a:headEnd/>
              <a:tailEnd/>
            </a:ln>
          </p:spPr>
          <p:txBody>
            <a:bodyPr/>
            <a:lstStyle/>
            <a:p>
              <a:pPr algn="ctr"/>
              <a:r>
                <a:rPr lang="es-ES" sz="800">
                  <a:latin typeface="Arial" charset="0"/>
                </a:rPr>
                <a:t>UDP</a:t>
              </a:r>
              <a:endParaRPr lang="es-ES"/>
            </a:p>
          </p:txBody>
        </p:sp>
        <p:grpSp>
          <p:nvGrpSpPr>
            <p:cNvPr id="6" name="Group 22"/>
            <p:cNvGrpSpPr>
              <a:grpSpLocks/>
            </p:cNvGrpSpPr>
            <p:nvPr/>
          </p:nvGrpSpPr>
          <p:grpSpPr bwMode="auto">
            <a:xfrm>
              <a:off x="6952" y="2878"/>
              <a:ext cx="1232" cy="328"/>
              <a:chOff x="3206" y="1076"/>
              <a:chExt cx="1232" cy="328"/>
            </a:xfrm>
          </p:grpSpPr>
          <p:sp>
            <p:nvSpPr>
              <p:cNvPr id="6178" name="AutoShape 23"/>
              <p:cNvSpPr>
                <a:spLocks noChangeArrowheads="1"/>
              </p:cNvSpPr>
              <p:nvPr/>
            </p:nvSpPr>
            <p:spPr bwMode="auto">
              <a:xfrm>
                <a:off x="3255" y="1087"/>
                <a:ext cx="1078" cy="297"/>
              </a:xfrm>
              <a:prstGeom prst="roundRect">
                <a:avLst>
                  <a:gd name="adj" fmla="val 16667"/>
                </a:avLst>
              </a:prstGeom>
              <a:solidFill>
                <a:srgbClr val="FFFF99"/>
              </a:solidFill>
              <a:ln w="9525">
                <a:round/>
                <a:headEnd/>
                <a:tailEnd/>
              </a:ln>
              <a:scene3d>
                <a:camera prst="legacyObliqueTopRight"/>
                <a:lightRig rig="legacyFlat3" dir="b"/>
              </a:scene3d>
              <a:sp3d extrusionH="49200" prstMaterial="legacyMatte">
                <a:bevelT w="13500" h="13500" prst="angle"/>
                <a:bevelB w="13500" h="13500" prst="angle"/>
                <a:extrusionClr>
                  <a:srgbClr val="FFFF99"/>
                </a:extrusionClr>
              </a:sp3d>
            </p:spPr>
            <p:txBody>
              <a:bodyPr>
                <a:flatTx/>
              </a:bodyPr>
              <a:lstStyle/>
              <a:p>
                <a:endParaRPr lang="es-ES_tradnl"/>
              </a:p>
            </p:txBody>
          </p:sp>
          <p:sp>
            <p:nvSpPr>
              <p:cNvPr id="6179" name="Text Box 24"/>
              <p:cNvSpPr txBox="1">
                <a:spLocks noChangeArrowheads="1"/>
              </p:cNvSpPr>
              <p:nvPr/>
            </p:nvSpPr>
            <p:spPr bwMode="auto">
              <a:xfrm>
                <a:off x="3206" y="1076"/>
                <a:ext cx="1232" cy="328"/>
              </a:xfrm>
              <a:prstGeom prst="rect">
                <a:avLst/>
              </a:prstGeom>
              <a:noFill/>
              <a:ln w="9525">
                <a:noFill/>
                <a:miter lim="800000"/>
                <a:headEnd/>
                <a:tailEnd/>
              </a:ln>
            </p:spPr>
            <p:txBody>
              <a:bodyPr/>
              <a:lstStyle/>
              <a:p>
                <a:pPr algn="ctr"/>
                <a:r>
                  <a:rPr lang="es-ES" sz="1000">
                    <a:latin typeface="Arial" charset="0"/>
                  </a:rPr>
                  <a:t>telnet, ftp, http</a:t>
                </a:r>
                <a:endParaRPr lang="es-ES" sz="1000"/>
              </a:p>
            </p:txBody>
          </p:sp>
        </p:grpSp>
        <p:grpSp>
          <p:nvGrpSpPr>
            <p:cNvPr id="7" name="Group 25"/>
            <p:cNvGrpSpPr>
              <a:grpSpLocks/>
            </p:cNvGrpSpPr>
            <p:nvPr/>
          </p:nvGrpSpPr>
          <p:grpSpPr bwMode="auto">
            <a:xfrm>
              <a:off x="8094" y="2878"/>
              <a:ext cx="1184" cy="328"/>
              <a:chOff x="4374" y="1076"/>
              <a:chExt cx="1184" cy="328"/>
            </a:xfrm>
          </p:grpSpPr>
          <p:sp>
            <p:nvSpPr>
              <p:cNvPr id="6176" name="AutoShape 26"/>
              <p:cNvSpPr>
                <a:spLocks noChangeArrowheads="1"/>
              </p:cNvSpPr>
              <p:nvPr/>
            </p:nvSpPr>
            <p:spPr bwMode="auto">
              <a:xfrm>
                <a:off x="4453" y="1087"/>
                <a:ext cx="1035" cy="297"/>
              </a:xfrm>
              <a:prstGeom prst="roundRect">
                <a:avLst>
                  <a:gd name="adj" fmla="val 16667"/>
                </a:avLst>
              </a:prstGeom>
              <a:solidFill>
                <a:srgbClr val="FFFF99"/>
              </a:solidFill>
              <a:ln w="9525">
                <a:round/>
                <a:headEnd/>
                <a:tailEnd/>
              </a:ln>
              <a:scene3d>
                <a:camera prst="legacyObliqueTopRight"/>
                <a:lightRig rig="legacyFlat3" dir="b"/>
              </a:scene3d>
              <a:sp3d extrusionH="49200" prstMaterial="legacyMatte">
                <a:bevelT w="13500" h="13500" prst="angle"/>
                <a:bevelB w="13500" h="13500" prst="angle"/>
                <a:extrusionClr>
                  <a:srgbClr val="FFFF99"/>
                </a:extrusionClr>
              </a:sp3d>
            </p:spPr>
            <p:txBody>
              <a:bodyPr>
                <a:flatTx/>
              </a:bodyPr>
              <a:lstStyle/>
              <a:p>
                <a:endParaRPr lang="es-ES_tradnl"/>
              </a:p>
            </p:txBody>
          </p:sp>
          <p:sp>
            <p:nvSpPr>
              <p:cNvPr id="6177" name="Text Box 27"/>
              <p:cNvSpPr txBox="1">
                <a:spLocks noChangeArrowheads="1"/>
              </p:cNvSpPr>
              <p:nvPr/>
            </p:nvSpPr>
            <p:spPr bwMode="auto">
              <a:xfrm>
                <a:off x="4374" y="1076"/>
                <a:ext cx="1184" cy="328"/>
              </a:xfrm>
              <a:prstGeom prst="rect">
                <a:avLst/>
              </a:prstGeom>
              <a:noFill/>
              <a:ln w="9525">
                <a:noFill/>
                <a:miter lim="800000"/>
                <a:headEnd/>
                <a:tailEnd/>
              </a:ln>
            </p:spPr>
            <p:txBody>
              <a:bodyPr/>
              <a:lstStyle/>
              <a:p>
                <a:pPr algn="ctr"/>
                <a:r>
                  <a:rPr lang="es-ES" sz="1000">
                    <a:latin typeface="Arial" charset="0"/>
                  </a:rPr>
                  <a:t>dns, nfs </a:t>
                </a:r>
                <a:endParaRPr lang="es-ES" sz="1000"/>
              </a:p>
            </p:txBody>
          </p:sp>
        </p:grpSp>
        <p:grpSp>
          <p:nvGrpSpPr>
            <p:cNvPr id="8" name="Group 28"/>
            <p:cNvGrpSpPr>
              <a:grpSpLocks/>
            </p:cNvGrpSpPr>
            <p:nvPr/>
          </p:nvGrpSpPr>
          <p:grpSpPr bwMode="auto">
            <a:xfrm>
              <a:off x="9233" y="2878"/>
              <a:ext cx="1006" cy="328"/>
              <a:chOff x="5513" y="1076"/>
              <a:chExt cx="1006" cy="328"/>
            </a:xfrm>
          </p:grpSpPr>
          <p:sp>
            <p:nvSpPr>
              <p:cNvPr id="6174" name="AutoShape 29"/>
              <p:cNvSpPr>
                <a:spLocks noChangeArrowheads="1"/>
              </p:cNvSpPr>
              <p:nvPr/>
            </p:nvSpPr>
            <p:spPr bwMode="auto">
              <a:xfrm>
                <a:off x="5574" y="1087"/>
                <a:ext cx="826" cy="297"/>
              </a:xfrm>
              <a:prstGeom prst="roundRect">
                <a:avLst>
                  <a:gd name="adj" fmla="val 16667"/>
                </a:avLst>
              </a:prstGeom>
              <a:solidFill>
                <a:srgbClr val="FFFF99"/>
              </a:solidFill>
              <a:ln w="9525">
                <a:round/>
                <a:headEnd/>
                <a:tailEnd/>
              </a:ln>
              <a:scene3d>
                <a:camera prst="legacyObliqueTopRight"/>
                <a:lightRig rig="legacyFlat3" dir="b"/>
              </a:scene3d>
              <a:sp3d extrusionH="49200" prstMaterial="legacyMatte">
                <a:bevelT w="13500" h="13500" prst="angle"/>
                <a:bevelB w="13500" h="13500" prst="angle"/>
                <a:extrusionClr>
                  <a:srgbClr val="FFFF99"/>
                </a:extrusionClr>
              </a:sp3d>
            </p:spPr>
            <p:txBody>
              <a:bodyPr>
                <a:flatTx/>
              </a:bodyPr>
              <a:lstStyle/>
              <a:p>
                <a:endParaRPr lang="es-ES_tradnl"/>
              </a:p>
            </p:txBody>
          </p:sp>
          <p:sp>
            <p:nvSpPr>
              <p:cNvPr id="6175" name="Text Box 30"/>
              <p:cNvSpPr txBox="1">
                <a:spLocks noChangeArrowheads="1"/>
              </p:cNvSpPr>
              <p:nvPr/>
            </p:nvSpPr>
            <p:spPr bwMode="auto">
              <a:xfrm>
                <a:off x="5513" y="1076"/>
                <a:ext cx="1006" cy="328"/>
              </a:xfrm>
              <a:prstGeom prst="rect">
                <a:avLst/>
              </a:prstGeom>
              <a:noFill/>
              <a:ln w="9525">
                <a:noFill/>
                <a:miter lim="800000"/>
                <a:headEnd/>
                <a:tailEnd/>
              </a:ln>
            </p:spPr>
            <p:txBody>
              <a:bodyPr/>
              <a:lstStyle/>
              <a:p>
                <a:pPr algn="ctr"/>
                <a:r>
                  <a:rPr lang="es-ES" sz="1000">
                    <a:latin typeface="Arial" charset="0"/>
                  </a:rPr>
                  <a:t>Traceroute</a:t>
                </a:r>
                <a:endParaRPr lang="es-ES" sz="1000"/>
              </a:p>
            </p:txBody>
          </p:sp>
        </p:grpSp>
        <p:sp>
          <p:nvSpPr>
            <p:cNvPr id="6163" name="Rectangle 31"/>
            <p:cNvSpPr>
              <a:spLocks noChangeArrowheads="1"/>
            </p:cNvSpPr>
            <p:nvPr/>
          </p:nvSpPr>
          <p:spPr bwMode="auto">
            <a:xfrm>
              <a:off x="8679" y="3824"/>
              <a:ext cx="512" cy="285"/>
            </a:xfrm>
            <a:prstGeom prst="rect">
              <a:avLst/>
            </a:prstGeom>
            <a:solidFill>
              <a:srgbClr val="FFFFCC"/>
            </a:solidFill>
            <a:ln w="9525">
              <a:miter lim="800000"/>
              <a:headEnd/>
              <a:tailEnd/>
            </a:ln>
            <a:scene3d>
              <a:camera prst="legacyObliqueTopRight"/>
              <a:lightRig rig="legacyFlat3" dir="b"/>
            </a:scene3d>
            <a:sp3d extrusionH="23800" prstMaterial="legacyMatte">
              <a:bevelT w="13500" h="13500" prst="angle"/>
              <a:bevelB w="13500" h="13500" prst="angle"/>
              <a:extrusionClr>
                <a:srgbClr val="FFFFCC"/>
              </a:extrusionClr>
            </a:sp3d>
          </p:spPr>
          <p:txBody>
            <a:bodyPr>
              <a:flatTx/>
            </a:bodyPr>
            <a:lstStyle/>
            <a:p>
              <a:endParaRPr lang="es-ES_tradnl"/>
            </a:p>
          </p:txBody>
        </p:sp>
        <p:sp>
          <p:nvSpPr>
            <p:cNvPr id="6164" name="Text Box 32"/>
            <p:cNvSpPr txBox="1">
              <a:spLocks noChangeArrowheads="1"/>
            </p:cNvSpPr>
            <p:nvPr/>
          </p:nvSpPr>
          <p:spPr bwMode="auto">
            <a:xfrm>
              <a:off x="8469" y="3780"/>
              <a:ext cx="941" cy="406"/>
            </a:xfrm>
            <a:prstGeom prst="rect">
              <a:avLst/>
            </a:prstGeom>
            <a:noFill/>
            <a:ln w="9525">
              <a:noFill/>
              <a:miter lim="800000"/>
              <a:headEnd/>
              <a:tailEnd/>
            </a:ln>
          </p:spPr>
          <p:txBody>
            <a:bodyPr/>
            <a:lstStyle/>
            <a:p>
              <a:pPr algn="ctr"/>
              <a:r>
                <a:rPr lang="es-ES" sz="800">
                  <a:latin typeface="Arial" charset="0"/>
                </a:rPr>
                <a:t>ICMP</a:t>
              </a:r>
              <a:endParaRPr lang="es-ES"/>
            </a:p>
          </p:txBody>
        </p:sp>
        <p:sp>
          <p:nvSpPr>
            <p:cNvPr id="6165" name="Line 33"/>
            <p:cNvSpPr>
              <a:spLocks noChangeShapeType="1"/>
            </p:cNvSpPr>
            <p:nvPr/>
          </p:nvSpPr>
          <p:spPr bwMode="auto">
            <a:xfrm>
              <a:off x="7568" y="3138"/>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66" name="Line 34"/>
            <p:cNvSpPr>
              <a:spLocks noChangeShapeType="1"/>
            </p:cNvSpPr>
            <p:nvPr/>
          </p:nvSpPr>
          <p:spPr bwMode="auto">
            <a:xfrm>
              <a:off x="7586" y="3627"/>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67" name="Line 35"/>
            <p:cNvSpPr>
              <a:spLocks noChangeShapeType="1"/>
            </p:cNvSpPr>
            <p:nvPr/>
          </p:nvSpPr>
          <p:spPr bwMode="auto">
            <a:xfrm>
              <a:off x="8349" y="3605"/>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68" name="Line 36"/>
            <p:cNvSpPr>
              <a:spLocks noChangeShapeType="1"/>
            </p:cNvSpPr>
            <p:nvPr/>
          </p:nvSpPr>
          <p:spPr bwMode="auto">
            <a:xfrm>
              <a:off x="8693" y="3138"/>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69" name="Line 37"/>
            <p:cNvSpPr>
              <a:spLocks noChangeShapeType="1"/>
            </p:cNvSpPr>
            <p:nvPr/>
          </p:nvSpPr>
          <p:spPr bwMode="auto">
            <a:xfrm>
              <a:off x="8026" y="4055"/>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70" name="Line 38"/>
            <p:cNvSpPr>
              <a:spLocks noChangeShapeType="1"/>
            </p:cNvSpPr>
            <p:nvPr/>
          </p:nvSpPr>
          <p:spPr bwMode="auto">
            <a:xfrm rot="-5400000">
              <a:off x="8594" y="3850"/>
              <a:ext cx="0" cy="236"/>
            </a:xfrm>
            <a:prstGeom prst="line">
              <a:avLst/>
            </a:prstGeom>
            <a:noFill/>
            <a:ln w="9525">
              <a:solidFill>
                <a:srgbClr val="000000"/>
              </a:solidFill>
              <a:round/>
              <a:headEnd type="triangle" w="sm" len="sm"/>
              <a:tailEnd type="triangle" w="sm" len="sm"/>
            </a:ln>
          </p:spPr>
          <p:txBody>
            <a:bodyPr/>
            <a:lstStyle/>
            <a:p>
              <a:endParaRPr lang="es-ES"/>
            </a:p>
          </p:txBody>
        </p:sp>
        <p:sp>
          <p:nvSpPr>
            <p:cNvPr id="6171" name="Freeform 39"/>
            <p:cNvSpPr>
              <a:spLocks/>
            </p:cNvSpPr>
            <p:nvPr/>
          </p:nvSpPr>
          <p:spPr bwMode="auto">
            <a:xfrm>
              <a:off x="6587" y="3203"/>
              <a:ext cx="392" cy="1165"/>
            </a:xfrm>
            <a:custGeom>
              <a:avLst/>
              <a:gdLst>
                <a:gd name="T0" fmla="*/ 0 w 392"/>
                <a:gd name="T1" fmla="*/ 0 h 1165"/>
                <a:gd name="T2" fmla="*/ 0 w 392"/>
                <a:gd name="T3" fmla="*/ 1165 h 1165"/>
                <a:gd name="T4" fmla="*/ 392 w 392"/>
                <a:gd name="T5" fmla="*/ 1165 h 1165"/>
                <a:gd name="T6" fmla="*/ 0 60000 65536"/>
                <a:gd name="T7" fmla="*/ 0 60000 65536"/>
                <a:gd name="T8" fmla="*/ 0 60000 65536"/>
                <a:gd name="T9" fmla="*/ 0 w 392"/>
                <a:gd name="T10" fmla="*/ 0 h 1165"/>
                <a:gd name="T11" fmla="*/ 392 w 392"/>
                <a:gd name="T12" fmla="*/ 1165 h 1165"/>
              </a:gdLst>
              <a:ahLst/>
              <a:cxnLst>
                <a:cxn ang="T6">
                  <a:pos x="T0" y="T1"/>
                </a:cxn>
                <a:cxn ang="T7">
                  <a:pos x="T2" y="T3"/>
                </a:cxn>
                <a:cxn ang="T8">
                  <a:pos x="T4" y="T5"/>
                </a:cxn>
              </a:cxnLst>
              <a:rect l="T9" t="T10" r="T11" b="T12"/>
              <a:pathLst>
                <a:path w="392" h="1165">
                  <a:moveTo>
                    <a:pt x="0" y="0"/>
                  </a:moveTo>
                  <a:lnTo>
                    <a:pt x="0" y="1165"/>
                  </a:lnTo>
                  <a:lnTo>
                    <a:pt x="392" y="1165"/>
                  </a:lnTo>
                </a:path>
              </a:pathLst>
            </a:custGeom>
            <a:noFill/>
            <a:ln w="9525">
              <a:solidFill>
                <a:srgbClr val="000000"/>
              </a:solidFill>
              <a:round/>
              <a:headEnd type="triangle" w="sm" len="sm"/>
              <a:tailEnd type="triangle" w="sm" len="sm"/>
            </a:ln>
          </p:spPr>
          <p:txBody>
            <a:bodyPr/>
            <a:lstStyle/>
            <a:p>
              <a:endParaRPr lang="es-ES"/>
            </a:p>
          </p:txBody>
        </p:sp>
        <p:sp>
          <p:nvSpPr>
            <p:cNvPr id="6172" name="Freeform 40"/>
            <p:cNvSpPr>
              <a:spLocks/>
            </p:cNvSpPr>
            <p:nvPr/>
          </p:nvSpPr>
          <p:spPr bwMode="auto">
            <a:xfrm flipH="1">
              <a:off x="9170" y="3208"/>
              <a:ext cx="392" cy="287"/>
            </a:xfrm>
            <a:custGeom>
              <a:avLst/>
              <a:gdLst>
                <a:gd name="T0" fmla="*/ 0 w 392"/>
                <a:gd name="T1" fmla="*/ 0 h 1165"/>
                <a:gd name="T2" fmla="*/ 0 w 392"/>
                <a:gd name="T3" fmla="*/ 0 h 1165"/>
                <a:gd name="T4" fmla="*/ 392 w 392"/>
                <a:gd name="T5" fmla="*/ 0 h 1165"/>
                <a:gd name="T6" fmla="*/ 0 60000 65536"/>
                <a:gd name="T7" fmla="*/ 0 60000 65536"/>
                <a:gd name="T8" fmla="*/ 0 60000 65536"/>
                <a:gd name="T9" fmla="*/ 0 w 392"/>
                <a:gd name="T10" fmla="*/ 0 h 1165"/>
                <a:gd name="T11" fmla="*/ 392 w 392"/>
                <a:gd name="T12" fmla="*/ 1165 h 1165"/>
              </a:gdLst>
              <a:ahLst/>
              <a:cxnLst>
                <a:cxn ang="T6">
                  <a:pos x="T0" y="T1"/>
                </a:cxn>
                <a:cxn ang="T7">
                  <a:pos x="T2" y="T3"/>
                </a:cxn>
                <a:cxn ang="T8">
                  <a:pos x="T4" y="T5"/>
                </a:cxn>
              </a:cxnLst>
              <a:rect l="T9" t="T10" r="T11" b="T12"/>
              <a:pathLst>
                <a:path w="392" h="1165">
                  <a:moveTo>
                    <a:pt x="0" y="0"/>
                  </a:moveTo>
                  <a:lnTo>
                    <a:pt x="0" y="1165"/>
                  </a:lnTo>
                  <a:lnTo>
                    <a:pt x="392" y="1165"/>
                  </a:lnTo>
                </a:path>
              </a:pathLst>
            </a:custGeom>
            <a:noFill/>
            <a:ln w="9525">
              <a:solidFill>
                <a:srgbClr val="000000"/>
              </a:solidFill>
              <a:round/>
              <a:headEnd type="triangle" w="sm" len="sm"/>
              <a:tailEnd type="triangle" w="sm" len="sm"/>
            </a:ln>
          </p:spPr>
          <p:txBody>
            <a:bodyPr/>
            <a:lstStyle/>
            <a:p>
              <a:endParaRPr lang="es-ES"/>
            </a:p>
          </p:txBody>
        </p:sp>
        <p:sp>
          <p:nvSpPr>
            <p:cNvPr id="6173" name="Freeform 41"/>
            <p:cNvSpPr>
              <a:spLocks/>
            </p:cNvSpPr>
            <p:nvPr/>
          </p:nvSpPr>
          <p:spPr bwMode="auto">
            <a:xfrm flipH="1">
              <a:off x="9187" y="3200"/>
              <a:ext cx="640" cy="745"/>
            </a:xfrm>
            <a:custGeom>
              <a:avLst/>
              <a:gdLst>
                <a:gd name="T0" fmla="*/ 0 w 392"/>
                <a:gd name="T1" fmla="*/ 0 h 1165"/>
                <a:gd name="T2" fmla="*/ 0 w 392"/>
                <a:gd name="T3" fmla="*/ 79 h 1165"/>
                <a:gd name="T4" fmla="*/ 7424 w 392"/>
                <a:gd name="T5" fmla="*/ 79 h 1165"/>
                <a:gd name="T6" fmla="*/ 0 60000 65536"/>
                <a:gd name="T7" fmla="*/ 0 60000 65536"/>
                <a:gd name="T8" fmla="*/ 0 60000 65536"/>
                <a:gd name="T9" fmla="*/ 0 w 392"/>
                <a:gd name="T10" fmla="*/ 0 h 1165"/>
                <a:gd name="T11" fmla="*/ 392 w 392"/>
                <a:gd name="T12" fmla="*/ 1165 h 1165"/>
              </a:gdLst>
              <a:ahLst/>
              <a:cxnLst>
                <a:cxn ang="T6">
                  <a:pos x="T0" y="T1"/>
                </a:cxn>
                <a:cxn ang="T7">
                  <a:pos x="T2" y="T3"/>
                </a:cxn>
                <a:cxn ang="T8">
                  <a:pos x="T4" y="T5"/>
                </a:cxn>
              </a:cxnLst>
              <a:rect l="T9" t="T10" r="T11" b="T12"/>
              <a:pathLst>
                <a:path w="392" h="1165">
                  <a:moveTo>
                    <a:pt x="0" y="0"/>
                  </a:moveTo>
                  <a:lnTo>
                    <a:pt x="0" y="1165"/>
                  </a:lnTo>
                  <a:lnTo>
                    <a:pt x="392" y="1165"/>
                  </a:lnTo>
                </a:path>
              </a:pathLst>
            </a:custGeom>
            <a:noFill/>
            <a:ln w="9525">
              <a:solidFill>
                <a:srgbClr val="000000"/>
              </a:solidFill>
              <a:round/>
              <a:headEnd type="triangle" w="sm" len="sm"/>
              <a:tailEnd type="triangle" w="sm" len="sm"/>
            </a:ln>
          </p:spPr>
          <p:txBody>
            <a:bodyPr/>
            <a:lstStyle/>
            <a:p>
              <a:endParaRPr lang="es-ES"/>
            </a:p>
          </p:txBody>
        </p:sp>
      </p:grpSp>
      <p:grpSp>
        <p:nvGrpSpPr>
          <p:cNvPr id="42" name="Group 3"/>
          <p:cNvGrpSpPr>
            <a:grpSpLocks/>
          </p:cNvGrpSpPr>
          <p:nvPr/>
        </p:nvGrpSpPr>
        <p:grpSpPr bwMode="auto">
          <a:xfrm>
            <a:off x="140780" y="1589469"/>
            <a:ext cx="1676400" cy="304800"/>
            <a:chOff x="80" y="862"/>
            <a:chExt cx="1056" cy="192"/>
          </a:xfrm>
        </p:grpSpPr>
        <p:sp>
          <p:nvSpPr>
            <p:cNvPr id="43" name="AutoShape 4"/>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44" name="Text Box 5"/>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Modelo TCP/IP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489474"/>
                                        </p:tgtEl>
                                      </p:cBhvr>
                                    </p:animEffect>
                                    <p:animScale>
                                      <p:cBhvr>
                                        <p:cTn id="7" dur="500" autoRev="1" fill="hold"/>
                                        <p:tgtEl>
                                          <p:spTgt spid="489474"/>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489476"/>
                                        </p:tgtEl>
                                        <p:attrNameLst>
                                          <p:attrName>style.visibility</p:attrName>
                                        </p:attrNameLst>
                                      </p:cBhvr>
                                      <p:to>
                                        <p:strVal val="visible"/>
                                      </p:to>
                                    </p:set>
                                    <p:anim calcmode="lin" valueType="num">
                                      <p:cBhvr>
                                        <p:cTn id="10" dur="1000" fill="hold"/>
                                        <p:tgtEl>
                                          <p:spTgt spid="489476"/>
                                        </p:tgtEl>
                                        <p:attrNameLst>
                                          <p:attrName>ppt_w</p:attrName>
                                        </p:attrNameLst>
                                      </p:cBhvr>
                                      <p:tavLst>
                                        <p:tav tm="0">
                                          <p:val>
                                            <p:strVal val="#ppt_w*0.70"/>
                                          </p:val>
                                        </p:tav>
                                        <p:tav tm="100000">
                                          <p:val>
                                            <p:strVal val="#ppt_w"/>
                                          </p:val>
                                        </p:tav>
                                      </p:tavLst>
                                    </p:anim>
                                    <p:anim calcmode="lin" valueType="num">
                                      <p:cBhvr>
                                        <p:cTn id="11" dur="1000" fill="hold"/>
                                        <p:tgtEl>
                                          <p:spTgt spid="489476"/>
                                        </p:tgtEl>
                                        <p:attrNameLst>
                                          <p:attrName>ppt_h</p:attrName>
                                        </p:attrNameLst>
                                      </p:cBhvr>
                                      <p:tavLst>
                                        <p:tav tm="0">
                                          <p:val>
                                            <p:strVal val="#ppt_h"/>
                                          </p:val>
                                        </p:tav>
                                        <p:tav tm="100000">
                                          <p:val>
                                            <p:strVal val="#ppt_h"/>
                                          </p:val>
                                        </p:tav>
                                      </p:tavLst>
                                    </p:anim>
                                    <p:animEffect transition="in" filter="fade">
                                      <p:cBhvr>
                                        <p:cTn id="12" dur="1000"/>
                                        <p:tgtEl>
                                          <p:spTgt spid="489476"/>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89475">
                                            <p:txEl>
                                              <p:pRg st="0" end="0"/>
                                            </p:txEl>
                                          </p:spTgt>
                                        </p:tgtEl>
                                        <p:attrNameLst>
                                          <p:attrName>style.visibility</p:attrName>
                                        </p:attrNameLst>
                                      </p:cBhvr>
                                      <p:to>
                                        <p:strVal val="visible"/>
                                      </p:to>
                                    </p:set>
                                    <p:animEffect transition="in" filter="fade">
                                      <p:cBhvr>
                                        <p:cTn id="15" dur="500"/>
                                        <p:tgtEl>
                                          <p:spTgt spid="489475">
                                            <p:txEl>
                                              <p:pRg st="0" end="0"/>
                                            </p:txEl>
                                          </p:spTgt>
                                        </p:tgtEl>
                                      </p:cBhvr>
                                    </p:animEffect>
                                    <p:anim calcmode="lin" valueType="num">
                                      <p:cBhvr>
                                        <p:cTn id="16" dur="500" fill="hold"/>
                                        <p:tgtEl>
                                          <p:spTgt spid="489475">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8947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89475">
                                            <p:txEl>
                                              <p:pRg st="1" end="1"/>
                                            </p:txEl>
                                          </p:spTgt>
                                        </p:tgtEl>
                                        <p:attrNameLst>
                                          <p:attrName>style.visibility</p:attrName>
                                        </p:attrNameLst>
                                      </p:cBhvr>
                                      <p:to>
                                        <p:strVal val="visible"/>
                                      </p:to>
                                    </p:set>
                                    <p:animEffect transition="in" filter="fade">
                                      <p:cBhvr>
                                        <p:cTn id="20" dur="500"/>
                                        <p:tgtEl>
                                          <p:spTgt spid="489475">
                                            <p:txEl>
                                              <p:pRg st="1" end="1"/>
                                            </p:txEl>
                                          </p:spTgt>
                                        </p:tgtEl>
                                      </p:cBhvr>
                                    </p:animEffect>
                                    <p:anim calcmode="lin" valueType="num">
                                      <p:cBhvr>
                                        <p:cTn id="21" dur="500" fill="hold"/>
                                        <p:tgtEl>
                                          <p:spTgt spid="489475">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489475">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89475">
                                            <p:txEl>
                                              <p:pRg st="5" end="5"/>
                                            </p:txEl>
                                          </p:spTgt>
                                        </p:tgtEl>
                                        <p:attrNameLst>
                                          <p:attrName>style.visibility</p:attrName>
                                        </p:attrNameLst>
                                      </p:cBhvr>
                                      <p:to>
                                        <p:strVal val="visible"/>
                                      </p:to>
                                    </p:set>
                                    <p:animEffect transition="in" filter="fade">
                                      <p:cBhvr>
                                        <p:cTn id="25" dur="500"/>
                                        <p:tgtEl>
                                          <p:spTgt spid="489475">
                                            <p:txEl>
                                              <p:pRg st="5" end="5"/>
                                            </p:txEl>
                                          </p:spTgt>
                                        </p:tgtEl>
                                      </p:cBhvr>
                                    </p:animEffect>
                                    <p:anim calcmode="lin" valueType="num">
                                      <p:cBhvr>
                                        <p:cTn id="26" dur="500" fill="hold"/>
                                        <p:tgtEl>
                                          <p:spTgt spid="489475">
                                            <p:txEl>
                                              <p:pRg st="5" end="5"/>
                                            </p:txEl>
                                          </p:spTgt>
                                        </p:tgtEl>
                                        <p:attrNameLst>
                                          <p:attrName>ppt_x</p:attrName>
                                        </p:attrNameLst>
                                      </p:cBhvr>
                                      <p:tavLst>
                                        <p:tav tm="0">
                                          <p:val>
                                            <p:strVal val="#ppt_x"/>
                                          </p:val>
                                        </p:tav>
                                        <p:tav tm="100000">
                                          <p:val>
                                            <p:strVal val="#ppt_x"/>
                                          </p:val>
                                        </p:tav>
                                      </p:tavLst>
                                    </p:anim>
                                    <p:anim calcmode="lin" valueType="num">
                                      <p:cBhvr>
                                        <p:cTn id="27" dur="500" fill="hold"/>
                                        <p:tgtEl>
                                          <p:spTgt spid="489475">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89475">
                                            <p:txEl>
                                              <p:pRg st="6" end="6"/>
                                            </p:txEl>
                                          </p:spTgt>
                                        </p:tgtEl>
                                        <p:attrNameLst>
                                          <p:attrName>style.visibility</p:attrName>
                                        </p:attrNameLst>
                                      </p:cBhvr>
                                      <p:to>
                                        <p:strVal val="visible"/>
                                      </p:to>
                                    </p:set>
                                    <p:animEffect transition="in" filter="fade">
                                      <p:cBhvr>
                                        <p:cTn id="30" dur="500"/>
                                        <p:tgtEl>
                                          <p:spTgt spid="489475">
                                            <p:txEl>
                                              <p:pRg st="6" end="6"/>
                                            </p:txEl>
                                          </p:spTgt>
                                        </p:tgtEl>
                                      </p:cBhvr>
                                    </p:animEffect>
                                    <p:anim calcmode="lin" valueType="num">
                                      <p:cBhvr>
                                        <p:cTn id="31" dur="500" fill="hold"/>
                                        <p:tgtEl>
                                          <p:spTgt spid="489475">
                                            <p:txEl>
                                              <p:pRg st="6" end="6"/>
                                            </p:txEl>
                                          </p:spTgt>
                                        </p:tgtEl>
                                        <p:attrNameLst>
                                          <p:attrName>ppt_x</p:attrName>
                                        </p:attrNameLst>
                                      </p:cBhvr>
                                      <p:tavLst>
                                        <p:tav tm="0">
                                          <p:val>
                                            <p:strVal val="#ppt_x"/>
                                          </p:val>
                                        </p:tav>
                                        <p:tav tm="100000">
                                          <p:val>
                                            <p:strVal val="#ppt_x"/>
                                          </p:val>
                                        </p:tav>
                                      </p:tavLst>
                                    </p:anim>
                                    <p:anim calcmode="lin" valueType="num">
                                      <p:cBhvr>
                                        <p:cTn id="32" dur="500" fill="hold"/>
                                        <p:tgtEl>
                                          <p:spTgt spid="489475">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89475">
                                            <p:txEl>
                                              <p:pRg st="7" end="7"/>
                                            </p:txEl>
                                          </p:spTgt>
                                        </p:tgtEl>
                                        <p:attrNameLst>
                                          <p:attrName>style.visibility</p:attrName>
                                        </p:attrNameLst>
                                      </p:cBhvr>
                                      <p:to>
                                        <p:strVal val="visible"/>
                                      </p:to>
                                    </p:set>
                                    <p:animEffect transition="in" filter="fade">
                                      <p:cBhvr>
                                        <p:cTn id="35" dur="500"/>
                                        <p:tgtEl>
                                          <p:spTgt spid="489475">
                                            <p:txEl>
                                              <p:pRg st="7" end="7"/>
                                            </p:txEl>
                                          </p:spTgt>
                                        </p:tgtEl>
                                      </p:cBhvr>
                                    </p:animEffect>
                                    <p:anim calcmode="lin" valueType="num">
                                      <p:cBhvr>
                                        <p:cTn id="36" dur="500" fill="hold"/>
                                        <p:tgtEl>
                                          <p:spTgt spid="489475">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489475">
                                            <p:txEl>
                                              <p:pRg st="7" end="7"/>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89475">
                                            <p:txEl>
                                              <p:pRg st="8" end="8"/>
                                            </p:txEl>
                                          </p:spTgt>
                                        </p:tgtEl>
                                        <p:attrNameLst>
                                          <p:attrName>style.visibility</p:attrName>
                                        </p:attrNameLst>
                                      </p:cBhvr>
                                      <p:to>
                                        <p:strVal val="visible"/>
                                      </p:to>
                                    </p:set>
                                    <p:animEffect transition="in" filter="fade">
                                      <p:cBhvr>
                                        <p:cTn id="40" dur="500"/>
                                        <p:tgtEl>
                                          <p:spTgt spid="489475">
                                            <p:txEl>
                                              <p:pRg st="8" end="8"/>
                                            </p:txEl>
                                          </p:spTgt>
                                        </p:tgtEl>
                                      </p:cBhvr>
                                    </p:animEffect>
                                    <p:anim calcmode="lin" valueType="num">
                                      <p:cBhvr>
                                        <p:cTn id="41" dur="500" fill="hold"/>
                                        <p:tgtEl>
                                          <p:spTgt spid="489475">
                                            <p:txEl>
                                              <p:pRg st="8" end="8"/>
                                            </p:txEl>
                                          </p:spTgt>
                                        </p:tgtEl>
                                        <p:attrNameLst>
                                          <p:attrName>ppt_x</p:attrName>
                                        </p:attrNameLst>
                                      </p:cBhvr>
                                      <p:tavLst>
                                        <p:tav tm="0">
                                          <p:val>
                                            <p:strVal val="#ppt_x"/>
                                          </p:val>
                                        </p:tav>
                                        <p:tav tm="100000">
                                          <p:val>
                                            <p:strVal val="#ppt_x"/>
                                          </p:val>
                                        </p:tav>
                                      </p:tavLst>
                                    </p:anim>
                                    <p:anim calcmode="lin" valueType="num">
                                      <p:cBhvr>
                                        <p:cTn id="42" dur="500" fill="hold"/>
                                        <p:tgtEl>
                                          <p:spTgt spid="489475">
                                            <p:txEl>
                                              <p:pRg st="8" end="8"/>
                                            </p:txEl>
                                          </p:spTgt>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50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000"/>
                                        <p:tgtEl>
                                          <p:spTgt spid="42"/>
                                        </p:tgtEl>
                                      </p:cBhvr>
                                    </p:animEffect>
                                    <p:anim calcmode="lin" valueType="num">
                                      <p:cBhvr>
                                        <p:cTn id="46" dur="1000" fill="hold"/>
                                        <p:tgtEl>
                                          <p:spTgt spid="42"/>
                                        </p:tgtEl>
                                        <p:attrNameLst>
                                          <p:attrName>ppt_x</p:attrName>
                                        </p:attrNameLst>
                                      </p:cBhvr>
                                      <p:tavLst>
                                        <p:tav tm="0">
                                          <p:val>
                                            <p:strVal val="#ppt_x"/>
                                          </p:val>
                                        </p:tav>
                                        <p:tav tm="100000">
                                          <p:val>
                                            <p:strVal val="#ppt_x"/>
                                          </p:val>
                                        </p:tav>
                                      </p:tavLst>
                                    </p:anim>
                                    <p:anim calcmode="lin" valueType="num">
                                      <p:cBhvr>
                                        <p:cTn id="4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p:bldP spid="489475" grpId="0" build="p"/>
      <p:bldP spid="4894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 smtClean="0"/>
              <a:t>Modelo TCP/IP</a:t>
            </a:r>
          </a:p>
        </p:txBody>
      </p:sp>
      <p:sp>
        <p:nvSpPr>
          <p:cNvPr id="490499" name="Rectangle 3"/>
          <p:cNvSpPr>
            <a:spLocks noGrp="1" noChangeArrowheads="1"/>
          </p:cNvSpPr>
          <p:nvPr>
            <p:ph type="body" idx="1"/>
          </p:nvPr>
        </p:nvSpPr>
        <p:spPr>
          <a:xfrm>
            <a:off x="2057400" y="1284288"/>
            <a:ext cx="6908800" cy="4983162"/>
          </a:xfrm>
        </p:spPr>
        <p:txBody>
          <a:bodyPr/>
          <a:lstStyle/>
          <a:p>
            <a:pPr eaLnBrk="1" hangingPunct="1">
              <a:spcBef>
                <a:spcPct val="60000"/>
              </a:spcBef>
              <a:spcAft>
                <a:spcPct val="20000"/>
              </a:spcAft>
            </a:pPr>
            <a:r>
              <a:rPr lang="es-ES" b="1" dirty="0" smtClean="0">
                <a:latin typeface="Verdana" pitchFamily="34" charset="0"/>
              </a:rPr>
              <a:t>Empaquetamiento</a:t>
            </a:r>
            <a:r>
              <a:rPr lang="es-ES" dirty="0" smtClean="0">
                <a:latin typeface="Verdana" pitchFamily="34" charset="0"/>
              </a:rPr>
              <a:t>:</a:t>
            </a:r>
          </a:p>
          <a:p>
            <a:pPr eaLnBrk="1" hangingPunct="1">
              <a:spcBef>
                <a:spcPct val="60000"/>
              </a:spcBef>
              <a:spcAft>
                <a:spcPct val="20000"/>
              </a:spcAft>
            </a:pPr>
            <a:endParaRPr lang="es-ES" b="1" dirty="0" smtClean="0">
              <a:latin typeface="Verdana" pitchFamily="34" charset="0"/>
            </a:endParaRPr>
          </a:p>
          <a:p>
            <a:pPr eaLnBrk="1" hangingPunct="1">
              <a:spcBef>
                <a:spcPct val="60000"/>
              </a:spcBef>
              <a:spcAft>
                <a:spcPct val="20000"/>
              </a:spcAft>
            </a:pPr>
            <a:endParaRPr lang="es-ES" b="1" dirty="0" smtClean="0">
              <a:latin typeface="Verdana" pitchFamily="34" charset="0"/>
            </a:endParaRPr>
          </a:p>
          <a:p>
            <a:pPr eaLnBrk="1" hangingPunct="1">
              <a:spcBef>
                <a:spcPct val="60000"/>
              </a:spcBef>
              <a:spcAft>
                <a:spcPct val="20000"/>
              </a:spcAft>
            </a:pPr>
            <a:r>
              <a:rPr lang="es-ES_tradnl" b="1" dirty="0" smtClean="0">
                <a:latin typeface="Verdana" pitchFamily="34" charset="0"/>
              </a:rPr>
              <a:t>Fragmentación</a:t>
            </a:r>
            <a:r>
              <a:rPr lang="es-ES_tradnl" dirty="0" smtClean="0">
                <a:latin typeface="Verdana" pitchFamily="34" charset="0"/>
              </a:rPr>
              <a:t>: </a:t>
            </a:r>
            <a:r>
              <a:rPr lang="es-ES" dirty="0" smtClean="0"/>
              <a:t>División de los paquetes de acuerdo con la MTU de la red por la que circulan. </a:t>
            </a:r>
            <a:br>
              <a:rPr lang="es-ES" dirty="0" smtClean="0"/>
            </a:br>
            <a:endParaRPr lang="es-ES_tradnl" dirty="0" smtClean="0"/>
          </a:p>
        </p:txBody>
      </p:sp>
      <p:sp>
        <p:nvSpPr>
          <p:cNvPr id="7172" name="Text Box 4"/>
          <p:cNvSpPr txBox="1">
            <a:spLocks noChangeAspect="1" noChangeArrowheads="1"/>
          </p:cNvSpPr>
          <p:nvPr/>
        </p:nvSpPr>
        <p:spPr bwMode="auto">
          <a:xfrm>
            <a:off x="1781175" y="688975"/>
            <a:ext cx="7131050" cy="523875"/>
          </a:xfrm>
          <a:prstGeom prst="rect">
            <a:avLst/>
          </a:prstGeom>
          <a:noFill/>
          <a:ln w="9525">
            <a:noFill/>
            <a:miter lim="800000"/>
            <a:headEnd/>
            <a:tailEnd/>
          </a:ln>
        </p:spPr>
        <p:txBody>
          <a:bodyPr/>
          <a:lstStyle/>
          <a:p>
            <a:pPr algn="r" eaLnBrk="0" hangingPunct="0"/>
            <a:r>
              <a:rPr lang="es-ES_tradnl" dirty="0">
                <a:solidFill>
                  <a:schemeClr val="hlink"/>
                </a:solidFill>
                <a:latin typeface="Verdana" pitchFamily="34" charset="0"/>
              </a:rPr>
              <a:t>Encapsulación y </a:t>
            </a:r>
            <a:r>
              <a:rPr lang="es-ES_tradnl" dirty="0" smtClean="0">
                <a:solidFill>
                  <a:schemeClr val="hlink"/>
                </a:solidFill>
                <a:latin typeface="Verdana" pitchFamily="34" charset="0"/>
              </a:rPr>
              <a:t>Fragmentación</a:t>
            </a:r>
            <a:endParaRPr lang="es-ES" dirty="0">
              <a:solidFill>
                <a:schemeClr val="hlink"/>
              </a:solidFill>
              <a:latin typeface="Verdana" pitchFamily="34" charset="0"/>
            </a:endParaRPr>
          </a:p>
        </p:txBody>
      </p:sp>
      <p:grpSp>
        <p:nvGrpSpPr>
          <p:cNvPr id="4" name="Group 10"/>
          <p:cNvGrpSpPr>
            <a:grpSpLocks/>
          </p:cNvGrpSpPr>
          <p:nvPr/>
        </p:nvGrpSpPr>
        <p:grpSpPr bwMode="auto">
          <a:xfrm>
            <a:off x="3295650" y="1878013"/>
            <a:ext cx="4594225" cy="1298575"/>
            <a:chOff x="3858" y="1985"/>
            <a:chExt cx="5942" cy="1897"/>
          </a:xfrm>
        </p:grpSpPr>
        <p:sp>
          <p:nvSpPr>
            <p:cNvPr id="7175" name="Rectangle 11"/>
            <p:cNvSpPr>
              <a:spLocks noChangeArrowheads="1"/>
            </p:cNvSpPr>
            <p:nvPr/>
          </p:nvSpPr>
          <p:spPr bwMode="auto">
            <a:xfrm>
              <a:off x="3918" y="2035"/>
              <a:ext cx="5681" cy="733"/>
            </a:xfrm>
            <a:prstGeom prst="rect">
              <a:avLst/>
            </a:prstGeom>
            <a:solidFill>
              <a:srgbClr val="FFFF99"/>
            </a:solidFill>
            <a:ln w="9525">
              <a:miter lim="800000"/>
              <a:headEnd/>
              <a:tailEnd/>
            </a:ln>
            <a:scene3d>
              <a:camera prst="legacyObliqueTopRight"/>
              <a:lightRig rig="legacyFlat3" dir="b"/>
            </a:scene3d>
            <a:sp3d extrusionH="23800" prstMaterial="legacyMatte">
              <a:bevelT w="13500" h="13500" prst="angle"/>
              <a:bevelB w="13500" h="13500" prst="angle"/>
              <a:extrusionClr>
                <a:srgbClr val="FFFF99"/>
              </a:extrusionClr>
            </a:sp3d>
          </p:spPr>
          <p:txBody>
            <a:bodyPr>
              <a:flatTx/>
            </a:bodyPr>
            <a:lstStyle/>
            <a:p>
              <a:endParaRPr lang="es-ES_tradnl"/>
            </a:p>
          </p:txBody>
        </p:sp>
        <p:sp>
          <p:nvSpPr>
            <p:cNvPr id="7176" name="Rectangle 12"/>
            <p:cNvSpPr>
              <a:spLocks noChangeArrowheads="1"/>
            </p:cNvSpPr>
            <p:nvPr/>
          </p:nvSpPr>
          <p:spPr bwMode="auto">
            <a:xfrm>
              <a:off x="5018" y="2035"/>
              <a:ext cx="772" cy="733"/>
            </a:xfrm>
            <a:prstGeom prst="rect">
              <a:avLst/>
            </a:prstGeom>
            <a:solidFill>
              <a:srgbClr val="FFFFFF"/>
            </a:solidFill>
            <a:ln w="9525">
              <a:miter lim="800000"/>
              <a:headEnd/>
              <a:tailEnd/>
            </a:ln>
            <a:scene3d>
              <a:camera prst="legacyObliqueTopRight"/>
              <a:lightRig rig="legacyFlat3" dir="b"/>
            </a:scene3d>
            <a:sp3d extrusionH="23800" prstMaterial="legacyMatte">
              <a:bevelT w="13500" h="13500" prst="angle"/>
              <a:bevelB w="13500" h="13500" prst="angle"/>
              <a:extrusionClr>
                <a:srgbClr val="FFFFFF"/>
              </a:extrusionClr>
            </a:sp3d>
          </p:spPr>
          <p:txBody>
            <a:bodyPr>
              <a:flatTx/>
            </a:bodyPr>
            <a:lstStyle/>
            <a:p>
              <a:endParaRPr lang="es-ES_tradnl"/>
            </a:p>
          </p:txBody>
        </p:sp>
        <p:sp>
          <p:nvSpPr>
            <p:cNvPr id="7177" name="Rectangle 13"/>
            <p:cNvSpPr>
              <a:spLocks noChangeArrowheads="1"/>
            </p:cNvSpPr>
            <p:nvPr/>
          </p:nvSpPr>
          <p:spPr bwMode="auto">
            <a:xfrm>
              <a:off x="6641" y="2035"/>
              <a:ext cx="2174" cy="733"/>
            </a:xfrm>
            <a:prstGeom prst="rect">
              <a:avLst/>
            </a:prstGeom>
            <a:solidFill>
              <a:srgbClr val="FFFFFF"/>
            </a:solidFill>
            <a:ln w="9525">
              <a:miter lim="800000"/>
              <a:headEnd/>
              <a:tailEnd/>
            </a:ln>
            <a:scene3d>
              <a:camera prst="legacyObliqueTopRight"/>
              <a:lightRig rig="legacyFlat3" dir="b"/>
            </a:scene3d>
            <a:sp3d extrusionH="23800" prstMaterial="legacyMatte">
              <a:bevelT w="13500" h="13500" prst="angle"/>
              <a:bevelB w="13500" h="13500" prst="angle"/>
              <a:extrusionClr>
                <a:srgbClr val="FFFFFF"/>
              </a:extrusionClr>
            </a:sp3d>
          </p:spPr>
          <p:txBody>
            <a:bodyPr>
              <a:flatTx/>
            </a:bodyPr>
            <a:lstStyle/>
            <a:p>
              <a:endParaRPr lang="es-ES_tradnl"/>
            </a:p>
          </p:txBody>
        </p:sp>
        <p:sp>
          <p:nvSpPr>
            <p:cNvPr id="7178" name="Text Box 14"/>
            <p:cNvSpPr txBox="1">
              <a:spLocks noChangeArrowheads="1"/>
            </p:cNvSpPr>
            <p:nvPr/>
          </p:nvSpPr>
          <p:spPr bwMode="auto">
            <a:xfrm>
              <a:off x="3906" y="2270"/>
              <a:ext cx="1138" cy="523"/>
            </a:xfrm>
            <a:prstGeom prst="rect">
              <a:avLst/>
            </a:prstGeom>
            <a:noFill/>
            <a:ln w="9525">
              <a:noFill/>
              <a:miter lim="800000"/>
              <a:headEnd/>
              <a:tailEnd/>
            </a:ln>
          </p:spPr>
          <p:txBody>
            <a:bodyPr/>
            <a:lstStyle/>
            <a:p>
              <a:pPr algn="ctr"/>
              <a:r>
                <a:rPr lang="es-ES" sz="800" b="1">
                  <a:latin typeface="Arial" charset="0"/>
                </a:rPr>
                <a:t>Cabecera Ethernet</a:t>
              </a:r>
              <a:endParaRPr lang="es-ES"/>
            </a:p>
          </p:txBody>
        </p:sp>
        <p:sp>
          <p:nvSpPr>
            <p:cNvPr id="7179" name="Text Box 15"/>
            <p:cNvSpPr txBox="1">
              <a:spLocks noChangeArrowheads="1"/>
            </p:cNvSpPr>
            <p:nvPr/>
          </p:nvSpPr>
          <p:spPr bwMode="auto">
            <a:xfrm>
              <a:off x="4828" y="2270"/>
              <a:ext cx="1138" cy="523"/>
            </a:xfrm>
            <a:prstGeom prst="rect">
              <a:avLst/>
            </a:prstGeom>
            <a:noFill/>
            <a:ln w="9525">
              <a:noFill/>
              <a:miter lim="800000"/>
              <a:headEnd/>
              <a:tailEnd/>
            </a:ln>
          </p:spPr>
          <p:txBody>
            <a:bodyPr/>
            <a:lstStyle/>
            <a:p>
              <a:pPr algn="ctr"/>
              <a:r>
                <a:rPr lang="es-ES" sz="800" b="1">
                  <a:latin typeface="Arial" charset="0"/>
                </a:rPr>
                <a:t>Cabecera IP</a:t>
              </a:r>
              <a:endParaRPr lang="es-ES"/>
            </a:p>
          </p:txBody>
        </p:sp>
        <p:sp>
          <p:nvSpPr>
            <p:cNvPr id="7180" name="Text Box 16"/>
            <p:cNvSpPr txBox="1">
              <a:spLocks noChangeArrowheads="1"/>
            </p:cNvSpPr>
            <p:nvPr/>
          </p:nvSpPr>
          <p:spPr bwMode="auto">
            <a:xfrm>
              <a:off x="5657" y="2270"/>
              <a:ext cx="1138" cy="523"/>
            </a:xfrm>
            <a:prstGeom prst="rect">
              <a:avLst/>
            </a:prstGeom>
            <a:noFill/>
            <a:ln w="9525">
              <a:noFill/>
              <a:miter lim="800000"/>
              <a:headEnd/>
              <a:tailEnd/>
            </a:ln>
          </p:spPr>
          <p:txBody>
            <a:bodyPr/>
            <a:lstStyle/>
            <a:p>
              <a:pPr algn="ctr"/>
              <a:r>
                <a:rPr lang="es-ES" sz="800" b="1">
                  <a:latin typeface="Arial" charset="0"/>
                </a:rPr>
                <a:t>Cabecera UDP</a:t>
              </a:r>
              <a:endParaRPr lang="es-ES"/>
            </a:p>
          </p:txBody>
        </p:sp>
        <p:sp>
          <p:nvSpPr>
            <p:cNvPr id="7181" name="Text Box 17"/>
            <p:cNvSpPr txBox="1">
              <a:spLocks noChangeArrowheads="1"/>
            </p:cNvSpPr>
            <p:nvPr/>
          </p:nvSpPr>
          <p:spPr bwMode="auto">
            <a:xfrm>
              <a:off x="6876" y="2270"/>
              <a:ext cx="1727" cy="523"/>
            </a:xfrm>
            <a:prstGeom prst="rect">
              <a:avLst/>
            </a:prstGeom>
            <a:noFill/>
            <a:ln w="9525">
              <a:noFill/>
              <a:miter lim="800000"/>
              <a:headEnd/>
              <a:tailEnd/>
            </a:ln>
          </p:spPr>
          <p:txBody>
            <a:bodyPr/>
            <a:lstStyle/>
            <a:p>
              <a:pPr algn="ctr"/>
              <a:r>
                <a:rPr lang="es-ES" sz="800" b="1">
                  <a:latin typeface="Arial" charset="0"/>
                </a:rPr>
                <a:t>Datos de la aplicación</a:t>
              </a:r>
              <a:endParaRPr lang="es-ES"/>
            </a:p>
          </p:txBody>
        </p:sp>
        <p:sp>
          <p:nvSpPr>
            <p:cNvPr id="7182" name="Text Box 18"/>
            <p:cNvSpPr txBox="1">
              <a:spLocks noChangeArrowheads="1"/>
            </p:cNvSpPr>
            <p:nvPr/>
          </p:nvSpPr>
          <p:spPr bwMode="auto">
            <a:xfrm>
              <a:off x="8662" y="2270"/>
              <a:ext cx="1138" cy="523"/>
            </a:xfrm>
            <a:prstGeom prst="rect">
              <a:avLst/>
            </a:prstGeom>
            <a:noFill/>
            <a:ln w="9525">
              <a:noFill/>
              <a:miter lim="800000"/>
              <a:headEnd/>
              <a:tailEnd/>
            </a:ln>
          </p:spPr>
          <p:txBody>
            <a:bodyPr/>
            <a:lstStyle/>
            <a:p>
              <a:pPr algn="ctr"/>
              <a:r>
                <a:rPr lang="es-ES" sz="800" b="1">
                  <a:latin typeface="Arial" charset="0"/>
                </a:rPr>
                <a:t>Cola Ethernet</a:t>
              </a:r>
              <a:endParaRPr lang="es-ES"/>
            </a:p>
          </p:txBody>
        </p:sp>
        <p:sp>
          <p:nvSpPr>
            <p:cNvPr id="7183" name="Text Box 19"/>
            <p:cNvSpPr txBox="1">
              <a:spLocks noChangeArrowheads="1"/>
            </p:cNvSpPr>
            <p:nvPr/>
          </p:nvSpPr>
          <p:spPr bwMode="auto">
            <a:xfrm>
              <a:off x="3858" y="1985"/>
              <a:ext cx="1138" cy="523"/>
            </a:xfrm>
            <a:prstGeom prst="rect">
              <a:avLst/>
            </a:prstGeom>
            <a:noFill/>
            <a:ln w="9525">
              <a:noFill/>
              <a:miter lim="800000"/>
              <a:headEnd/>
              <a:tailEnd/>
            </a:ln>
          </p:spPr>
          <p:txBody>
            <a:bodyPr/>
            <a:lstStyle/>
            <a:p>
              <a:pPr algn="ctr"/>
              <a:r>
                <a:rPr lang="es-ES" sz="800">
                  <a:latin typeface="Arial" charset="0"/>
                </a:rPr>
                <a:t>14 bytes</a:t>
              </a:r>
              <a:endParaRPr lang="es-ES"/>
            </a:p>
          </p:txBody>
        </p:sp>
        <p:sp>
          <p:nvSpPr>
            <p:cNvPr id="7184" name="Text Box 20"/>
            <p:cNvSpPr txBox="1">
              <a:spLocks noChangeArrowheads="1"/>
            </p:cNvSpPr>
            <p:nvPr/>
          </p:nvSpPr>
          <p:spPr bwMode="auto">
            <a:xfrm>
              <a:off x="4845" y="1985"/>
              <a:ext cx="1138" cy="523"/>
            </a:xfrm>
            <a:prstGeom prst="rect">
              <a:avLst/>
            </a:prstGeom>
            <a:noFill/>
            <a:ln w="9525">
              <a:noFill/>
              <a:miter lim="800000"/>
              <a:headEnd/>
              <a:tailEnd/>
            </a:ln>
          </p:spPr>
          <p:txBody>
            <a:bodyPr/>
            <a:lstStyle/>
            <a:p>
              <a:pPr algn="ctr"/>
              <a:r>
                <a:rPr lang="es-ES" sz="800">
                  <a:latin typeface="Arial" charset="0"/>
                </a:rPr>
                <a:t>20 bytes</a:t>
              </a:r>
              <a:endParaRPr lang="es-ES"/>
            </a:p>
          </p:txBody>
        </p:sp>
        <p:sp>
          <p:nvSpPr>
            <p:cNvPr id="7185" name="Text Box 21"/>
            <p:cNvSpPr txBox="1">
              <a:spLocks noChangeArrowheads="1"/>
            </p:cNvSpPr>
            <p:nvPr/>
          </p:nvSpPr>
          <p:spPr bwMode="auto">
            <a:xfrm>
              <a:off x="5635" y="1985"/>
              <a:ext cx="1138" cy="523"/>
            </a:xfrm>
            <a:prstGeom prst="rect">
              <a:avLst/>
            </a:prstGeom>
            <a:noFill/>
            <a:ln w="9525">
              <a:noFill/>
              <a:miter lim="800000"/>
              <a:headEnd/>
              <a:tailEnd/>
            </a:ln>
          </p:spPr>
          <p:txBody>
            <a:bodyPr/>
            <a:lstStyle/>
            <a:p>
              <a:pPr algn="ctr"/>
              <a:r>
                <a:rPr lang="es-ES" sz="800">
                  <a:latin typeface="Arial" charset="0"/>
                </a:rPr>
                <a:t>8 bytes</a:t>
              </a:r>
              <a:endParaRPr lang="es-ES"/>
            </a:p>
          </p:txBody>
        </p:sp>
        <p:sp>
          <p:nvSpPr>
            <p:cNvPr id="7186" name="Text Box 22"/>
            <p:cNvSpPr txBox="1">
              <a:spLocks noChangeArrowheads="1"/>
            </p:cNvSpPr>
            <p:nvPr/>
          </p:nvSpPr>
          <p:spPr bwMode="auto">
            <a:xfrm>
              <a:off x="6893" y="1985"/>
              <a:ext cx="1543" cy="523"/>
            </a:xfrm>
            <a:prstGeom prst="rect">
              <a:avLst/>
            </a:prstGeom>
            <a:noFill/>
            <a:ln w="9525">
              <a:noFill/>
              <a:miter lim="800000"/>
              <a:headEnd/>
              <a:tailEnd/>
            </a:ln>
          </p:spPr>
          <p:txBody>
            <a:bodyPr/>
            <a:lstStyle/>
            <a:p>
              <a:pPr algn="ctr"/>
              <a:r>
                <a:rPr lang="es-ES" sz="800">
                  <a:latin typeface="Arial" charset="0"/>
                </a:rPr>
                <a:t>100 bytes</a:t>
              </a:r>
              <a:endParaRPr lang="es-ES"/>
            </a:p>
          </p:txBody>
        </p:sp>
        <p:sp>
          <p:nvSpPr>
            <p:cNvPr id="7187" name="Text Box 23"/>
            <p:cNvSpPr txBox="1">
              <a:spLocks noChangeArrowheads="1"/>
            </p:cNvSpPr>
            <p:nvPr/>
          </p:nvSpPr>
          <p:spPr bwMode="auto">
            <a:xfrm>
              <a:off x="8627" y="1985"/>
              <a:ext cx="1138" cy="523"/>
            </a:xfrm>
            <a:prstGeom prst="rect">
              <a:avLst/>
            </a:prstGeom>
            <a:noFill/>
            <a:ln w="9525">
              <a:noFill/>
              <a:miter lim="800000"/>
              <a:headEnd/>
              <a:tailEnd/>
            </a:ln>
          </p:spPr>
          <p:txBody>
            <a:bodyPr/>
            <a:lstStyle/>
            <a:p>
              <a:pPr algn="ctr"/>
              <a:r>
                <a:rPr lang="es-ES" sz="800">
                  <a:latin typeface="Arial" charset="0"/>
                </a:rPr>
                <a:t>4 bytes</a:t>
              </a:r>
              <a:endParaRPr lang="es-ES"/>
            </a:p>
          </p:txBody>
        </p:sp>
        <p:sp>
          <p:nvSpPr>
            <p:cNvPr id="7188" name="Rectangle 24"/>
            <p:cNvSpPr>
              <a:spLocks noChangeArrowheads="1"/>
            </p:cNvSpPr>
            <p:nvPr/>
          </p:nvSpPr>
          <p:spPr bwMode="auto">
            <a:xfrm>
              <a:off x="3900" y="2869"/>
              <a:ext cx="5694" cy="301"/>
            </a:xfrm>
            <a:prstGeom prst="rect">
              <a:avLst/>
            </a:prstGeom>
            <a:solidFill>
              <a:srgbClr val="FFFF00"/>
            </a:solidFill>
            <a:ln w="9525">
              <a:noFill/>
              <a:miter lim="800000"/>
              <a:headEnd/>
              <a:tailEnd/>
            </a:ln>
          </p:spPr>
          <p:txBody>
            <a:bodyPr/>
            <a:lstStyle/>
            <a:p>
              <a:endParaRPr lang="es-ES_tradnl"/>
            </a:p>
          </p:txBody>
        </p:sp>
        <p:sp>
          <p:nvSpPr>
            <p:cNvPr id="7189" name="Text Box 25"/>
            <p:cNvSpPr txBox="1">
              <a:spLocks noChangeArrowheads="1"/>
            </p:cNvSpPr>
            <p:nvPr/>
          </p:nvSpPr>
          <p:spPr bwMode="auto">
            <a:xfrm>
              <a:off x="4708" y="2825"/>
              <a:ext cx="3835" cy="523"/>
            </a:xfrm>
            <a:prstGeom prst="rect">
              <a:avLst/>
            </a:prstGeom>
            <a:noFill/>
            <a:ln w="9525">
              <a:noFill/>
              <a:miter lim="800000"/>
              <a:headEnd/>
              <a:tailEnd/>
            </a:ln>
          </p:spPr>
          <p:txBody>
            <a:bodyPr/>
            <a:lstStyle/>
            <a:p>
              <a:pPr algn="ctr"/>
              <a:r>
                <a:rPr lang="es-ES" sz="1000">
                  <a:latin typeface="Arial" charset="0"/>
                </a:rPr>
                <a:t>Trama Ethernet (146 bytes)</a:t>
              </a:r>
              <a:endParaRPr lang="es-ES" sz="1000"/>
            </a:p>
          </p:txBody>
        </p:sp>
        <p:sp>
          <p:nvSpPr>
            <p:cNvPr id="7190" name="Rectangle 26"/>
            <p:cNvSpPr>
              <a:spLocks noChangeArrowheads="1"/>
            </p:cNvSpPr>
            <p:nvPr/>
          </p:nvSpPr>
          <p:spPr bwMode="auto">
            <a:xfrm>
              <a:off x="3900" y="3200"/>
              <a:ext cx="5694" cy="301"/>
            </a:xfrm>
            <a:prstGeom prst="rect">
              <a:avLst/>
            </a:prstGeom>
            <a:solidFill>
              <a:srgbClr val="FFFF99"/>
            </a:solidFill>
            <a:ln w="9525">
              <a:noFill/>
              <a:miter lim="800000"/>
              <a:headEnd/>
              <a:tailEnd/>
            </a:ln>
          </p:spPr>
          <p:txBody>
            <a:bodyPr/>
            <a:lstStyle/>
            <a:p>
              <a:endParaRPr lang="es-ES_tradnl"/>
            </a:p>
          </p:txBody>
        </p:sp>
        <p:sp>
          <p:nvSpPr>
            <p:cNvPr id="7191" name="Rectangle 27"/>
            <p:cNvSpPr>
              <a:spLocks noChangeArrowheads="1"/>
            </p:cNvSpPr>
            <p:nvPr/>
          </p:nvSpPr>
          <p:spPr bwMode="auto">
            <a:xfrm>
              <a:off x="3900" y="3544"/>
              <a:ext cx="5694" cy="294"/>
            </a:xfrm>
            <a:prstGeom prst="rect">
              <a:avLst/>
            </a:prstGeom>
            <a:solidFill>
              <a:srgbClr val="FFFF99"/>
            </a:solidFill>
            <a:ln w="9525">
              <a:noFill/>
              <a:miter lim="800000"/>
              <a:headEnd/>
              <a:tailEnd/>
            </a:ln>
          </p:spPr>
          <p:txBody>
            <a:bodyPr/>
            <a:lstStyle/>
            <a:p>
              <a:endParaRPr lang="es-ES_tradnl"/>
            </a:p>
          </p:txBody>
        </p:sp>
        <p:sp>
          <p:nvSpPr>
            <p:cNvPr id="7192" name="Rectangle 28"/>
            <p:cNvSpPr>
              <a:spLocks noChangeArrowheads="1"/>
            </p:cNvSpPr>
            <p:nvPr/>
          </p:nvSpPr>
          <p:spPr bwMode="auto">
            <a:xfrm>
              <a:off x="5083" y="3201"/>
              <a:ext cx="3757" cy="301"/>
            </a:xfrm>
            <a:prstGeom prst="rect">
              <a:avLst/>
            </a:prstGeom>
            <a:solidFill>
              <a:srgbClr val="FFFF00"/>
            </a:solidFill>
            <a:ln w="9525">
              <a:noFill/>
              <a:miter lim="800000"/>
              <a:headEnd/>
              <a:tailEnd/>
            </a:ln>
          </p:spPr>
          <p:txBody>
            <a:bodyPr/>
            <a:lstStyle/>
            <a:p>
              <a:endParaRPr lang="es-ES_tradnl"/>
            </a:p>
          </p:txBody>
        </p:sp>
        <p:sp>
          <p:nvSpPr>
            <p:cNvPr id="7193" name="Rectangle 29"/>
            <p:cNvSpPr>
              <a:spLocks noChangeArrowheads="1"/>
            </p:cNvSpPr>
            <p:nvPr/>
          </p:nvSpPr>
          <p:spPr bwMode="auto">
            <a:xfrm>
              <a:off x="5829" y="3541"/>
              <a:ext cx="3010" cy="301"/>
            </a:xfrm>
            <a:prstGeom prst="rect">
              <a:avLst/>
            </a:prstGeom>
            <a:solidFill>
              <a:srgbClr val="FFFF00"/>
            </a:solidFill>
            <a:ln w="9525">
              <a:noFill/>
              <a:miter lim="800000"/>
              <a:headEnd/>
              <a:tailEnd/>
            </a:ln>
          </p:spPr>
          <p:txBody>
            <a:bodyPr/>
            <a:lstStyle/>
            <a:p>
              <a:endParaRPr lang="es-ES_tradnl"/>
            </a:p>
          </p:txBody>
        </p:sp>
        <p:sp>
          <p:nvSpPr>
            <p:cNvPr id="7194" name="Text Box 30"/>
            <p:cNvSpPr txBox="1">
              <a:spLocks noChangeArrowheads="1"/>
            </p:cNvSpPr>
            <p:nvPr/>
          </p:nvSpPr>
          <p:spPr bwMode="auto">
            <a:xfrm>
              <a:off x="5028" y="3183"/>
              <a:ext cx="3835" cy="366"/>
            </a:xfrm>
            <a:prstGeom prst="rect">
              <a:avLst/>
            </a:prstGeom>
            <a:noFill/>
            <a:ln w="9525">
              <a:noFill/>
              <a:miter lim="800000"/>
              <a:headEnd/>
              <a:tailEnd/>
            </a:ln>
          </p:spPr>
          <p:txBody>
            <a:bodyPr/>
            <a:lstStyle/>
            <a:p>
              <a:pPr algn="ctr"/>
              <a:r>
                <a:rPr lang="es-ES" sz="800">
                  <a:latin typeface="Arial" charset="0"/>
                </a:rPr>
                <a:t>Paquete IP (128 bytes)</a:t>
              </a:r>
              <a:endParaRPr lang="es-ES"/>
            </a:p>
          </p:txBody>
        </p:sp>
        <p:sp>
          <p:nvSpPr>
            <p:cNvPr id="7195" name="Text Box 31"/>
            <p:cNvSpPr txBox="1">
              <a:spLocks noChangeArrowheads="1"/>
            </p:cNvSpPr>
            <p:nvPr/>
          </p:nvSpPr>
          <p:spPr bwMode="auto">
            <a:xfrm>
              <a:off x="5379" y="3504"/>
              <a:ext cx="3835" cy="378"/>
            </a:xfrm>
            <a:prstGeom prst="rect">
              <a:avLst/>
            </a:prstGeom>
            <a:noFill/>
            <a:ln w="9525">
              <a:noFill/>
              <a:miter lim="800000"/>
              <a:headEnd/>
              <a:tailEnd/>
            </a:ln>
          </p:spPr>
          <p:txBody>
            <a:bodyPr/>
            <a:lstStyle/>
            <a:p>
              <a:pPr algn="ctr"/>
              <a:r>
                <a:rPr lang="es-ES" sz="800" dirty="0">
                  <a:latin typeface="Arial" charset="0"/>
                </a:rPr>
                <a:t>Paquete UDP (</a:t>
              </a:r>
              <a:r>
                <a:rPr lang="es-ES" sz="800" dirty="0" smtClean="0">
                  <a:latin typeface="Arial" charset="0"/>
                </a:rPr>
                <a:t>108 </a:t>
              </a:r>
              <a:r>
                <a:rPr lang="es-ES" sz="800" dirty="0">
                  <a:latin typeface="Arial" charset="0"/>
                </a:rPr>
                <a:t>bytes)</a:t>
              </a:r>
              <a:endParaRPr lang="es-ES" dirty="0"/>
            </a:p>
          </p:txBody>
        </p:sp>
      </p:grpSp>
      <p:grpSp>
        <p:nvGrpSpPr>
          <p:cNvPr id="32" name="Group 3"/>
          <p:cNvGrpSpPr>
            <a:grpSpLocks/>
          </p:cNvGrpSpPr>
          <p:nvPr/>
        </p:nvGrpSpPr>
        <p:grpSpPr bwMode="auto">
          <a:xfrm>
            <a:off x="140780" y="1589469"/>
            <a:ext cx="1676400" cy="304800"/>
            <a:chOff x="80" y="862"/>
            <a:chExt cx="1056" cy="192"/>
          </a:xfrm>
        </p:grpSpPr>
        <p:sp>
          <p:nvSpPr>
            <p:cNvPr id="33" name="AutoShape 4"/>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34" name="Text Box 5"/>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Modelo TCP/IP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fade">
                                      <p:cBhvr>
                                        <p:cTn id="7" dur="500"/>
                                        <p:tgtEl>
                                          <p:spTgt spid="490499">
                                            <p:txEl>
                                              <p:pRg st="0" end="0"/>
                                            </p:txEl>
                                          </p:spTgt>
                                        </p:tgtEl>
                                      </p:cBhvr>
                                    </p:animEffect>
                                    <p:anim calcmode="lin" valueType="num">
                                      <p:cBhvr>
                                        <p:cTn id="8" dur="500" fill="hold"/>
                                        <p:tgtEl>
                                          <p:spTgt spid="49049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904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0499">
                                            <p:txEl>
                                              <p:pRg st="3" end="3"/>
                                            </p:txEl>
                                          </p:spTgt>
                                        </p:tgtEl>
                                        <p:attrNameLst>
                                          <p:attrName>style.visibility</p:attrName>
                                        </p:attrNameLst>
                                      </p:cBhvr>
                                      <p:to>
                                        <p:strVal val="visible"/>
                                      </p:to>
                                    </p:set>
                                    <p:animEffect transition="in" filter="fade">
                                      <p:cBhvr>
                                        <p:cTn id="14" dur="500"/>
                                        <p:tgtEl>
                                          <p:spTgt spid="490499">
                                            <p:txEl>
                                              <p:pRg st="3" end="3"/>
                                            </p:txEl>
                                          </p:spTgt>
                                        </p:tgtEl>
                                      </p:cBhvr>
                                    </p:animEffect>
                                    <p:anim calcmode="lin" valueType="num">
                                      <p:cBhvr>
                                        <p:cTn id="15" dur="500" fill="hold"/>
                                        <p:tgtEl>
                                          <p:spTgt spid="490499">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90499">
                                            <p:txEl>
                                              <p:pRg st="3" end="3"/>
                                            </p:txEl>
                                          </p:spTgt>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r>
              <a:rPr lang="es-ES" smtClean="0"/>
              <a:t>TCP/IP</a:t>
            </a:r>
          </a:p>
        </p:txBody>
      </p:sp>
      <p:sp>
        <p:nvSpPr>
          <p:cNvPr id="497667" name="Rectangle 3"/>
          <p:cNvSpPr>
            <a:spLocks noGrp="1" noChangeArrowheads="1"/>
          </p:cNvSpPr>
          <p:nvPr>
            <p:ph type="body" idx="1"/>
          </p:nvPr>
        </p:nvSpPr>
        <p:spPr>
          <a:xfrm>
            <a:off x="2057400" y="1284288"/>
            <a:ext cx="6908800" cy="5392737"/>
          </a:xfrm>
        </p:spPr>
        <p:txBody>
          <a:bodyPr/>
          <a:lstStyle/>
          <a:p>
            <a:pPr eaLnBrk="1" hangingPunct="1">
              <a:lnSpc>
                <a:spcPct val="80000"/>
              </a:lnSpc>
              <a:spcBef>
                <a:spcPct val="60000"/>
              </a:spcBef>
              <a:spcAft>
                <a:spcPct val="20000"/>
              </a:spcAft>
            </a:pPr>
            <a:r>
              <a:rPr lang="es-ES" sz="1800" dirty="0" smtClean="0">
                <a:latin typeface="Verdana" pitchFamily="34" charset="0"/>
              </a:rPr>
              <a:t>Esquema de direccionamiento: identificación por nivel</a:t>
            </a:r>
          </a:p>
          <a:p>
            <a:pPr lvl="1" eaLnBrk="1" hangingPunct="1">
              <a:lnSpc>
                <a:spcPct val="80000"/>
              </a:lnSpc>
              <a:spcAft>
                <a:spcPct val="20000"/>
              </a:spcAft>
            </a:pPr>
            <a:r>
              <a:rPr lang="es-ES" sz="1600" dirty="0" smtClean="0"/>
              <a:t>Enlace: MAC</a:t>
            </a:r>
          </a:p>
          <a:p>
            <a:pPr lvl="1" eaLnBrk="1" hangingPunct="1">
              <a:lnSpc>
                <a:spcPct val="80000"/>
              </a:lnSpc>
              <a:spcAft>
                <a:spcPct val="20000"/>
              </a:spcAft>
            </a:pPr>
            <a:r>
              <a:rPr lang="es-ES" sz="1600" dirty="0" smtClean="0"/>
              <a:t>Red: Dirección IP.</a:t>
            </a:r>
          </a:p>
          <a:p>
            <a:pPr lvl="1" eaLnBrk="1" hangingPunct="1">
              <a:lnSpc>
                <a:spcPct val="80000"/>
              </a:lnSpc>
              <a:spcAft>
                <a:spcPct val="20000"/>
              </a:spcAft>
            </a:pPr>
            <a:r>
              <a:rPr lang="es-ES_tradnl" sz="1600" dirty="0" smtClean="0"/>
              <a:t>Puertos 1-65536</a:t>
            </a:r>
          </a:p>
          <a:p>
            <a:pPr lvl="1" eaLnBrk="1" hangingPunct="1">
              <a:lnSpc>
                <a:spcPct val="80000"/>
              </a:lnSpc>
              <a:spcAft>
                <a:spcPct val="20000"/>
              </a:spcAft>
              <a:buFont typeface="Wingdings" pitchFamily="2" charset="2"/>
              <a:buNone/>
            </a:pPr>
            <a:endParaRPr lang="es-ES_tradnl" sz="1600" dirty="0" smtClean="0"/>
          </a:p>
          <a:p>
            <a:pPr eaLnBrk="1" hangingPunct="1">
              <a:lnSpc>
                <a:spcPct val="80000"/>
              </a:lnSpc>
              <a:spcAft>
                <a:spcPct val="20000"/>
              </a:spcAft>
            </a:pPr>
            <a:r>
              <a:rPr lang="es-ES" sz="1800" dirty="0" smtClean="0"/>
              <a:t>Dirección IP: parte de red y parte local o de host </a:t>
            </a:r>
          </a:p>
          <a:p>
            <a:pPr eaLnBrk="1" hangingPunct="1">
              <a:lnSpc>
                <a:spcPct val="80000"/>
              </a:lnSpc>
              <a:spcAft>
                <a:spcPct val="20000"/>
              </a:spcAft>
              <a:buFontTx/>
              <a:buNone/>
            </a:pPr>
            <a:endParaRPr lang="es-ES" sz="1800" dirty="0" smtClean="0"/>
          </a:p>
          <a:p>
            <a:pPr eaLnBrk="1" hangingPunct="1">
              <a:lnSpc>
                <a:spcPct val="80000"/>
              </a:lnSpc>
            </a:pPr>
            <a:r>
              <a:rPr lang="es-ES_tradnl" sz="1800" dirty="0" smtClean="0"/>
              <a:t>Determinadas direcciones tienen asignadas un significado concreto dentro de la capa de red IP.</a:t>
            </a:r>
          </a:p>
        </p:txBody>
      </p:sp>
      <p:sp>
        <p:nvSpPr>
          <p:cNvPr id="497668" name="Text Box 4"/>
          <p:cNvSpPr txBox="1">
            <a:spLocks noChangeAspect="1" noChangeArrowheads="1"/>
          </p:cNvSpPr>
          <p:nvPr/>
        </p:nvSpPr>
        <p:spPr bwMode="auto">
          <a:xfrm>
            <a:off x="1781175" y="688975"/>
            <a:ext cx="7131050" cy="523875"/>
          </a:xfrm>
          <a:prstGeom prst="rect">
            <a:avLst/>
          </a:prstGeom>
          <a:noFill/>
          <a:ln w="9525">
            <a:noFill/>
            <a:miter lim="800000"/>
            <a:headEnd/>
            <a:tailEnd/>
          </a:ln>
        </p:spPr>
        <p:txBody>
          <a:bodyPr/>
          <a:lstStyle/>
          <a:p>
            <a:pPr algn="r" eaLnBrk="0" hangingPunct="0"/>
            <a:r>
              <a:rPr lang="es-ES_tradnl">
                <a:solidFill>
                  <a:schemeClr val="hlink"/>
                </a:solidFill>
                <a:latin typeface="Verdana" pitchFamily="34" charset="0"/>
              </a:rPr>
              <a:t>Direccionamiento</a:t>
            </a:r>
            <a:endParaRPr lang="es-ES">
              <a:solidFill>
                <a:schemeClr val="hlink"/>
              </a:solidFill>
              <a:latin typeface="Verdana" pitchFamily="34" charset="0"/>
            </a:endParaRP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497666"/>
                                        </p:tgtEl>
                                      </p:cBhvr>
                                    </p:animEffect>
                                    <p:animScale>
                                      <p:cBhvr>
                                        <p:cTn id="7" dur="500" autoRev="1" fill="hold"/>
                                        <p:tgtEl>
                                          <p:spTgt spid="497666"/>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497668"/>
                                        </p:tgtEl>
                                        <p:attrNameLst>
                                          <p:attrName>style.visibility</p:attrName>
                                        </p:attrNameLst>
                                      </p:cBhvr>
                                      <p:to>
                                        <p:strVal val="visible"/>
                                      </p:to>
                                    </p:set>
                                    <p:anim calcmode="lin" valueType="num">
                                      <p:cBhvr>
                                        <p:cTn id="10" dur="1000" fill="hold"/>
                                        <p:tgtEl>
                                          <p:spTgt spid="497668"/>
                                        </p:tgtEl>
                                        <p:attrNameLst>
                                          <p:attrName>ppt_w</p:attrName>
                                        </p:attrNameLst>
                                      </p:cBhvr>
                                      <p:tavLst>
                                        <p:tav tm="0">
                                          <p:val>
                                            <p:strVal val="#ppt_w*0.70"/>
                                          </p:val>
                                        </p:tav>
                                        <p:tav tm="100000">
                                          <p:val>
                                            <p:strVal val="#ppt_w"/>
                                          </p:val>
                                        </p:tav>
                                      </p:tavLst>
                                    </p:anim>
                                    <p:anim calcmode="lin" valueType="num">
                                      <p:cBhvr>
                                        <p:cTn id="11" dur="1000" fill="hold"/>
                                        <p:tgtEl>
                                          <p:spTgt spid="497668"/>
                                        </p:tgtEl>
                                        <p:attrNameLst>
                                          <p:attrName>ppt_h</p:attrName>
                                        </p:attrNameLst>
                                      </p:cBhvr>
                                      <p:tavLst>
                                        <p:tav tm="0">
                                          <p:val>
                                            <p:strVal val="#ppt_h"/>
                                          </p:val>
                                        </p:tav>
                                        <p:tav tm="100000">
                                          <p:val>
                                            <p:strVal val="#ppt_h"/>
                                          </p:val>
                                        </p:tav>
                                      </p:tavLst>
                                    </p:anim>
                                    <p:animEffect transition="in" filter="fade">
                                      <p:cBhvr>
                                        <p:cTn id="12" dur="1000"/>
                                        <p:tgtEl>
                                          <p:spTgt spid="49766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97667">
                                            <p:txEl>
                                              <p:pRg st="0" end="0"/>
                                            </p:txEl>
                                          </p:spTgt>
                                        </p:tgtEl>
                                        <p:attrNameLst>
                                          <p:attrName>style.visibility</p:attrName>
                                        </p:attrNameLst>
                                      </p:cBhvr>
                                      <p:to>
                                        <p:strVal val="visible"/>
                                      </p:to>
                                    </p:set>
                                    <p:animEffect transition="in" filter="fade">
                                      <p:cBhvr>
                                        <p:cTn id="15" dur="500"/>
                                        <p:tgtEl>
                                          <p:spTgt spid="497667">
                                            <p:txEl>
                                              <p:pRg st="0" end="0"/>
                                            </p:txEl>
                                          </p:spTgt>
                                        </p:tgtEl>
                                      </p:cBhvr>
                                    </p:animEffect>
                                    <p:anim calcmode="lin" valueType="num">
                                      <p:cBhvr>
                                        <p:cTn id="16" dur="500" fill="hold"/>
                                        <p:tgtEl>
                                          <p:spTgt spid="497667">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97667">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97667">
                                            <p:txEl>
                                              <p:pRg st="1" end="1"/>
                                            </p:txEl>
                                          </p:spTgt>
                                        </p:tgtEl>
                                        <p:attrNameLst>
                                          <p:attrName>style.visibility</p:attrName>
                                        </p:attrNameLst>
                                      </p:cBhvr>
                                      <p:to>
                                        <p:strVal val="visible"/>
                                      </p:to>
                                    </p:set>
                                    <p:animEffect transition="in" filter="fade">
                                      <p:cBhvr>
                                        <p:cTn id="20" dur="500"/>
                                        <p:tgtEl>
                                          <p:spTgt spid="497667">
                                            <p:txEl>
                                              <p:pRg st="1" end="1"/>
                                            </p:txEl>
                                          </p:spTgt>
                                        </p:tgtEl>
                                      </p:cBhvr>
                                    </p:animEffect>
                                    <p:anim calcmode="lin" valueType="num">
                                      <p:cBhvr>
                                        <p:cTn id="21" dur="500" fill="hold"/>
                                        <p:tgtEl>
                                          <p:spTgt spid="497667">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497667">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97667">
                                            <p:txEl>
                                              <p:pRg st="2" end="2"/>
                                            </p:txEl>
                                          </p:spTgt>
                                        </p:tgtEl>
                                        <p:attrNameLst>
                                          <p:attrName>style.visibility</p:attrName>
                                        </p:attrNameLst>
                                      </p:cBhvr>
                                      <p:to>
                                        <p:strVal val="visible"/>
                                      </p:to>
                                    </p:set>
                                    <p:animEffect transition="in" filter="fade">
                                      <p:cBhvr>
                                        <p:cTn id="25" dur="500"/>
                                        <p:tgtEl>
                                          <p:spTgt spid="497667">
                                            <p:txEl>
                                              <p:pRg st="2" end="2"/>
                                            </p:txEl>
                                          </p:spTgt>
                                        </p:tgtEl>
                                      </p:cBhvr>
                                    </p:animEffect>
                                    <p:anim calcmode="lin" valueType="num">
                                      <p:cBhvr>
                                        <p:cTn id="26" dur="500" fill="hold"/>
                                        <p:tgtEl>
                                          <p:spTgt spid="497667">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97667">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97667">
                                            <p:txEl>
                                              <p:pRg st="3" end="3"/>
                                            </p:txEl>
                                          </p:spTgt>
                                        </p:tgtEl>
                                        <p:attrNameLst>
                                          <p:attrName>style.visibility</p:attrName>
                                        </p:attrNameLst>
                                      </p:cBhvr>
                                      <p:to>
                                        <p:strVal val="visible"/>
                                      </p:to>
                                    </p:set>
                                    <p:animEffect transition="in" filter="fade">
                                      <p:cBhvr>
                                        <p:cTn id="30" dur="500"/>
                                        <p:tgtEl>
                                          <p:spTgt spid="497667">
                                            <p:txEl>
                                              <p:pRg st="3" end="3"/>
                                            </p:txEl>
                                          </p:spTgt>
                                        </p:tgtEl>
                                      </p:cBhvr>
                                    </p:animEffect>
                                    <p:anim calcmode="lin" valueType="num">
                                      <p:cBhvr>
                                        <p:cTn id="31" dur="500" fill="hold"/>
                                        <p:tgtEl>
                                          <p:spTgt spid="497667">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497667">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97667">
                                            <p:txEl>
                                              <p:pRg st="5" end="5"/>
                                            </p:txEl>
                                          </p:spTgt>
                                        </p:tgtEl>
                                        <p:attrNameLst>
                                          <p:attrName>style.visibility</p:attrName>
                                        </p:attrNameLst>
                                      </p:cBhvr>
                                      <p:to>
                                        <p:strVal val="visible"/>
                                      </p:to>
                                    </p:set>
                                    <p:animEffect transition="in" filter="fade">
                                      <p:cBhvr>
                                        <p:cTn id="35" dur="500"/>
                                        <p:tgtEl>
                                          <p:spTgt spid="497667">
                                            <p:txEl>
                                              <p:pRg st="5" end="5"/>
                                            </p:txEl>
                                          </p:spTgt>
                                        </p:tgtEl>
                                      </p:cBhvr>
                                    </p:animEffect>
                                    <p:anim calcmode="lin" valueType="num">
                                      <p:cBhvr>
                                        <p:cTn id="36" dur="500" fill="hold"/>
                                        <p:tgtEl>
                                          <p:spTgt spid="49766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97667">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97667">
                                            <p:txEl>
                                              <p:pRg st="7" end="7"/>
                                            </p:txEl>
                                          </p:spTgt>
                                        </p:tgtEl>
                                        <p:attrNameLst>
                                          <p:attrName>style.visibility</p:attrName>
                                        </p:attrNameLst>
                                      </p:cBhvr>
                                      <p:to>
                                        <p:strVal val="visible"/>
                                      </p:to>
                                    </p:set>
                                    <p:animEffect transition="in" filter="fade">
                                      <p:cBhvr>
                                        <p:cTn id="40" dur="500"/>
                                        <p:tgtEl>
                                          <p:spTgt spid="497667">
                                            <p:txEl>
                                              <p:pRg st="7" end="7"/>
                                            </p:txEl>
                                          </p:spTgt>
                                        </p:tgtEl>
                                      </p:cBhvr>
                                    </p:animEffect>
                                    <p:anim calcmode="lin" valueType="num">
                                      <p:cBhvr>
                                        <p:cTn id="41" dur="500" fill="hold"/>
                                        <p:tgtEl>
                                          <p:spTgt spid="497667">
                                            <p:txEl>
                                              <p:pRg st="7" end="7"/>
                                            </p:txEl>
                                          </p:spTgt>
                                        </p:tgtEl>
                                        <p:attrNameLst>
                                          <p:attrName>ppt_x</p:attrName>
                                        </p:attrNameLst>
                                      </p:cBhvr>
                                      <p:tavLst>
                                        <p:tav tm="0">
                                          <p:val>
                                            <p:strVal val="#ppt_x"/>
                                          </p:val>
                                        </p:tav>
                                        <p:tav tm="100000">
                                          <p:val>
                                            <p:strVal val="#ppt_x"/>
                                          </p:val>
                                        </p:tav>
                                      </p:tavLst>
                                    </p:anim>
                                    <p:anim calcmode="lin" valueType="num">
                                      <p:cBhvr>
                                        <p:cTn id="42" dur="500" fill="hold"/>
                                        <p:tgtEl>
                                          <p:spTgt spid="4976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p:bldP spid="497667" grpId="0" build="p"/>
      <p:bldP spid="4976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825625" y="1063625"/>
            <a:ext cx="7318375" cy="5794375"/>
          </a:xfrm>
          <a:prstGeom prst="rect">
            <a:avLst/>
          </a:prstGeom>
          <a:noFill/>
          <a:ln w="9525">
            <a:noFill/>
            <a:miter lim="800000"/>
            <a:headEnd/>
            <a:tailEnd/>
          </a:ln>
        </p:spPr>
        <p:txBody>
          <a:bodyPr/>
          <a:lstStyle/>
          <a:p>
            <a:pPr marL="304800" indent="-190500" algn="just">
              <a:spcBef>
                <a:spcPct val="20000"/>
              </a:spcBef>
              <a:spcAft>
                <a:spcPct val="20000"/>
              </a:spcAft>
              <a:buFontTx/>
              <a:buChar char="•"/>
            </a:pPr>
            <a:r>
              <a:rPr lang="es-ES" sz="2800" b="1" u="sng" dirty="0" smtClean="0"/>
              <a:t>Problemas</a:t>
            </a:r>
            <a:r>
              <a:rPr lang="es-ES" sz="2800" u="sng" dirty="0" smtClean="0"/>
              <a:t>:</a:t>
            </a:r>
            <a:endParaRPr lang="es-ES_tradnl" sz="2800" u="sng" dirty="0"/>
          </a:p>
          <a:p>
            <a:pPr marL="762000" lvl="1" indent="-190500">
              <a:spcBef>
                <a:spcPct val="20000"/>
              </a:spcBef>
              <a:buFontTx/>
              <a:buChar char="•"/>
            </a:pPr>
            <a:r>
              <a:rPr lang="es-ES_tradnl" sz="1800" dirty="0">
                <a:latin typeface="Verdana" pitchFamily="34" charset="0"/>
              </a:rPr>
              <a:t>	</a:t>
            </a:r>
            <a:r>
              <a:rPr lang="es-ES" sz="1800" b="1" dirty="0"/>
              <a:t>Espacio de direcciones insuficiente</a:t>
            </a:r>
            <a:endParaRPr lang="es-ES_tradnl" sz="1800" dirty="0"/>
          </a:p>
          <a:p>
            <a:pPr marL="571500" lvl="1">
              <a:spcBef>
                <a:spcPct val="20000"/>
              </a:spcBef>
              <a:spcAft>
                <a:spcPct val="50000"/>
              </a:spcAft>
            </a:pPr>
            <a:endParaRPr lang="es-ES_tradnl" sz="1800" dirty="0" smtClean="0"/>
          </a:p>
          <a:p>
            <a:pPr marL="381000" indent="-381000">
              <a:spcBef>
                <a:spcPct val="20000"/>
              </a:spcBef>
              <a:buFontTx/>
              <a:buBlip>
                <a:blip r:embed="rId3"/>
              </a:buBlip>
            </a:pPr>
            <a:endParaRPr lang="es-ES_tradnl" sz="2800" u="sng" dirty="0" smtClean="0"/>
          </a:p>
          <a:p>
            <a:pPr marL="114300" algn="just">
              <a:spcBef>
                <a:spcPct val="20000"/>
              </a:spcBef>
              <a:spcAft>
                <a:spcPct val="20000"/>
              </a:spcAft>
            </a:pPr>
            <a:endParaRPr lang="es-ES" sz="1800" dirty="0" smtClean="0">
              <a:latin typeface="Verdana" pitchFamily="34" charset="0"/>
            </a:endParaRPr>
          </a:p>
        </p:txBody>
      </p:sp>
      <p:sp>
        <p:nvSpPr>
          <p:cNvPr id="16387" name="Rectangle 3"/>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16388"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Direccionamiento</a:t>
            </a: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s-ES" smtClean="0"/>
              <a:t>TCP/IP</a:t>
            </a:r>
          </a:p>
        </p:txBody>
      </p:sp>
      <p:sp>
        <p:nvSpPr>
          <p:cNvPr id="14339" name="Rectangle 3"/>
          <p:cNvSpPr>
            <a:spLocks noGrp="1" noChangeArrowheads="1"/>
          </p:cNvSpPr>
          <p:nvPr>
            <p:ph type="body" sz="half" idx="1"/>
          </p:nvPr>
        </p:nvSpPr>
        <p:spPr>
          <a:xfrm>
            <a:off x="2057400" y="1355725"/>
            <a:ext cx="4440936" cy="5191125"/>
          </a:xfrm>
        </p:spPr>
        <p:txBody>
          <a:bodyPr/>
          <a:lstStyle/>
          <a:p>
            <a:pPr eaLnBrk="1" hangingPunct="1"/>
            <a:r>
              <a:rPr lang="es-ES_tradnl" sz="2400" dirty="0" smtClean="0"/>
              <a:t>Clasificación por Clases (IETF):</a:t>
            </a:r>
          </a:p>
          <a:p>
            <a:pPr eaLnBrk="1" hangingPunct="1"/>
            <a:endParaRPr lang="es-ES" sz="2400" dirty="0" smtClean="0"/>
          </a:p>
        </p:txBody>
      </p:sp>
      <p:grpSp>
        <p:nvGrpSpPr>
          <p:cNvPr id="2" name="Group 56"/>
          <p:cNvGrpSpPr>
            <a:grpSpLocks noChangeAspect="1"/>
          </p:cNvGrpSpPr>
          <p:nvPr/>
        </p:nvGrpSpPr>
        <p:grpSpPr bwMode="auto">
          <a:xfrm>
            <a:off x="1895475" y="1974850"/>
            <a:ext cx="6824663" cy="4592638"/>
            <a:chOff x="1194" y="1244"/>
            <a:chExt cx="4299" cy="2893"/>
          </a:xfrm>
        </p:grpSpPr>
        <p:sp>
          <p:nvSpPr>
            <p:cNvPr id="14347" name="AutoShape 55"/>
            <p:cNvSpPr>
              <a:spLocks noChangeAspect="1" noChangeArrowheads="1" noTextEdit="1"/>
            </p:cNvSpPr>
            <p:nvPr/>
          </p:nvSpPr>
          <p:spPr bwMode="auto">
            <a:xfrm>
              <a:off x="1195" y="1245"/>
              <a:ext cx="4298" cy="2774"/>
            </a:xfrm>
            <a:prstGeom prst="rect">
              <a:avLst/>
            </a:prstGeom>
            <a:solidFill>
              <a:srgbClr val="FFFFFF"/>
            </a:solidFill>
            <a:ln w="9525" algn="ctr">
              <a:solidFill>
                <a:srgbClr val="000000"/>
              </a:solidFill>
              <a:miter lim="800000"/>
              <a:headEnd/>
              <a:tailEnd/>
            </a:ln>
          </p:spPr>
          <p:txBody>
            <a:bodyPr/>
            <a:lstStyle/>
            <a:p>
              <a:endParaRPr lang="es-ES"/>
            </a:p>
          </p:txBody>
        </p:sp>
        <p:sp>
          <p:nvSpPr>
            <p:cNvPr id="14348" name="Rectangle 57"/>
            <p:cNvSpPr>
              <a:spLocks noChangeArrowheads="1"/>
            </p:cNvSpPr>
            <p:nvPr/>
          </p:nvSpPr>
          <p:spPr bwMode="auto">
            <a:xfrm>
              <a:off x="1194" y="1244"/>
              <a:ext cx="4298" cy="2774"/>
            </a:xfrm>
            <a:prstGeom prst="rect">
              <a:avLst/>
            </a:prstGeom>
            <a:solidFill>
              <a:srgbClr val="FFFFFF"/>
            </a:solidFill>
            <a:ln w="9525">
              <a:noFill/>
              <a:miter lim="800000"/>
              <a:headEnd/>
              <a:tailEnd/>
            </a:ln>
          </p:spPr>
          <p:txBody>
            <a:bodyPr/>
            <a:lstStyle/>
            <a:p>
              <a:endParaRPr lang="es-ES_tradnl"/>
            </a:p>
          </p:txBody>
        </p:sp>
        <p:sp>
          <p:nvSpPr>
            <p:cNvPr id="14349" name="Rectangle 58"/>
            <p:cNvSpPr>
              <a:spLocks noChangeArrowheads="1"/>
            </p:cNvSpPr>
            <p:nvPr/>
          </p:nvSpPr>
          <p:spPr bwMode="auto">
            <a:xfrm>
              <a:off x="3078" y="3907"/>
              <a:ext cx="1" cy="230"/>
            </a:xfrm>
            <a:prstGeom prst="rect">
              <a:avLst/>
            </a:prstGeom>
            <a:noFill/>
            <a:ln w="9525">
              <a:noFill/>
              <a:miter lim="800000"/>
              <a:headEnd/>
              <a:tailEnd/>
            </a:ln>
          </p:spPr>
          <p:txBody>
            <a:bodyPr wrap="none" lIns="0" tIns="0" rIns="0" bIns="0">
              <a:spAutoFit/>
            </a:bodyPr>
            <a:lstStyle/>
            <a:p>
              <a:endParaRPr lang="es-ES"/>
            </a:p>
          </p:txBody>
        </p:sp>
        <p:sp>
          <p:nvSpPr>
            <p:cNvPr id="14350" name="Rectangle 59"/>
            <p:cNvSpPr>
              <a:spLocks noChangeArrowheads="1"/>
            </p:cNvSpPr>
            <p:nvPr/>
          </p:nvSpPr>
          <p:spPr bwMode="auto">
            <a:xfrm>
              <a:off x="3346" y="3907"/>
              <a:ext cx="1" cy="230"/>
            </a:xfrm>
            <a:prstGeom prst="rect">
              <a:avLst/>
            </a:prstGeom>
            <a:noFill/>
            <a:ln w="9525">
              <a:noFill/>
              <a:miter lim="800000"/>
              <a:headEnd/>
              <a:tailEnd/>
            </a:ln>
          </p:spPr>
          <p:txBody>
            <a:bodyPr wrap="none" lIns="0" tIns="0" rIns="0" bIns="0">
              <a:spAutoFit/>
            </a:bodyPr>
            <a:lstStyle/>
            <a:p>
              <a:endParaRPr lang="es-ES"/>
            </a:p>
          </p:txBody>
        </p:sp>
        <p:sp>
          <p:nvSpPr>
            <p:cNvPr id="14351" name="Rectangle 60"/>
            <p:cNvSpPr>
              <a:spLocks noChangeArrowheads="1"/>
            </p:cNvSpPr>
            <p:nvPr/>
          </p:nvSpPr>
          <p:spPr bwMode="auto">
            <a:xfrm>
              <a:off x="3373" y="3907"/>
              <a:ext cx="1" cy="230"/>
            </a:xfrm>
            <a:prstGeom prst="rect">
              <a:avLst/>
            </a:prstGeom>
            <a:noFill/>
            <a:ln w="9525">
              <a:noFill/>
              <a:miter lim="800000"/>
              <a:headEnd/>
              <a:tailEnd/>
            </a:ln>
          </p:spPr>
          <p:txBody>
            <a:bodyPr wrap="none" lIns="0" tIns="0" rIns="0" bIns="0">
              <a:spAutoFit/>
            </a:bodyPr>
            <a:lstStyle/>
            <a:p>
              <a:endParaRPr lang="es-ES"/>
            </a:p>
          </p:txBody>
        </p:sp>
        <p:sp>
          <p:nvSpPr>
            <p:cNvPr id="14352" name="Rectangle 61"/>
            <p:cNvSpPr>
              <a:spLocks noChangeArrowheads="1"/>
            </p:cNvSpPr>
            <p:nvPr/>
          </p:nvSpPr>
          <p:spPr bwMode="auto">
            <a:xfrm>
              <a:off x="1289" y="3900"/>
              <a:ext cx="1" cy="230"/>
            </a:xfrm>
            <a:prstGeom prst="rect">
              <a:avLst/>
            </a:prstGeom>
            <a:noFill/>
            <a:ln w="9525">
              <a:noFill/>
              <a:miter lim="800000"/>
              <a:headEnd/>
              <a:tailEnd/>
            </a:ln>
          </p:spPr>
          <p:txBody>
            <a:bodyPr wrap="none" lIns="0" tIns="0" rIns="0" bIns="0">
              <a:spAutoFit/>
            </a:bodyPr>
            <a:lstStyle/>
            <a:p>
              <a:endParaRPr lang="es-ES"/>
            </a:p>
          </p:txBody>
        </p:sp>
        <p:sp>
          <p:nvSpPr>
            <p:cNvPr id="14353" name="Rectangle 62"/>
            <p:cNvSpPr>
              <a:spLocks noChangeArrowheads="1"/>
            </p:cNvSpPr>
            <p:nvPr/>
          </p:nvSpPr>
          <p:spPr bwMode="auto">
            <a:xfrm>
              <a:off x="4735" y="3900"/>
              <a:ext cx="1" cy="230"/>
            </a:xfrm>
            <a:prstGeom prst="rect">
              <a:avLst/>
            </a:prstGeom>
            <a:noFill/>
            <a:ln w="9525">
              <a:noFill/>
              <a:miter lim="800000"/>
              <a:headEnd/>
              <a:tailEnd/>
            </a:ln>
          </p:spPr>
          <p:txBody>
            <a:bodyPr wrap="none" lIns="0" tIns="0" rIns="0" bIns="0">
              <a:spAutoFit/>
            </a:bodyPr>
            <a:lstStyle/>
            <a:p>
              <a:endParaRPr lang="es-ES"/>
            </a:p>
          </p:txBody>
        </p:sp>
        <p:sp>
          <p:nvSpPr>
            <p:cNvPr id="14354" name="Rectangle 63"/>
            <p:cNvSpPr>
              <a:spLocks noChangeArrowheads="1"/>
            </p:cNvSpPr>
            <p:nvPr/>
          </p:nvSpPr>
          <p:spPr bwMode="auto">
            <a:xfrm>
              <a:off x="3100" y="2026"/>
              <a:ext cx="874"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Host (16777216)</a:t>
              </a:r>
              <a:endParaRPr lang="es-ES"/>
            </a:p>
          </p:txBody>
        </p:sp>
        <p:sp>
          <p:nvSpPr>
            <p:cNvPr id="14355" name="Rectangle 64"/>
            <p:cNvSpPr>
              <a:spLocks noChangeArrowheads="1"/>
            </p:cNvSpPr>
            <p:nvPr/>
          </p:nvSpPr>
          <p:spPr bwMode="auto">
            <a:xfrm>
              <a:off x="1936" y="2026"/>
              <a:ext cx="506"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Red(128)</a:t>
              </a:r>
              <a:endParaRPr lang="es-ES"/>
            </a:p>
          </p:txBody>
        </p:sp>
        <p:sp>
          <p:nvSpPr>
            <p:cNvPr id="14356" name="Rectangle 65"/>
            <p:cNvSpPr>
              <a:spLocks noChangeArrowheads="1"/>
            </p:cNvSpPr>
            <p:nvPr/>
          </p:nvSpPr>
          <p:spPr bwMode="auto">
            <a:xfrm>
              <a:off x="1793" y="2026"/>
              <a:ext cx="109"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0</a:t>
              </a:r>
              <a:endParaRPr lang="es-ES"/>
            </a:p>
          </p:txBody>
        </p:sp>
        <p:sp>
          <p:nvSpPr>
            <p:cNvPr id="14357" name="Line 66"/>
            <p:cNvSpPr>
              <a:spLocks noChangeShapeType="1"/>
            </p:cNvSpPr>
            <p:nvPr/>
          </p:nvSpPr>
          <p:spPr bwMode="auto">
            <a:xfrm>
              <a:off x="1750" y="2000"/>
              <a:ext cx="2831" cy="1"/>
            </a:xfrm>
            <a:prstGeom prst="line">
              <a:avLst/>
            </a:prstGeom>
            <a:noFill/>
            <a:ln w="20638">
              <a:solidFill>
                <a:srgbClr val="000000"/>
              </a:solidFill>
              <a:round/>
              <a:headEnd/>
              <a:tailEnd/>
            </a:ln>
          </p:spPr>
          <p:txBody>
            <a:bodyPr/>
            <a:lstStyle/>
            <a:p>
              <a:endParaRPr lang="es-ES"/>
            </a:p>
          </p:txBody>
        </p:sp>
        <p:sp>
          <p:nvSpPr>
            <p:cNvPr id="14358" name="Line 67"/>
            <p:cNvSpPr>
              <a:spLocks noChangeShapeType="1"/>
            </p:cNvSpPr>
            <p:nvPr/>
          </p:nvSpPr>
          <p:spPr bwMode="auto">
            <a:xfrm>
              <a:off x="1750" y="2174"/>
              <a:ext cx="2831" cy="1"/>
            </a:xfrm>
            <a:prstGeom prst="line">
              <a:avLst/>
            </a:prstGeom>
            <a:noFill/>
            <a:ln w="20638">
              <a:solidFill>
                <a:srgbClr val="000000"/>
              </a:solidFill>
              <a:round/>
              <a:headEnd/>
              <a:tailEnd/>
            </a:ln>
          </p:spPr>
          <p:txBody>
            <a:bodyPr/>
            <a:lstStyle/>
            <a:p>
              <a:endParaRPr lang="es-ES"/>
            </a:p>
          </p:txBody>
        </p:sp>
        <p:sp>
          <p:nvSpPr>
            <p:cNvPr id="14359" name="Line 68"/>
            <p:cNvSpPr>
              <a:spLocks noChangeShapeType="1"/>
            </p:cNvSpPr>
            <p:nvPr/>
          </p:nvSpPr>
          <p:spPr bwMode="auto">
            <a:xfrm>
              <a:off x="1750" y="2000"/>
              <a:ext cx="1" cy="174"/>
            </a:xfrm>
            <a:prstGeom prst="line">
              <a:avLst/>
            </a:prstGeom>
            <a:noFill/>
            <a:ln w="20638">
              <a:solidFill>
                <a:srgbClr val="000000"/>
              </a:solidFill>
              <a:round/>
              <a:headEnd/>
              <a:tailEnd/>
            </a:ln>
          </p:spPr>
          <p:txBody>
            <a:bodyPr/>
            <a:lstStyle/>
            <a:p>
              <a:endParaRPr lang="es-ES"/>
            </a:p>
          </p:txBody>
        </p:sp>
        <p:sp>
          <p:nvSpPr>
            <p:cNvPr id="14360" name="Line 69"/>
            <p:cNvSpPr>
              <a:spLocks noChangeShapeType="1"/>
            </p:cNvSpPr>
            <p:nvPr/>
          </p:nvSpPr>
          <p:spPr bwMode="auto">
            <a:xfrm>
              <a:off x="1893" y="2000"/>
              <a:ext cx="1" cy="174"/>
            </a:xfrm>
            <a:prstGeom prst="line">
              <a:avLst/>
            </a:prstGeom>
            <a:noFill/>
            <a:ln w="9525">
              <a:solidFill>
                <a:srgbClr val="000000"/>
              </a:solidFill>
              <a:round/>
              <a:headEnd/>
              <a:tailEnd/>
            </a:ln>
          </p:spPr>
          <p:txBody>
            <a:bodyPr/>
            <a:lstStyle/>
            <a:p>
              <a:endParaRPr lang="es-ES"/>
            </a:p>
          </p:txBody>
        </p:sp>
        <p:sp>
          <p:nvSpPr>
            <p:cNvPr id="14361" name="Line 70"/>
            <p:cNvSpPr>
              <a:spLocks noChangeShapeType="1"/>
            </p:cNvSpPr>
            <p:nvPr/>
          </p:nvSpPr>
          <p:spPr bwMode="auto">
            <a:xfrm>
              <a:off x="2430" y="2000"/>
              <a:ext cx="1" cy="174"/>
            </a:xfrm>
            <a:prstGeom prst="line">
              <a:avLst/>
            </a:prstGeom>
            <a:noFill/>
            <a:ln w="9525">
              <a:solidFill>
                <a:srgbClr val="000000"/>
              </a:solidFill>
              <a:round/>
              <a:headEnd/>
              <a:tailEnd/>
            </a:ln>
          </p:spPr>
          <p:txBody>
            <a:bodyPr/>
            <a:lstStyle/>
            <a:p>
              <a:endParaRPr lang="es-ES"/>
            </a:p>
          </p:txBody>
        </p:sp>
        <p:sp>
          <p:nvSpPr>
            <p:cNvPr id="14362" name="Line 71"/>
            <p:cNvSpPr>
              <a:spLocks noChangeShapeType="1"/>
            </p:cNvSpPr>
            <p:nvPr/>
          </p:nvSpPr>
          <p:spPr bwMode="auto">
            <a:xfrm>
              <a:off x="4581" y="2000"/>
              <a:ext cx="1" cy="174"/>
            </a:xfrm>
            <a:prstGeom prst="line">
              <a:avLst/>
            </a:prstGeom>
            <a:noFill/>
            <a:ln w="20638">
              <a:solidFill>
                <a:srgbClr val="000000"/>
              </a:solidFill>
              <a:round/>
              <a:headEnd/>
              <a:tailEnd/>
            </a:ln>
          </p:spPr>
          <p:txBody>
            <a:bodyPr/>
            <a:lstStyle/>
            <a:p>
              <a:endParaRPr lang="es-ES"/>
            </a:p>
          </p:txBody>
        </p:sp>
        <p:sp>
          <p:nvSpPr>
            <p:cNvPr id="14363" name="Rectangle 72"/>
            <p:cNvSpPr>
              <a:spLocks noChangeArrowheads="1"/>
            </p:cNvSpPr>
            <p:nvPr/>
          </p:nvSpPr>
          <p:spPr bwMode="auto">
            <a:xfrm>
              <a:off x="3564" y="2433"/>
              <a:ext cx="691"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Host (65536)</a:t>
              </a:r>
              <a:endParaRPr lang="es-ES"/>
            </a:p>
          </p:txBody>
        </p:sp>
        <p:sp>
          <p:nvSpPr>
            <p:cNvPr id="14364" name="Rectangle 73"/>
            <p:cNvSpPr>
              <a:spLocks noChangeArrowheads="1"/>
            </p:cNvSpPr>
            <p:nvPr/>
          </p:nvSpPr>
          <p:spPr bwMode="auto">
            <a:xfrm>
              <a:off x="2256" y="2433"/>
              <a:ext cx="658"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Red (16384)</a:t>
              </a:r>
              <a:endParaRPr lang="es-ES"/>
            </a:p>
          </p:txBody>
        </p:sp>
        <p:sp>
          <p:nvSpPr>
            <p:cNvPr id="14365" name="Rectangle 74"/>
            <p:cNvSpPr>
              <a:spLocks noChangeArrowheads="1"/>
            </p:cNvSpPr>
            <p:nvPr/>
          </p:nvSpPr>
          <p:spPr bwMode="auto">
            <a:xfrm>
              <a:off x="1798" y="2433"/>
              <a:ext cx="169"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10</a:t>
              </a:r>
              <a:endParaRPr lang="es-ES"/>
            </a:p>
          </p:txBody>
        </p:sp>
        <p:sp>
          <p:nvSpPr>
            <p:cNvPr id="14366" name="Line 75"/>
            <p:cNvSpPr>
              <a:spLocks noChangeShapeType="1"/>
            </p:cNvSpPr>
            <p:nvPr/>
          </p:nvSpPr>
          <p:spPr bwMode="auto">
            <a:xfrm>
              <a:off x="1750" y="2407"/>
              <a:ext cx="2865" cy="1"/>
            </a:xfrm>
            <a:prstGeom prst="line">
              <a:avLst/>
            </a:prstGeom>
            <a:noFill/>
            <a:ln w="20638">
              <a:solidFill>
                <a:srgbClr val="000000"/>
              </a:solidFill>
              <a:round/>
              <a:headEnd/>
              <a:tailEnd/>
            </a:ln>
          </p:spPr>
          <p:txBody>
            <a:bodyPr/>
            <a:lstStyle/>
            <a:p>
              <a:endParaRPr lang="es-ES"/>
            </a:p>
          </p:txBody>
        </p:sp>
        <p:sp>
          <p:nvSpPr>
            <p:cNvPr id="14367" name="Line 76"/>
            <p:cNvSpPr>
              <a:spLocks noChangeShapeType="1"/>
            </p:cNvSpPr>
            <p:nvPr/>
          </p:nvSpPr>
          <p:spPr bwMode="auto">
            <a:xfrm>
              <a:off x="1750" y="2581"/>
              <a:ext cx="2865" cy="1"/>
            </a:xfrm>
            <a:prstGeom prst="line">
              <a:avLst/>
            </a:prstGeom>
            <a:noFill/>
            <a:ln w="20638">
              <a:solidFill>
                <a:srgbClr val="000000"/>
              </a:solidFill>
              <a:round/>
              <a:headEnd/>
              <a:tailEnd/>
            </a:ln>
          </p:spPr>
          <p:txBody>
            <a:bodyPr/>
            <a:lstStyle/>
            <a:p>
              <a:endParaRPr lang="es-ES"/>
            </a:p>
          </p:txBody>
        </p:sp>
        <p:sp>
          <p:nvSpPr>
            <p:cNvPr id="14368" name="Line 77"/>
            <p:cNvSpPr>
              <a:spLocks noChangeShapeType="1"/>
            </p:cNvSpPr>
            <p:nvPr/>
          </p:nvSpPr>
          <p:spPr bwMode="auto">
            <a:xfrm>
              <a:off x="1750" y="2407"/>
              <a:ext cx="1" cy="174"/>
            </a:xfrm>
            <a:prstGeom prst="line">
              <a:avLst/>
            </a:prstGeom>
            <a:noFill/>
            <a:ln w="20638">
              <a:solidFill>
                <a:srgbClr val="000000"/>
              </a:solidFill>
              <a:round/>
              <a:headEnd/>
              <a:tailEnd/>
            </a:ln>
          </p:spPr>
          <p:txBody>
            <a:bodyPr/>
            <a:lstStyle/>
            <a:p>
              <a:endParaRPr lang="es-ES"/>
            </a:p>
          </p:txBody>
        </p:sp>
        <p:sp>
          <p:nvSpPr>
            <p:cNvPr id="14369" name="Line 78"/>
            <p:cNvSpPr>
              <a:spLocks noChangeShapeType="1"/>
            </p:cNvSpPr>
            <p:nvPr/>
          </p:nvSpPr>
          <p:spPr bwMode="auto">
            <a:xfrm>
              <a:off x="1965" y="2407"/>
              <a:ext cx="1" cy="174"/>
            </a:xfrm>
            <a:prstGeom prst="line">
              <a:avLst/>
            </a:prstGeom>
            <a:noFill/>
            <a:ln w="9525">
              <a:solidFill>
                <a:srgbClr val="000000"/>
              </a:solidFill>
              <a:round/>
              <a:headEnd/>
              <a:tailEnd/>
            </a:ln>
          </p:spPr>
          <p:txBody>
            <a:bodyPr/>
            <a:lstStyle/>
            <a:p>
              <a:endParaRPr lang="es-ES"/>
            </a:p>
          </p:txBody>
        </p:sp>
        <p:sp>
          <p:nvSpPr>
            <p:cNvPr id="14370" name="Line 79"/>
            <p:cNvSpPr>
              <a:spLocks noChangeShapeType="1"/>
            </p:cNvSpPr>
            <p:nvPr/>
          </p:nvSpPr>
          <p:spPr bwMode="auto">
            <a:xfrm>
              <a:off x="3146" y="2407"/>
              <a:ext cx="1" cy="174"/>
            </a:xfrm>
            <a:prstGeom prst="line">
              <a:avLst/>
            </a:prstGeom>
            <a:noFill/>
            <a:ln w="9525">
              <a:solidFill>
                <a:srgbClr val="000000"/>
              </a:solidFill>
              <a:round/>
              <a:headEnd/>
              <a:tailEnd/>
            </a:ln>
          </p:spPr>
          <p:txBody>
            <a:bodyPr/>
            <a:lstStyle/>
            <a:p>
              <a:endParaRPr lang="es-ES"/>
            </a:p>
          </p:txBody>
        </p:sp>
        <p:sp>
          <p:nvSpPr>
            <p:cNvPr id="14371" name="Line 80"/>
            <p:cNvSpPr>
              <a:spLocks noChangeShapeType="1"/>
            </p:cNvSpPr>
            <p:nvPr/>
          </p:nvSpPr>
          <p:spPr bwMode="auto">
            <a:xfrm>
              <a:off x="4615" y="2407"/>
              <a:ext cx="1" cy="174"/>
            </a:xfrm>
            <a:prstGeom prst="line">
              <a:avLst/>
            </a:prstGeom>
            <a:noFill/>
            <a:ln w="20638">
              <a:solidFill>
                <a:srgbClr val="000000"/>
              </a:solidFill>
              <a:round/>
              <a:headEnd/>
              <a:tailEnd/>
            </a:ln>
          </p:spPr>
          <p:txBody>
            <a:bodyPr/>
            <a:lstStyle/>
            <a:p>
              <a:endParaRPr lang="es-ES"/>
            </a:p>
          </p:txBody>
        </p:sp>
        <p:sp>
          <p:nvSpPr>
            <p:cNvPr id="14372" name="Rectangle 81"/>
            <p:cNvSpPr>
              <a:spLocks noChangeArrowheads="1"/>
            </p:cNvSpPr>
            <p:nvPr/>
          </p:nvSpPr>
          <p:spPr bwMode="auto">
            <a:xfrm>
              <a:off x="3982" y="2833"/>
              <a:ext cx="569"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Host (256)</a:t>
              </a:r>
              <a:endParaRPr lang="es-ES"/>
            </a:p>
          </p:txBody>
        </p:sp>
        <p:sp>
          <p:nvSpPr>
            <p:cNvPr id="14373" name="Rectangle 82"/>
            <p:cNvSpPr>
              <a:spLocks noChangeArrowheads="1"/>
            </p:cNvSpPr>
            <p:nvPr/>
          </p:nvSpPr>
          <p:spPr bwMode="auto">
            <a:xfrm>
              <a:off x="2590" y="2833"/>
              <a:ext cx="779"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Red (2097152)</a:t>
              </a:r>
              <a:endParaRPr lang="es-ES"/>
            </a:p>
          </p:txBody>
        </p:sp>
        <p:sp>
          <p:nvSpPr>
            <p:cNvPr id="14374" name="Rectangle 83"/>
            <p:cNvSpPr>
              <a:spLocks noChangeArrowheads="1"/>
            </p:cNvSpPr>
            <p:nvPr/>
          </p:nvSpPr>
          <p:spPr bwMode="auto">
            <a:xfrm>
              <a:off x="1804" y="2833"/>
              <a:ext cx="230"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110</a:t>
              </a:r>
              <a:endParaRPr lang="es-ES"/>
            </a:p>
          </p:txBody>
        </p:sp>
        <p:sp>
          <p:nvSpPr>
            <p:cNvPr id="14375" name="Line 84"/>
            <p:cNvSpPr>
              <a:spLocks noChangeShapeType="1"/>
            </p:cNvSpPr>
            <p:nvPr/>
          </p:nvSpPr>
          <p:spPr bwMode="auto">
            <a:xfrm>
              <a:off x="1750" y="2807"/>
              <a:ext cx="2865" cy="1"/>
            </a:xfrm>
            <a:prstGeom prst="line">
              <a:avLst/>
            </a:prstGeom>
            <a:noFill/>
            <a:ln w="20638">
              <a:solidFill>
                <a:srgbClr val="000000"/>
              </a:solidFill>
              <a:round/>
              <a:headEnd/>
              <a:tailEnd/>
            </a:ln>
          </p:spPr>
          <p:txBody>
            <a:bodyPr/>
            <a:lstStyle/>
            <a:p>
              <a:endParaRPr lang="es-ES"/>
            </a:p>
          </p:txBody>
        </p:sp>
        <p:sp>
          <p:nvSpPr>
            <p:cNvPr id="14376" name="Line 85"/>
            <p:cNvSpPr>
              <a:spLocks noChangeShapeType="1"/>
            </p:cNvSpPr>
            <p:nvPr/>
          </p:nvSpPr>
          <p:spPr bwMode="auto">
            <a:xfrm>
              <a:off x="1750" y="2982"/>
              <a:ext cx="2865" cy="1"/>
            </a:xfrm>
            <a:prstGeom prst="line">
              <a:avLst/>
            </a:prstGeom>
            <a:noFill/>
            <a:ln w="20638">
              <a:solidFill>
                <a:srgbClr val="000000"/>
              </a:solidFill>
              <a:round/>
              <a:headEnd/>
              <a:tailEnd/>
            </a:ln>
          </p:spPr>
          <p:txBody>
            <a:bodyPr/>
            <a:lstStyle/>
            <a:p>
              <a:endParaRPr lang="es-ES"/>
            </a:p>
          </p:txBody>
        </p:sp>
        <p:sp>
          <p:nvSpPr>
            <p:cNvPr id="14377" name="Line 86"/>
            <p:cNvSpPr>
              <a:spLocks noChangeShapeType="1"/>
            </p:cNvSpPr>
            <p:nvPr/>
          </p:nvSpPr>
          <p:spPr bwMode="auto">
            <a:xfrm>
              <a:off x="1750" y="2807"/>
              <a:ext cx="1" cy="175"/>
            </a:xfrm>
            <a:prstGeom prst="line">
              <a:avLst/>
            </a:prstGeom>
            <a:noFill/>
            <a:ln w="20638">
              <a:solidFill>
                <a:srgbClr val="000000"/>
              </a:solidFill>
              <a:round/>
              <a:headEnd/>
              <a:tailEnd/>
            </a:ln>
          </p:spPr>
          <p:txBody>
            <a:bodyPr/>
            <a:lstStyle/>
            <a:p>
              <a:endParaRPr lang="es-ES"/>
            </a:p>
          </p:txBody>
        </p:sp>
        <p:sp>
          <p:nvSpPr>
            <p:cNvPr id="14378" name="Line 87"/>
            <p:cNvSpPr>
              <a:spLocks noChangeShapeType="1"/>
            </p:cNvSpPr>
            <p:nvPr/>
          </p:nvSpPr>
          <p:spPr bwMode="auto">
            <a:xfrm>
              <a:off x="2036" y="2807"/>
              <a:ext cx="1" cy="175"/>
            </a:xfrm>
            <a:prstGeom prst="line">
              <a:avLst/>
            </a:prstGeom>
            <a:noFill/>
            <a:ln w="9525">
              <a:solidFill>
                <a:srgbClr val="000000"/>
              </a:solidFill>
              <a:round/>
              <a:headEnd/>
              <a:tailEnd/>
            </a:ln>
          </p:spPr>
          <p:txBody>
            <a:bodyPr/>
            <a:lstStyle/>
            <a:p>
              <a:endParaRPr lang="es-ES"/>
            </a:p>
          </p:txBody>
        </p:sp>
        <p:sp>
          <p:nvSpPr>
            <p:cNvPr id="14379" name="Line 88"/>
            <p:cNvSpPr>
              <a:spLocks noChangeShapeType="1"/>
            </p:cNvSpPr>
            <p:nvPr/>
          </p:nvSpPr>
          <p:spPr bwMode="auto">
            <a:xfrm>
              <a:off x="3863" y="2807"/>
              <a:ext cx="1" cy="175"/>
            </a:xfrm>
            <a:prstGeom prst="line">
              <a:avLst/>
            </a:prstGeom>
            <a:noFill/>
            <a:ln w="9525">
              <a:solidFill>
                <a:srgbClr val="000000"/>
              </a:solidFill>
              <a:round/>
              <a:headEnd/>
              <a:tailEnd/>
            </a:ln>
          </p:spPr>
          <p:txBody>
            <a:bodyPr/>
            <a:lstStyle/>
            <a:p>
              <a:endParaRPr lang="es-ES"/>
            </a:p>
          </p:txBody>
        </p:sp>
        <p:sp>
          <p:nvSpPr>
            <p:cNvPr id="14380" name="Line 89"/>
            <p:cNvSpPr>
              <a:spLocks noChangeShapeType="1"/>
            </p:cNvSpPr>
            <p:nvPr/>
          </p:nvSpPr>
          <p:spPr bwMode="auto">
            <a:xfrm>
              <a:off x="4615" y="2807"/>
              <a:ext cx="1" cy="175"/>
            </a:xfrm>
            <a:prstGeom prst="line">
              <a:avLst/>
            </a:prstGeom>
            <a:noFill/>
            <a:ln w="20638">
              <a:solidFill>
                <a:srgbClr val="000000"/>
              </a:solidFill>
              <a:round/>
              <a:headEnd/>
              <a:tailEnd/>
            </a:ln>
          </p:spPr>
          <p:txBody>
            <a:bodyPr/>
            <a:lstStyle/>
            <a:p>
              <a:endParaRPr lang="es-ES"/>
            </a:p>
          </p:txBody>
        </p:sp>
        <p:sp>
          <p:nvSpPr>
            <p:cNvPr id="14381" name="Rectangle 90"/>
            <p:cNvSpPr>
              <a:spLocks noChangeArrowheads="1"/>
            </p:cNvSpPr>
            <p:nvPr/>
          </p:nvSpPr>
          <p:spPr bwMode="auto">
            <a:xfrm>
              <a:off x="3109" y="3634"/>
              <a:ext cx="559"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Reservado</a:t>
              </a:r>
              <a:endParaRPr lang="es-ES"/>
            </a:p>
          </p:txBody>
        </p:sp>
        <p:sp>
          <p:nvSpPr>
            <p:cNvPr id="14382" name="Rectangle 91"/>
            <p:cNvSpPr>
              <a:spLocks noChangeArrowheads="1"/>
            </p:cNvSpPr>
            <p:nvPr/>
          </p:nvSpPr>
          <p:spPr bwMode="auto">
            <a:xfrm>
              <a:off x="1810" y="3634"/>
              <a:ext cx="291"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1111</a:t>
              </a:r>
              <a:endParaRPr lang="es-ES"/>
            </a:p>
          </p:txBody>
        </p:sp>
        <p:sp>
          <p:nvSpPr>
            <p:cNvPr id="14383" name="Line 92"/>
            <p:cNvSpPr>
              <a:spLocks noChangeShapeType="1"/>
            </p:cNvSpPr>
            <p:nvPr/>
          </p:nvSpPr>
          <p:spPr bwMode="auto">
            <a:xfrm>
              <a:off x="1750" y="3608"/>
              <a:ext cx="2865" cy="1"/>
            </a:xfrm>
            <a:prstGeom prst="line">
              <a:avLst/>
            </a:prstGeom>
            <a:noFill/>
            <a:ln w="20638">
              <a:solidFill>
                <a:srgbClr val="000000"/>
              </a:solidFill>
              <a:round/>
              <a:headEnd/>
              <a:tailEnd/>
            </a:ln>
          </p:spPr>
          <p:txBody>
            <a:bodyPr/>
            <a:lstStyle/>
            <a:p>
              <a:endParaRPr lang="es-ES"/>
            </a:p>
          </p:txBody>
        </p:sp>
        <p:sp>
          <p:nvSpPr>
            <p:cNvPr id="14384" name="Line 93"/>
            <p:cNvSpPr>
              <a:spLocks noChangeShapeType="1"/>
            </p:cNvSpPr>
            <p:nvPr/>
          </p:nvSpPr>
          <p:spPr bwMode="auto">
            <a:xfrm>
              <a:off x="1750" y="3783"/>
              <a:ext cx="2865" cy="1"/>
            </a:xfrm>
            <a:prstGeom prst="line">
              <a:avLst/>
            </a:prstGeom>
            <a:noFill/>
            <a:ln w="20638">
              <a:solidFill>
                <a:srgbClr val="000000"/>
              </a:solidFill>
              <a:round/>
              <a:headEnd/>
              <a:tailEnd/>
            </a:ln>
          </p:spPr>
          <p:txBody>
            <a:bodyPr/>
            <a:lstStyle/>
            <a:p>
              <a:endParaRPr lang="es-ES"/>
            </a:p>
          </p:txBody>
        </p:sp>
        <p:sp>
          <p:nvSpPr>
            <p:cNvPr id="14385" name="Line 94"/>
            <p:cNvSpPr>
              <a:spLocks noChangeShapeType="1"/>
            </p:cNvSpPr>
            <p:nvPr/>
          </p:nvSpPr>
          <p:spPr bwMode="auto">
            <a:xfrm>
              <a:off x="1750" y="3608"/>
              <a:ext cx="1" cy="175"/>
            </a:xfrm>
            <a:prstGeom prst="line">
              <a:avLst/>
            </a:prstGeom>
            <a:noFill/>
            <a:ln w="20638">
              <a:solidFill>
                <a:srgbClr val="000000"/>
              </a:solidFill>
              <a:round/>
              <a:headEnd/>
              <a:tailEnd/>
            </a:ln>
          </p:spPr>
          <p:txBody>
            <a:bodyPr/>
            <a:lstStyle/>
            <a:p>
              <a:endParaRPr lang="es-ES"/>
            </a:p>
          </p:txBody>
        </p:sp>
        <p:sp>
          <p:nvSpPr>
            <p:cNvPr id="14386" name="Line 95"/>
            <p:cNvSpPr>
              <a:spLocks noChangeShapeType="1"/>
            </p:cNvSpPr>
            <p:nvPr/>
          </p:nvSpPr>
          <p:spPr bwMode="auto">
            <a:xfrm>
              <a:off x="2108" y="3608"/>
              <a:ext cx="1" cy="175"/>
            </a:xfrm>
            <a:prstGeom prst="line">
              <a:avLst/>
            </a:prstGeom>
            <a:noFill/>
            <a:ln w="9525">
              <a:solidFill>
                <a:srgbClr val="000000"/>
              </a:solidFill>
              <a:round/>
              <a:headEnd/>
              <a:tailEnd/>
            </a:ln>
          </p:spPr>
          <p:txBody>
            <a:bodyPr/>
            <a:lstStyle/>
            <a:p>
              <a:endParaRPr lang="es-ES"/>
            </a:p>
          </p:txBody>
        </p:sp>
        <p:sp>
          <p:nvSpPr>
            <p:cNvPr id="14387" name="Line 96"/>
            <p:cNvSpPr>
              <a:spLocks noChangeShapeType="1"/>
            </p:cNvSpPr>
            <p:nvPr/>
          </p:nvSpPr>
          <p:spPr bwMode="auto">
            <a:xfrm>
              <a:off x="4615" y="3608"/>
              <a:ext cx="1" cy="175"/>
            </a:xfrm>
            <a:prstGeom prst="line">
              <a:avLst/>
            </a:prstGeom>
            <a:noFill/>
            <a:ln w="20638">
              <a:solidFill>
                <a:srgbClr val="000000"/>
              </a:solidFill>
              <a:round/>
              <a:headEnd/>
              <a:tailEnd/>
            </a:ln>
          </p:spPr>
          <p:txBody>
            <a:bodyPr/>
            <a:lstStyle/>
            <a:p>
              <a:endParaRPr lang="es-ES"/>
            </a:p>
          </p:txBody>
        </p:sp>
        <p:sp>
          <p:nvSpPr>
            <p:cNvPr id="14388" name="Rectangle 97"/>
            <p:cNvSpPr>
              <a:spLocks noChangeArrowheads="1"/>
            </p:cNvSpPr>
            <p:nvPr/>
          </p:nvSpPr>
          <p:spPr bwMode="auto">
            <a:xfrm>
              <a:off x="2646" y="3234"/>
              <a:ext cx="1503"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Grupo Multicast (268435456)</a:t>
              </a:r>
              <a:endParaRPr lang="es-ES"/>
            </a:p>
          </p:txBody>
        </p:sp>
        <p:sp>
          <p:nvSpPr>
            <p:cNvPr id="14389" name="Rectangle 98"/>
            <p:cNvSpPr>
              <a:spLocks noChangeArrowheads="1"/>
            </p:cNvSpPr>
            <p:nvPr/>
          </p:nvSpPr>
          <p:spPr bwMode="auto">
            <a:xfrm>
              <a:off x="1810" y="3234"/>
              <a:ext cx="291"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1110</a:t>
              </a:r>
              <a:endParaRPr lang="es-ES"/>
            </a:p>
          </p:txBody>
        </p:sp>
        <p:sp>
          <p:nvSpPr>
            <p:cNvPr id="14390" name="Line 99"/>
            <p:cNvSpPr>
              <a:spLocks noChangeShapeType="1"/>
            </p:cNvSpPr>
            <p:nvPr/>
          </p:nvSpPr>
          <p:spPr bwMode="auto">
            <a:xfrm>
              <a:off x="1750" y="3208"/>
              <a:ext cx="2865" cy="1"/>
            </a:xfrm>
            <a:prstGeom prst="line">
              <a:avLst/>
            </a:prstGeom>
            <a:noFill/>
            <a:ln w="20638">
              <a:solidFill>
                <a:srgbClr val="000000"/>
              </a:solidFill>
              <a:round/>
              <a:headEnd/>
              <a:tailEnd/>
            </a:ln>
          </p:spPr>
          <p:txBody>
            <a:bodyPr/>
            <a:lstStyle/>
            <a:p>
              <a:endParaRPr lang="es-ES"/>
            </a:p>
          </p:txBody>
        </p:sp>
        <p:sp>
          <p:nvSpPr>
            <p:cNvPr id="14391" name="Line 100"/>
            <p:cNvSpPr>
              <a:spLocks noChangeShapeType="1"/>
            </p:cNvSpPr>
            <p:nvPr/>
          </p:nvSpPr>
          <p:spPr bwMode="auto">
            <a:xfrm>
              <a:off x="1750" y="3382"/>
              <a:ext cx="2865" cy="1"/>
            </a:xfrm>
            <a:prstGeom prst="line">
              <a:avLst/>
            </a:prstGeom>
            <a:noFill/>
            <a:ln w="20638">
              <a:solidFill>
                <a:srgbClr val="000000"/>
              </a:solidFill>
              <a:round/>
              <a:headEnd/>
              <a:tailEnd/>
            </a:ln>
          </p:spPr>
          <p:txBody>
            <a:bodyPr/>
            <a:lstStyle/>
            <a:p>
              <a:endParaRPr lang="es-ES"/>
            </a:p>
          </p:txBody>
        </p:sp>
        <p:sp>
          <p:nvSpPr>
            <p:cNvPr id="14392" name="Line 101"/>
            <p:cNvSpPr>
              <a:spLocks noChangeShapeType="1"/>
            </p:cNvSpPr>
            <p:nvPr/>
          </p:nvSpPr>
          <p:spPr bwMode="auto">
            <a:xfrm>
              <a:off x="1750" y="3208"/>
              <a:ext cx="1" cy="174"/>
            </a:xfrm>
            <a:prstGeom prst="line">
              <a:avLst/>
            </a:prstGeom>
            <a:noFill/>
            <a:ln w="20638">
              <a:solidFill>
                <a:srgbClr val="000000"/>
              </a:solidFill>
              <a:round/>
              <a:headEnd/>
              <a:tailEnd/>
            </a:ln>
          </p:spPr>
          <p:txBody>
            <a:bodyPr/>
            <a:lstStyle/>
            <a:p>
              <a:endParaRPr lang="es-ES"/>
            </a:p>
          </p:txBody>
        </p:sp>
        <p:sp>
          <p:nvSpPr>
            <p:cNvPr id="14393" name="Line 102"/>
            <p:cNvSpPr>
              <a:spLocks noChangeShapeType="1"/>
            </p:cNvSpPr>
            <p:nvPr/>
          </p:nvSpPr>
          <p:spPr bwMode="auto">
            <a:xfrm>
              <a:off x="2108" y="3208"/>
              <a:ext cx="1" cy="174"/>
            </a:xfrm>
            <a:prstGeom prst="line">
              <a:avLst/>
            </a:prstGeom>
            <a:noFill/>
            <a:ln w="9525">
              <a:solidFill>
                <a:srgbClr val="000000"/>
              </a:solidFill>
              <a:round/>
              <a:headEnd/>
              <a:tailEnd/>
            </a:ln>
          </p:spPr>
          <p:txBody>
            <a:bodyPr/>
            <a:lstStyle/>
            <a:p>
              <a:endParaRPr lang="es-ES"/>
            </a:p>
          </p:txBody>
        </p:sp>
        <p:sp>
          <p:nvSpPr>
            <p:cNvPr id="14394" name="Line 103"/>
            <p:cNvSpPr>
              <a:spLocks noChangeShapeType="1"/>
            </p:cNvSpPr>
            <p:nvPr/>
          </p:nvSpPr>
          <p:spPr bwMode="auto">
            <a:xfrm>
              <a:off x="4615" y="3208"/>
              <a:ext cx="1" cy="174"/>
            </a:xfrm>
            <a:prstGeom prst="line">
              <a:avLst/>
            </a:prstGeom>
            <a:noFill/>
            <a:ln w="20638">
              <a:solidFill>
                <a:srgbClr val="000000"/>
              </a:solidFill>
              <a:round/>
              <a:headEnd/>
              <a:tailEnd/>
            </a:ln>
          </p:spPr>
          <p:txBody>
            <a:bodyPr/>
            <a:lstStyle/>
            <a:p>
              <a:endParaRPr lang="es-ES"/>
            </a:p>
          </p:txBody>
        </p:sp>
        <p:sp>
          <p:nvSpPr>
            <p:cNvPr id="14395" name="Rectangle 104"/>
            <p:cNvSpPr>
              <a:spLocks noChangeArrowheads="1"/>
            </p:cNvSpPr>
            <p:nvPr/>
          </p:nvSpPr>
          <p:spPr bwMode="auto">
            <a:xfrm>
              <a:off x="1356" y="1737"/>
              <a:ext cx="390"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Clase</a:t>
              </a:r>
              <a:endParaRPr lang="es-ES"/>
            </a:p>
          </p:txBody>
        </p:sp>
        <p:sp>
          <p:nvSpPr>
            <p:cNvPr id="14396" name="Rectangle 105"/>
            <p:cNvSpPr>
              <a:spLocks noChangeArrowheads="1"/>
            </p:cNvSpPr>
            <p:nvPr/>
          </p:nvSpPr>
          <p:spPr bwMode="auto">
            <a:xfrm>
              <a:off x="1464" y="1998"/>
              <a:ext cx="167"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A</a:t>
              </a:r>
              <a:endParaRPr lang="es-ES"/>
            </a:p>
          </p:txBody>
        </p:sp>
        <p:sp>
          <p:nvSpPr>
            <p:cNvPr id="14397" name="Rectangle 106"/>
            <p:cNvSpPr>
              <a:spLocks noChangeArrowheads="1"/>
            </p:cNvSpPr>
            <p:nvPr/>
          </p:nvSpPr>
          <p:spPr bwMode="auto">
            <a:xfrm>
              <a:off x="1460" y="2429"/>
              <a:ext cx="159"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B</a:t>
              </a:r>
              <a:endParaRPr lang="es-ES"/>
            </a:p>
          </p:txBody>
        </p:sp>
        <p:sp>
          <p:nvSpPr>
            <p:cNvPr id="14398" name="Rectangle 107"/>
            <p:cNvSpPr>
              <a:spLocks noChangeArrowheads="1"/>
            </p:cNvSpPr>
            <p:nvPr/>
          </p:nvSpPr>
          <p:spPr bwMode="auto">
            <a:xfrm>
              <a:off x="1471" y="2830"/>
              <a:ext cx="159"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C</a:t>
              </a:r>
              <a:endParaRPr lang="es-ES"/>
            </a:p>
          </p:txBody>
        </p:sp>
        <p:sp>
          <p:nvSpPr>
            <p:cNvPr id="14399" name="Rectangle 108"/>
            <p:cNvSpPr>
              <a:spLocks noChangeArrowheads="1"/>
            </p:cNvSpPr>
            <p:nvPr/>
          </p:nvSpPr>
          <p:spPr bwMode="auto">
            <a:xfrm>
              <a:off x="1460" y="3230"/>
              <a:ext cx="167"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D</a:t>
              </a:r>
              <a:endParaRPr lang="es-ES"/>
            </a:p>
          </p:txBody>
        </p:sp>
        <p:sp>
          <p:nvSpPr>
            <p:cNvPr id="14400" name="Rectangle 109"/>
            <p:cNvSpPr>
              <a:spLocks noChangeArrowheads="1"/>
            </p:cNvSpPr>
            <p:nvPr/>
          </p:nvSpPr>
          <p:spPr bwMode="auto">
            <a:xfrm>
              <a:off x="1460" y="3631"/>
              <a:ext cx="150"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E</a:t>
              </a:r>
              <a:endParaRPr lang="es-ES"/>
            </a:p>
          </p:txBody>
        </p:sp>
        <p:sp>
          <p:nvSpPr>
            <p:cNvPr id="14401" name="Rectangle 110"/>
            <p:cNvSpPr>
              <a:spLocks noChangeArrowheads="1"/>
            </p:cNvSpPr>
            <p:nvPr/>
          </p:nvSpPr>
          <p:spPr bwMode="auto">
            <a:xfrm>
              <a:off x="4801" y="1720"/>
              <a:ext cx="450" cy="177"/>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Rango</a:t>
              </a:r>
              <a:endParaRPr lang="es-ES"/>
            </a:p>
          </p:txBody>
        </p:sp>
        <p:sp>
          <p:nvSpPr>
            <p:cNvPr id="14402" name="Rectangle 111"/>
            <p:cNvSpPr>
              <a:spLocks noChangeArrowheads="1"/>
            </p:cNvSpPr>
            <p:nvPr/>
          </p:nvSpPr>
          <p:spPr bwMode="auto">
            <a:xfrm>
              <a:off x="4622" y="1982"/>
              <a:ext cx="351"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0.0.0.0</a:t>
              </a:r>
              <a:endParaRPr lang="es-ES"/>
            </a:p>
          </p:txBody>
        </p:sp>
        <p:sp>
          <p:nvSpPr>
            <p:cNvPr id="14403" name="Rectangle 112"/>
            <p:cNvSpPr>
              <a:spLocks noChangeArrowheads="1"/>
            </p:cNvSpPr>
            <p:nvPr/>
          </p:nvSpPr>
          <p:spPr bwMode="auto">
            <a:xfrm>
              <a:off x="4622" y="2094"/>
              <a:ext cx="800"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127.255.255.255</a:t>
              </a:r>
              <a:endParaRPr lang="es-ES"/>
            </a:p>
          </p:txBody>
        </p:sp>
        <p:sp>
          <p:nvSpPr>
            <p:cNvPr id="14404" name="Rectangle 113"/>
            <p:cNvSpPr>
              <a:spLocks noChangeArrowheads="1"/>
            </p:cNvSpPr>
            <p:nvPr/>
          </p:nvSpPr>
          <p:spPr bwMode="auto">
            <a:xfrm>
              <a:off x="4658" y="2382"/>
              <a:ext cx="463"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128.0.0.0</a:t>
              </a:r>
              <a:endParaRPr lang="es-ES"/>
            </a:p>
          </p:txBody>
        </p:sp>
        <p:sp>
          <p:nvSpPr>
            <p:cNvPr id="14405" name="Rectangle 114"/>
            <p:cNvSpPr>
              <a:spLocks noChangeArrowheads="1"/>
            </p:cNvSpPr>
            <p:nvPr/>
          </p:nvSpPr>
          <p:spPr bwMode="auto">
            <a:xfrm>
              <a:off x="4658" y="2494"/>
              <a:ext cx="800"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191.255.255.255</a:t>
              </a:r>
              <a:endParaRPr lang="es-ES"/>
            </a:p>
          </p:txBody>
        </p:sp>
        <p:sp>
          <p:nvSpPr>
            <p:cNvPr id="14406" name="Rectangle 115"/>
            <p:cNvSpPr>
              <a:spLocks noChangeArrowheads="1"/>
            </p:cNvSpPr>
            <p:nvPr/>
          </p:nvSpPr>
          <p:spPr bwMode="auto">
            <a:xfrm>
              <a:off x="4669" y="2783"/>
              <a:ext cx="463"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192.0.0.0</a:t>
              </a:r>
              <a:endParaRPr lang="es-ES"/>
            </a:p>
          </p:txBody>
        </p:sp>
        <p:sp>
          <p:nvSpPr>
            <p:cNvPr id="14407" name="Rectangle 116"/>
            <p:cNvSpPr>
              <a:spLocks noChangeArrowheads="1"/>
            </p:cNvSpPr>
            <p:nvPr/>
          </p:nvSpPr>
          <p:spPr bwMode="auto">
            <a:xfrm>
              <a:off x="4669" y="2895"/>
              <a:ext cx="800"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223.255.255.255</a:t>
              </a:r>
              <a:endParaRPr lang="es-ES"/>
            </a:p>
          </p:txBody>
        </p:sp>
        <p:sp>
          <p:nvSpPr>
            <p:cNvPr id="14408" name="Rectangle 117"/>
            <p:cNvSpPr>
              <a:spLocks noChangeArrowheads="1"/>
            </p:cNvSpPr>
            <p:nvPr/>
          </p:nvSpPr>
          <p:spPr bwMode="auto">
            <a:xfrm>
              <a:off x="4669" y="3183"/>
              <a:ext cx="463"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224.0.0.0</a:t>
              </a:r>
              <a:endParaRPr lang="es-ES"/>
            </a:p>
          </p:txBody>
        </p:sp>
        <p:sp>
          <p:nvSpPr>
            <p:cNvPr id="14409" name="Rectangle 118"/>
            <p:cNvSpPr>
              <a:spLocks noChangeArrowheads="1"/>
            </p:cNvSpPr>
            <p:nvPr/>
          </p:nvSpPr>
          <p:spPr bwMode="auto">
            <a:xfrm>
              <a:off x="4669" y="3295"/>
              <a:ext cx="800"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239.255.255.255</a:t>
              </a:r>
              <a:endParaRPr lang="es-ES"/>
            </a:p>
          </p:txBody>
        </p:sp>
        <p:sp>
          <p:nvSpPr>
            <p:cNvPr id="14410" name="Rectangle 119"/>
            <p:cNvSpPr>
              <a:spLocks noChangeArrowheads="1"/>
            </p:cNvSpPr>
            <p:nvPr/>
          </p:nvSpPr>
          <p:spPr bwMode="auto">
            <a:xfrm>
              <a:off x="4669" y="3584"/>
              <a:ext cx="463"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240.0.0.0</a:t>
              </a:r>
              <a:endParaRPr lang="es-ES"/>
            </a:p>
          </p:txBody>
        </p:sp>
        <p:sp>
          <p:nvSpPr>
            <p:cNvPr id="14411" name="Rectangle 120"/>
            <p:cNvSpPr>
              <a:spLocks noChangeArrowheads="1"/>
            </p:cNvSpPr>
            <p:nvPr/>
          </p:nvSpPr>
          <p:spPr bwMode="auto">
            <a:xfrm>
              <a:off x="4669" y="3696"/>
              <a:ext cx="800" cy="130"/>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255.255.255.255</a:t>
              </a:r>
              <a:endParaRPr lang="es-ES"/>
            </a:p>
          </p:txBody>
        </p:sp>
        <p:sp>
          <p:nvSpPr>
            <p:cNvPr id="14412" name="Line 121"/>
            <p:cNvSpPr>
              <a:spLocks noChangeShapeType="1"/>
            </p:cNvSpPr>
            <p:nvPr/>
          </p:nvSpPr>
          <p:spPr bwMode="auto">
            <a:xfrm>
              <a:off x="4579" y="1815"/>
              <a:ext cx="1" cy="92"/>
            </a:xfrm>
            <a:prstGeom prst="line">
              <a:avLst/>
            </a:prstGeom>
            <a:noFill/>
            <a:ln w="7938">
              <a:solidFill>
                <a:srgbClr val="000000"/>
              </a:solidFill>
              <a:round/>
              <a:headEnd/>
              <a:tailEnd/>
            </a:ln>
          </p:spPr>
          <p:txBody>
            <a:bodyPr/>
            <a:lstStyle/>
            <a:p>
              <a:endParaRPr lang="es-ES"/>
            </a:p>
          </p:txBody>
        </p:sp>
        <p:sp>
          <p:nvSpPr>
            <p:cNvPr id="14413" name="Rectangle 122"/>
            <p:cNvSpPr>
              <a:spLocks noChangeArrowheads="1"/>
            </p:cNvSpPr>
            <p:nvPr/>
          </p:nvSpPr>
          <p:spPr bwMode="auto">
            <a:xfrm>
              <a:off x="2961" y="1625"/>
              <a:ext cx="374" cy="143"/>
            </a:xfrm>
            <a:prstGeom prst="rect">
              <a:avLst/>
            </a:prstGeom>
            <a:noFill/>
            <a:ln w="9525">
              <a:noFill/>
              <a:miter lim="800000"/>
              <a:headEnd/>
              <a:tailEnd/>
            </a:ln>
          </p:spPr>
          <p:txBody>
            <a:bodyPr wrap="none" lIns="0" tIns="0" rIns="0" bIns="0">
              <a:spAutoFit/>
            </a:bodyPr>
            <a:lstStyle/>
            <a:p>
              <a:r>
                <a:rPr lang="es-ES" sz="1300">
                  <a:solidFill>
                    <a:srgbClr val="000000"/>
                  </a:solidFill>
                  <a:latin typeface="Times New Roman" pitchFamily="18" charset="0"/>
                </a:rPr>
                <a:t>32 bits</a:t>
              </a:r>
              <a:endParaRPr lang="es-ES"/>
            </a:p>
          </p:txBody>
        </p:sp>
        <p:sp>
          <p:nvSpPr>
            <p:cNvPr id="14414" name="Freeform 123"/>
            <p:cNvSpPr>
              <a:spLocks noEditPoints="1"/>
            </p:cNvSpPr>
            <p:nvPr/>
          </p:nvSpPr>
          <p:spPr bwMode="auto">
            <a:xfrm>
              <a:off x="1750" y="1676"/>
              <a:ext cx="1147" cy="31"/>
            </a:xfrm>
            <a:custGeom>
              <a:avLst/>
              <a:gdLst>
                <a:gd name="T0" fmla="*/ 1146 w 1147"/>
                <a:gd name="T1" fmla="*/ 18 h 31"/>
                <a:gd name="T2" fmla="*/ 30 w 1147"/>
                <a:gd name="T3" fmla="*/ 18 h 31"/>
                <a:gd name="T4" fmla="*/ 29 w 1147"/>
                <a:gd name="T5" fmla="*/ 18 h 31"/>
                <a:gd name="T6" fmla="*/ 27 w 1147"/>
                <a:gd name="T7" fmla="*/ 17 h 31"/>
                <a:gd name="T8" fmla="*/ 27 w 1147"/>
                <a:gd name="T9" fmla="*/ 17 h 31"/>
                <a:gd name="T10" fmla="*/ 27 w 1147"/>
                <a:gd name="T11" fmla="*/ 16 h 31"/>
                <a:gd name="T12" fmla="*/ 27 w 1147"/>
                <a:gd name="T13" fmla="*/ 15 h 31"/>
                <a:gd name="T14" fmla="*/ 27 w 1147"/>
                <a:gd name="T15" fmla="*/ 15 h 31"/>
                <a:gd name="T16" fmla="*/ 29 w 1147"/>
                <a:gd name="T17" fmla="*/ 14 h 31"/>
                <a:gd name="T18" fmla="*/ 30 w 1147"/>
                <a:gd name="T19" fmla="*/ 14 h 31"/>
                <a:gd name="T20" fmla="*/ 1146 w 1147"/>
                <a:gd name="T21" fmla="*/ 14 h 31"/>
                <a:gd name="T22" fmla="*/ 1146 w 1147"/>
                <a:gd name="T23" fmla="*/ 14 h 31"/>
                <a:gd name="T24" fmla="*/ 1147 w 1147"/>
                <a:gd name="T25" fmla="*/ 15 h 31"/>
                <a:gd name="T26" fmla="*/ 1147 w 1147"/>
                <a:gd name="T27" fmla="*/ 15 h 31"/>
                <a:gd name="T28" fmla="*/ 1147 w 1147"/>
                <a:gd name="T29" fmla="*/ 16 h 31"/>
                <a:gd name="T30" fmla="*/ 1147 w 1147"/>
                <a:gd name="T31" fmla="*/ 17 h 31"/>
                <a:gd name="T32" fmla="*/ 1147 w 1147"/>
                <a:gd name="T33" fmla="*/ 17 h 31"/>
                <a:gd name="T34" fmla="*/ 1146 w 1147"/>
                <a:gd name="T35" fmla="*/ 18 h 31"/>
                <a:gd name="T36" fmla="*/ 1146 w 1147"/>
                <a:gd name="T37" fmla="*/ 18 h 31"/>
                <a:gd name="T38" fmla="*/ 1146 w 1147"/>
                <a:gd name="T39" fmla="*/ 18 h 31"/>
                <a:gd name="T40" fmla="*/ 36 w 1147"/>
                <a:gd name="T41" fmla="*/ 31 h 31"/>
                <a:gd name="T42" fmla="*/ 0 w 1147"/>
                <a:gd name="T43" fmla="*/ 16 h 31"/>
                <a:gd name="T44" fmla="*/ 36 w 1147"/>
                <a:gd name="T45" fmla="*/ 0 h 31"/>
                <a:gd name="T46" fmla="*/ 36 w 1147"/>
                <a:gd name="T47" fmla="*/ 31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7"/>
                <a:gd name="T73" fmla="*/ 0 h 31"/>
                <a:gd name="T74" fmla="*/ 1147 w 1147"/>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7" h="31">
                  <a:moveTo>
                    <a:pt x="1146" y="18"/>
                  </a:moveTo>
                  <a:lnTo>
                    <a:pt x="30" y="18"/>
                  </a:lnTo>
                  <a:lnTo>
                    <a:pt x="29" y="18"/>
                  </a:lnTo>
                  <a:lnTo>
                    <a:pt x="27" y="17"/>
                  </a:lnTo>
                  <a:lnTo>
                    <a:pt x="27" y="16"/>
                  </a:lnTo>
                  <a:lnTo>
                    <a:pt x="27" y="15"/>
                  </a:lnTo>
                  <a:lnTo>
                    <a:pt x="29" y="14"/>
                  </a:lnTo>
                  <a:lnTo>
                    <a:pt x="30" y="14"/>
                  </a:lnTo>
                  <a:lnTo>
                    <a:pt x="1146" y="14"/>
                  </a:lnTo>
                  <a:lnTo>
                    <a:pt x="1147" y="15"/>
                  </a:lnTo>
                  <a:lnTo>
                    <a:pt x="1147" y="16"/>
                  </a:lnTo>
                  <a:lnTo>
                    <a:pt x="1147" y="17"/>
                  </a:lnTo>
                  <a:lnTo>
                    <a:pt x="1146" y="18"/>
                  </a:lnTo>
                  <a:close/>
                  <a:moveTo>
                    <a:pt x="36" y="31"/>
                  </a:moveTo>
                  <a:lnTo>
                    <a:pt x="0" y="16"/>
                  </a:lnTo>
                  <a:lnTo>
                    <a:pt x="36" y="0"/>
                  </a:lnTo>
                  <a:lnTo>
                    <a:pt x="36" y="31"/>
                  </a:lnTo>
                  <a:close/>
                </a:path>
              </a:pathLst>
            </a:custGeom>
            <a:solidFill>
              <a:srgbClr val="000000"/>
            </a:solidFill>
            <a:ln w="1588">
              <a:solidFill>
                <a:srgbClr val="000000"/>
              </a:solidFill>
              <a:round/>
              <a:headEnd/>
              <a:tailEnd/>
            </a:ln>
          </p:spPr>
          <p:txBody>
            <a:bodyPr/>
            <a:lstStyle/>
            <a:p>
              <a:endParaRPr lang="es-ES"/>
            </a:p>
          </p:txBody>
        </p:sp>
        <p:sp>
          <p:nvSpPr>
            <p:cNvPr id="14415" name="Freeform 124"/>
            <p:cNvSpPr>
              <a:spLocks noEditPoints="1"/>
            </p:cNvSpPr>
            <p:nvPr/>
          </p:nvSpPr>
          <p:spPr bwMode="auto">
            <a:xfrm>
              <a:off x="3395" y="1676"/>
              <a:ext cx="1184" cy="31"/>
            </a:xfrm>
            <a:custGeom>
              <a:avLst/>
              <a:gdLst>
                <a:gd name="T0" fmla="*/ 2 w 1184"/>
                <a:gd name="T1" fmla="*/ 14 h 31"/>
                <a:gd name="T2" fmla="*/ 1154 w 1184"/>
                <a:gd name="T3" fmla="*/ 14 h 31"/>
                <a:gd name="T4" fmla="*/ 1154 w 1184"/>
                <a:gd name="T5" fmla="*/ 14 h 31"/>
                <a:gd name="T6" fmla="*/ 1155 w 1184"/>
                <a:gd name="T7" fmla="*/ 15 h 31"/>
                <a:gd name="T8" fmla="*/ 1155 w 1184"/>
                <a:gd name="T9" fmla="*/ 15 h 31"/>
                <a:gd name="T10" fmla="*/ 1155 w 1184"/>
                <a:gd name="T11" fmla="*/ 16 h 31"/>
                <a:gd name="T12" fmla="*/ 1155 w 1184"/>
                <a:gd name="T13" fmla="*/ 17 h 31"/>
                <a:gd name="T14" fmla="*/ 1155 w 1184"/>
                <a:gd name="T15" fmla="*/ 18 h 31"/>
                <a:gd name="T16" fmla="*/ 1154 w 1184"/>
                <a:gd name="T17" fmla="*/ 18 h 31"/>
                <a:gd name="T18" fmla="*/ 1154 w 1184"/>
                <a:gd name="T19" fmla="*/ 18 h 31"/>
                <a:gd name="T20" fmla="*/ 2 w 1184"/>
                <a:gd name="T21" fmla="*/ 18 h 31"/>
                <a:gd name="T22" fmla="*/ 1 w 1184"/>
                <a:gd name="T23" fmla="*/ 18 h 31"/>
                <a:gd name="T24" fmla="*/ 0 w 1184"/>
                <a:gd name="T25" fmla="*/ 18 h 31"/>
                <a:gd name="T26" fmla="*/ 0 w 1184"/>
                <a:gd name="T27" fmla="*/ 17 h 31"/>
                <a:gd name="T28" fmla="*/ 0 w 1184"/>
                <a:gd name="T29" fmla="*/ 16 h 31"/>
                <a:gd name="T30" fmla="*/ 0 w 1184"/>
                <a:gd name="T31" fmla="*/ 15 h 31"/>
                <a:gd name="T32" fmla="*/ 0 w 1184"/>
                <a:gd name="T33" fmla="*/ 15 h 31"/>
                <a:gd name="T34" fmla="*/ 1 w 1184"/>
                <a:gd name="T35" fmla="*/ 14 h 31"/>
                <a:gd name="T36" fmla="*/ 2 w 1184"/>
                <a:gd name="T37" fmla="*/ 14 h 31"/>
                <a:gd name="T38" fmla="*/ 2 w 1184"/>
                <a:gd name="T39" fmla="*/ 14 h 31"/>
                <a:gd name="T40" fmla="*/ 1148 w 1184"/>
                <a:gd name="T41" fmla="*/ 0 h 31"/>
                <a:gd name="T42" fmla="*/ 1184 w 1184"/>
                <a:gd name="T43" fmla="*/ 16 h 31"/>
                <a:gd name="T44" fmla="*/ 1148 w 1184"/>
                <a:gd name="T45" fmla="*/ 31 h 31"/>
                <a:gd name="T46" fmla="*/ 1148 w 1184"/>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84"/>
                <a:gd name="T73" fmla="*/ 0 h 31"/>
                <a:gd name="T74" fmla="*/ 1184 w 1184"/>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84" h="31">
                  <a:moveTo>
                    <a:pt x="2" y="14"/>
                  </a:moveTo>
                  <a:lnTo>
                    <a:pt x="1154" y="14"/>
                  </a:lnTo>
                  <a:lnTo>
                    <a:pt x="1155" y="15"/>
                  </a:lnTo>
                  <a:lnTo>
                    <a:pt x="1155" y="16"/>
                  </a:lnTo>
                  <a:lnTo>
                    <a:pt x="1155" y="17"/>
                  </a:lnTo>
                  <a:lnTo>
                    <a:pt x="1155" y="18"/>
                  </a:lnTo>
                  <a:lnTo>
                    <a:pt x="1154" y="18"/>
                  </a:lnTo>
                  <a:lnTo>
                    <a:pt x="2" y="18"/>
                  </a:lnTo>
                  <a:lnTo>
                    <a:pt x="1" y="18"/>
                  </a:lnTo>
                  <a:lnTo>
                    <a:pt x="0" y="18"/>
                  </a:lnTo>
                  <a:lnTo>
                    <a:pt x="0" y="17"/>
                  </a:lnTo>
                  <a:lnTo>
                    <a:pt x="0" y="16"/>
                  </a:lnTo>
                  <a:lnTo>
                    <a:pt x="0" y="15"/>
                  </a:lnTo>
                  <a:lnTo>
                    <a:pt x="1" y="14"/>
                  </a:lnTo>
                  <a:lnTo>
                    <a:pt x="2" y="14"/>
                  </a:lnTo>
                  <a:close/>
                  <a:moveTo>
                    <a:pt x="1148" y="0"/>
                  </a:moveTo>
                  <a:lnTo>
                    <a:pt x="1184" y="16"/>
                  </a:lnTo>
                  <a:lnTo>
                    <a:pt x="1148" y="31"/>
                  </a:lnTo>
                  <a:lnTo>
                    <a:pt x="1148" y="0"/>
                  </a:lnTo>
                  <a:close/>
                </a:path>
              </a:pathLst>
            </a:custGeom>
            <a:solidFill>
              <a:srgbClr val="000000"/>
            </a:solidFill>
            <a:ln w="1588">
              <a:solidFill>
                <a:srgbClr val="000000"/>
              </a:solidFill>
              <a:round/>
              <a:headEnd/>
              <a:tailEnd/>
            </a:ln>
          </p:spPr>
          <p:txBody>
            <a:bodyPr/>
            <a:lstStyle/>
            <a:p>
              <a:endParaRPr lang="es-ES"/>
            </a:p>
          </p:txBody>
        </p:sp>
        <p:sp>
          <p:nvSpPr>
            <p:cNvPr id="14416" name="Line 125"/>
            <p:cNvSpPr>
              <a:spLocks noChangeShapeType="1"/>
            </p:cNvSpPr>
            <p:nvPr/>
          </p:nvSpPr>
          <p:spPr bwMode="auto">
            <a:xfrm>
              <a:off x="1750" y="1815"/>
              <a:ext cx="2829" cy="1"/>
            </a:xfrm>
            <a:prstGeom prst="line">
              <a:avLst/>
            </a:prstGeom>
            <a:noFill/>
            <a:ln w="7938">
              <a:solidFill>
                <a:srgbClr val="000000"/>
              </a:solidFill>
              <a:round/>
              <a:headEnd/>
              <a:tailEnd/>
            </a:ln>
          </p:spPr>
          <p:txBody>
            <a:bodyPr/>
            <a:lstStyle/>
            <a:p>
              <a:endParaRPr lang="es-ES"/>
            </a:p>
          </p:txBody>
        </p:sp>
        <p:sp>
          <p:nvSpPr>
            <p:cNvPr id="14417" name="Line 126"/>
            <p:cNvSpPr>
              <a:spLocks noChangeShapeType="1"/>
            </p:cNvSpPr>
            <p:nvPr/>
          </p:nvSpPr>
          <p:spPr bwMode="auto">
            <a:xfrm>
              <a:off x="1750" y="1815"/>
              <a:ext cx="1" cy="92"/>
            </a:xfrm>
            <a:prstGeom prst="line">
              <a:avLst/>
            </a:prstGeom>
            <a:noFill/>
            <a:ln w="7938">
              <a:solidFill>
                <a:srgbClr val="000000"/>
              </a:solidFill>
              <a:round/>
              <a:headEnd/>
              <a:tailEnd/>
            </a:ln>
          </p:spPr>
          <p:txBody>
            <a:bodyPr/>
            <a:lstStyle/>
            <a:p>
              <a:endParaRPr lang="es-ES"/>
            </a:p>
          </p:txBody>
        </p:sp>
        <p:sp>
          <p:nvSpPr>
            <p:cNvPr id="14418" name="Line 127"/>
            <p:cNvSpPr>
              <a:spLocks noChangeShapeType="1"/>
            </p:cNvSpPr>
            <p:nvPr/>
          </p:nvSpPr>
          <p:spPr bwMode="auto">
            <a:xfrm>
              <a:off x="2430" y="1815"/>
              <a:ext cx="1" cy="92"/>
            </a:xfrm>
            <a:prstGeom prst="line">
              <a:avLst/>
            </a:prstGeom>
            <a:noFill/>
            <a:ln w="7938">
              <a:solidFill>
                <a:srgbClr val="000000"/>
              </a:solidFill>
              <a:round/>
              <a:headEnd/>
              <a:tailEnd/>
            </a:ln>
          </p:spPr>
          <p:txBody>
            <a:bodyPr/>
            <a:lstStyle/>
            <a:p>
              <a:endParaRPr lang="es-ES"/>
            </a:p>
          </p:txBody>
        </p:sp>
        <p:sp>
          <p:nvSpPr>
            <p:cNvPr id="14419" name="Line 128"/>
            <p:cNvSpPr>
              <a:spLocks noChangeShapeType="1"/>
            </p:cNvSpPr>
            <p:nvPr/>
          </p:nvSpPr>
          <p:spPr bwMode="auto">
            <a:xfrm>
              <a:off x="3146" y="1815"/>
              <a:ext cx="1" cy="92"/>
            </a:xfrm>
            <a:prstGeom prst="line">
              <a:avLst/>
            </a:prstGeom>
            <a:noFill/>
            <a:ln w="7938">
              <a:solidFill>
                <a:srgbClr val="000000"/>
              </a:solidFill>
              <a:round/>
              <a:headEnd/>
              <a:tailEnd/>
            </a:ln>
          </p:spPr>
          <p:txBody>
            <a:bodyPr/>
            <a:lstStyle/>
            <a:p>
              <a:endParaRPr lang="es-ES"/>
            </a:p>
          </p:txBody>
        </p:sp>
        <p:sp>
          <p:nvSpPr>
            <p:cNvPr id="14420" name="Line 129"/>
            <p:cNvSpPr>
              <a:spLocks noChangeShapeType="1"/>
            </p:cNvSpPr>
            <p:nvPr/>
          </p:nvSpPr>
          <p:spPr bwMode="auto">
            <a:xfrm>
              <a:off x="3863" y="1815"/>
              <a:ext cx="1" cy="92"/>
            </a:xfrm>
            <a:prstGeom prst="line">
              <a:avLst/>
            </a:prstGeom>
            <a:noFill/>
            <a:ln w="7938">
              <a:solidFill>
                <a:srgbClr val="000000"/>
              </a:solidFill>
              <a:round/>
              <a:headEnd/>
              <a:tailEnd/>
            </a:ln>
          </p:spPr>
          <p:txBody>
            <a:bodyPr/>
            <a:lstStyle/>
            <a:p>
              <a:endParaRPr lang="es-ES"/>
            </a:p>
          </p:txBody>
        </p:sp>
        <p:sp>
          <p:nvSpPr>
            <p:cNvPr id="14421" name="Rectangle 130"/>
            <p:cNvSpPr>
              <a:spLocks noChangeArrowheads="1"/>
            </p:cNvSpPr>
            <p:nvPr/>
          </p:nvSpPr>
          <p:spPr bwMode="auto">
            <a:xfrm>
              <a:off x="2187" y="1323"/>
              <a:ext cx="2141" cy="228"/>
            </a:xfrm>
            <a:prstGeom prst="rect">
              <a:avLst/>
            </a:prstGeom>
            <a:noFill/>
            <a:ln w="9525">
              <a:noFill/>
              <a:miter lim="800000"/>
              <a:headEnd/>
              <a:tailEnd/>
            </a:ln>
          </p:spPr>
          <p:txBody>
            <a:bodyPr wrap="none" lIns="0" tIns="0" rIns="0" bIns="0">
              <a:spAutoFit/>
            </a:bodyPr>
            <a:lstStyle/>
            <a:p>
              <a:r>
                <a:rPr lang="es-ES" sz="2100">
                  <a:solidFill>
                    <a:srgbClr val="000000"/>
                  </a:solidFill>
                  <a:latin typeface="Times New Roman" pitchFamily="18" charset="0"/>
                </a:rPr>
                <a:t>Formato de direcciones IP</a:t>
              </a:r>
              <a:endParaRPr lang="es-ES"/>
            </a:p>
          </p:txBody>
        </p:sp>
      </p:grpSp>
      <p:sp>
        <p:nvSpPr>
          <p:cNvPr id="14341" name="Text Box 131"/>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Clasificación</a:t>
            </a:r>
          </a:p>
        </p:txBody>
      </p:sp>
      <p:grpSp>
        <p:nvGrpSpPr>
          <p:cNvPr id="86" name="Group 10"/>
          <p:cNvGrpSpPr>
            <a:grpSpLocks/>
          </p:cNvGrpSpPr>
          <p:nvPr/>
        </p:nvGrpSpPr>
        <p:grpSpPr bwMode="auto">
          <a:xfrm>
            <a:off x="58230" y="1684719"/>
            <a:ext cx="1751012" cy="415925"/>
            <a:chOff x="34" y="793"/>
            <a:chExt cx="1103" cy="262"/>
          </a:xfrm>
        </p:grpSpPr>
        <p:grpSp>
          <p:nvGrpSpPr>
            <p:cNvPr id="87" name="Group 11"/>
            <p:cNvGrpSpPr>
              <a:grpSpLocks/>
            </p:cNvGrpSpPr>
            <p:nvPr/>
          </p:nvGrpSpPr>
          <p:grpSpPr bwMode="auto">
            <a:xfrm>
              <a:off x="81" y="863"/>
              <a:ext cx="1056" cy="192"/>
              <a:chOff x="80" y="862"/>
              <a:chExt cx="1056" cy="192"/>
            </a:xfrm>
          </p:grpSpPr>
          <p:sp>
            <p:nvSpPr>
              <p:cNvPr id="89"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90"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88"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758950" y="3432175"/>
            <a:ext cx="7385050" cy="727075"/>
          </a:xfrm>
          <a:prstGeom prst="rect">
            <a:avLst/>
          </a:prstGeom>
          <a:noFill/>
          <a:ln w="9525">
            <a:noFill/>
            <a:round/>
            <a:headEnd/>
            <a:tailEnd/>
          </a:ln>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800" b="1">
                <a:solidFill>
                  <a:srgbClr val="000000"/>
                </a:solidFill>
                <a:latin typeface="Verdana" pitchFamily="32" charset="0"/>
              </a:rPr>
              <a:t>LAN y Ethernet</a:t>
            </a:r>
          </a:p>
        </p:txBody>
      </p:sp>
      <p:sp>
        <p:nvSpPr>
          <p:cNvPr id="41986" name="Freeform 2"/>
          <p:cNvSpPr>
            <a:spLocks noChangeArrowheads="1"/>
          </p:cNvSpPr>
          <p:nvPr/>
        </p:nvSpPr>
        <p:spPr bwMode="auto">
          <a:xfrm>
            <a:off x="53975" y="1258888"/>
            <a:ext cx="328613" cy="257175"/>
          </a:xfrm>
          <a:custGeom>
            <a:avLst/>
            <a:gdLst>
              <a:gd name="T0" fmla="*/ 2147483647 w 207"/>
              <a:gd name="T1" fmla="*/ 0 h 162"/>
              <a:gd name="T2" fmla="*/ 0 w 207"/>
              <a:gd name="T3" fmla="*/ 0 h 162"/>
              <a:gd name="T4" fmla="*/ 0 w 207"/>
              <a:gd name="T5" fmla="*/ 2147483647 h 162"/>
              <a:gd name="T6" fmla="*/ 2147483647 w 207"/>
              <a:gd name="T7" fmla="*/ 2147483647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sp>
        <p:nvSpPr>
          <p:cNvPr id="41987" name="Rectangle 3"/>
          <p:cNvSpPr>
            <a:spLocks noChangeArrowheads="1"/>
          </p:cNvSpPr>
          <p:nvPr/>
        </p:nvSpPr>
        <p:spPr bwMode="auto">
          <a:xfrm>
            <a:off x="1774825" y="190500"/>
            <a:ext cx="7369175" cy="747713"/>
          </a:xfrm>
          <a:prstGeom prst="rect">
            <a:avLst/>
          </a:prstGeom>
          <a:noFill/>
          <a:ln w="9525">
            <a:noFill/>
            <a:round/>
            <a:headEnd/>
            <a:tailEnd/>
          </a:ln>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p:par>
                        <p:par>
                          <p:cTn id="5"/>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825625" y="1063625"/>
            <a:ext cx="7318375" cy="5794375"/>
          </a:xfrm>
          <a:prstGeom prst="rect">
            <a:avLst/>
          </a:prstGeom>
          <a:noFill/>
          <a:ln w="9525">
            <a:noFill/>
            <a:miter lim="800000"/>
            <a:headEnd/>
            <a:tailEnd/>
          </a:ln>
        </p:spPr>
        <p:txBody>
          <a:bodyPr/>
          <a:lstStyle/>
          <a:p>
            <a:pPr marL="304800" indent="-190500" algn="just">
              <a:spcBef>
                <a:spcPct val="20000"/>
              </a:spcBef>
              <a:spcAft>
                <a:spcPct val="20000"/>
              </a:spcAft>
              <a:buFontTx/>
              <a:buChar char="•"/>
            </a:pPr>
            <a:r>
              <a:rPr lang="es-ES" sz="2800" b="1" u="sng" dirty="0" smtClean="0"/>
              <a:t>Problemas</a:t>
            </a:r>
            <a:r>
              <a:rPr lang="es-ES" sz="2800" u="sng" dirty="0" smtClean="0"/>
              <a:t>:</a:t>
            </a:r>
            <a:endParaRPr lang="es-ES_tradnl" sz="2800" u="sng" dirty="0"/>
          </a:p>
          <a:p>
            <a:pPr marL="762000" lvl="1" indent="-190500">
              <a:spcBef>
                <a:spcPct val="20000"/>
              </a:spcBef>
              <a:buFontTx/>
              <a:buChar char="•"/>
            </a:pPr>
            <a:r>
              <a:rPr lang="es-ES_tradnl" sz="1800" dirty="0">
                <a:latin typeface="Verdana" pitchFamily="34" charset="0"/>
              </a:rPr>
              <a:t>	</a:t>
            </a:r>
            <a:r>
              <a:rPr lang="es-ES" sz="1800" b="1" dirty="0"/>
              <a:t>Espacio de direcciones insuficiente</a:t>
            </a:r>
            <a:endParaRPr lang="es-ES_tradnl" sz="1800" dirty="0"/>
          </a:p>
          <a:p>
            <a:pPr marL="571500" lvl="1">
              <a:spcBef>
                <a:spcPct val="20000"/>
              </a:spcBef>
              <a:spcAft>
                <a:spcPct val="50000"/>
              </a:spcAft>
            </a:pPr>
            <a:endParaRPr lang="es-ES_tradnl" sz="1800" dirty="0" smtClean="0"/>
          </a:p>
          <a:p>
            <a:pPr marL="381000" indent="-381000">
              <a:spcBef>
                <a:spcPct val="20000"/>
              </a:spcBef>
              <a:buFontTx/>
              <a:buBlip>
                <a:blip r:embed="rId3"/>
              </a:buBlip>
            </a:pPr>
            <a:endParaRPr lang="es-ES_tradnl" sz="2800" u="sng" dirty="0" smtClean="0"/>
          </a:p>
          <a:p>
            <a:pPr marL="381000" indent="-381000">
              <a:spcBef>
                <a:spcPct val="20000"/>
              </a:spcBef>
              <a:buFontTx/>
              <a:buBlip>
                <a:blip r:embed="rId3"/>
              </a:buBlip>
            </a:pPr>
            <a:r>
              <a:rPr lang="es-ES_tradnl" sz="2800" b="1" u="sng" dirty="0" smtClean="0"/>
              <a:t>Causa principal</a:t>
            </a:r>
            <a:r>
              <a:rPr lang="es-ES_tradnl" sz="2800" u="sng" dirty="0" smtClean="0"/>
              <a:t>:</a:t>
            </a:r>
            <a:endParaRPr lang="es-ES_tradnl" sz="2800" u="sng" dirty="0"/>
          </a:p>
          <a:p>
            <a:pPr marL="762000" lvl="1" indent="-190500" algn="just">
              <a:spcBef>
                <a:spcPct val="20000"/>
              </a:spcBef>
              <a:spcAft>
                <a:spcPct val="50000"/>
              </a:spcAft>
              <a:buFontTx/>
              <a:buChar char="•"/>
            </a:pPr>
            <a:r>
              <a:rPr lang="es-ES" sz="1800" b="1" dirty="0" smtClean="0">
                <a:latin typeface="Verdana" pitchFamily="34" charset="0"/>
              </a:rPr>
              <a:t>Diseño</a:t>
            </a:r>
            <a:r>
              <a:rPr lang="es-ES" sz="1800" dirty="0" smtClean="0">
                <a:latin typeface="Verdana" pitchFamily="34" charset="0"/>
              </a:rPr>
              <a:t> espacio direcciones</a:t>
            </a:r>
          </a:p>
          <a:p>
            <a:pPr marL="114300" algn="just">
              <a:spcBef>
                <a:spcPct val="20000"/>
              </a:spcBef>
              <a:spcAft>
                <a:spcPct val="20000"/>
              </a:spcAft>
            </a:pPr>
            <a:endParaRPr lang="es-ES" sz="1800" dirty="0" smtClean="0">
              <a:latin typeface="Verdana" pitchFamily="34" charset="0"/>
            </a:endParaRPr>
          </a:p>
        </p:txBody>
      </p:sp>
      <p:sp>
        <p:nvSpPr>
          <p:cNvPr id="16387" name="Rectangle 3"/>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16388"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Direccionamiento</a:t>
            </a: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extLst>
      <p:ext uri="{BB962C8B-B14F-4D97-AF65-F5344CB8AC3E}">
        <p14:creationId xmlns:p14="http://schemas.microsoft.com/office/powerpoint/2010/main" val="3537118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1812925" y="1077913"/>
            <a:ext cx="7148513" cy="5780087"/>
          </a:xfrm>
          <a:prstGeom prst="rect">
            <a:avLst/>
          </a:prstGeom>
          <a:noFill/>
          <a:ln w="9525">
            <a:noFill/>
            <a:miter lim="800000"/>
            <a:headEnd/>
            <a:tailEnd/>
          </a:ln>
          <a:effectLst/>
        </p:spPr>
        <p:txBody>
          <a:bodyPr/>
          <a:lstStyle/>
          <a:p>
            <a:pPr marL="381000" indent="-381000">
              <a:spcBef>
                <a:spcPct val="20000"/>
              </a:spcBef>
              <a:buFontTx/>
              <a:buBlip>
                <a:blip r:embed="rId3"/>
              </a:buBlip>
              <a:defRPr/>
            </a:pPr>
            <a:r>
              <a:rPr lang="es-ES_tradnl" sz="2800" dirty="0" smtClean="0"/>
              <a:t>+ Causas</a:t>
            </a:r>
            <a:r>
              <a:rPr lang="es-ES_tradnl" sz="2800" dirty="0"/>
              <a:t>:</a:t>
            </a:r>
          </a:p>
          <a:p>
            <a:pPr marL="838200" lvl="1" indent="-381000">
              <a:spcBef>
                <a:spcPct val="20000"/>
              </a:spcBef>
              <a:buFontTx/>
              <a:buBlip>
                <a:blip r:embed="rId3"/>
              </a:buBlip>
              <a:defRPr/>
            </a:pPr>
            <a:r>
              <a:rPr lang="es-ES_tradnl" sz="2000" dirty="0" smtClean="0"/>
              <a:t>Diseño clases rígidas malgasta direcciones </a:t>
            </a:r>
            <a:r>
              <a:rPr lang="es-ES_tradnl" sz="2000" dirty="0" smtClean="0">
                <a:sym typeface="Wingdings" pitchFamily="2" charset="2"/>
              </a:rPr>
              <a:t> ¿300?</a:t>
            </a:r>
            <a:endParaRPr lang="es-ES_tradnl" sz="2000" dirty="0" smtClean="0"/>
          </a:p>
          <a:p>
            <a:pPr marL="838200" lvl="1" indent="-381000">
              <a:spcBef>
                <a:spcPct val="20000"/>
              </a:spcBef>
              <a:buFontTx/>
              <a:buBlip>
                <a:blip r:embed="rId3"/>
              </a:buBlip>
              <a:defRPr/>
            </a:pPr>
            <a:r>
              <a:rPr lang="es-ES_tradnl" sz="2000" dirty="0" smtClean="0"/>
              <a:t>Uso ineficiente (sobre todo clase B)</a:t>
            </a:r>
          </a:p>
          <a:p>
            <a:pPr marL="838200" lvl="1" indent="-381000">
              <a:spcBef>
                <a:spcPct val="20000"/>
              </a:spcBef>
              <a:buFontTx/>
              <a:buBlip>
                <a:blip r:embed="rId3"/>
              </a:buBlip>
              <a:defRPr/>
            </a:pPr>
            <a:r>
              <a:rPr lang="es-ES_tradnl" sz="2000" dirty="0" smtClean="0"/>
              <a:t>Conexiones </a:t>
            </a:r>
            <a:r>
              <a:rPr lang="es-ES_tradnl" sz="2000" dirty="0" err="1"/>
              <a:t>Always-on</a:t>
            </a:r>
            <a:endParaRPr lang="es-ES_tradnl" sz="2000" dirty="0"/>
          </a:p>
          <a:p>
            <a:pPr marL="838200" lvl="1" indent="-381000">
              <a:spcBef>
                <a:spcPct val="20000"/>
              </a:spcBef>
              <a:buFontTx/>
              <a:buBlip>
                <a:blip r:embed="rId3"/>
              </a:buBlip>
              <a:defRPr/>
            </a:pPr>
            <a:r>
              <a:rPr lang="es-ES_tradnl" sz="2000" dirty="0" smtClean="0"/>
              <a:t>Demografía (China e India)</a:t>
            </a:r>
          </a:p>
          <a:p>
            <a:pPr marL="838200" lvl="1" indent="-381000">
              <a:spcBef>
                <a:spcPct val="20000"/>
              </a:spcBef>
              <a:buFontTx/>
              <a:buBlip>
                <a:blip r:embed="rId3"/>
              </a:buBlip>
              <a:defRPr/>
            </a:pPr>
            <a:r>
              <a:rPr lang="es-ES_tradnl" sz="2000" dirty="0" smtClean="0"/>
              <a:t>Dispositivos </a:t>
            </a:r>
            <a:r>
              <a:rPr lang="es-ES_tradnl" sz="2000" dirty="0"/>
              <a:t>móviles</a:t>
            </a:r>
          </a:p>
          <a:p>
            <a:pPr marL="381000" indent="-381000">
              <a:spcBef>
                <a:spcPct val="20000"/>
              </a:spcBef>
              <a:buFontTx/>
              <a:buBlip>
                <a:blip r:embed="rId3"/>
              </a:buBlip>
              <a:defRPr/>
            </a:pPr>
            <a:endParaRPr lang="es-ES_tradnl" sz="2800" dirty="0" smtClean="0"/>
          </a:p>
          <a:p>
            <a:pPr marL="381000" indent="-381000">
              <a:spcBef>
                <a:spcPct val="20000"/>
              </a:spcBef>
              <a:buFontTx/>
              <a:buBlip>
                <a:blip r:embed="rId3"/>
              </a:buBlip>
              <a:defRPr/>
            </a:pPr>
            <a:r>
              <a:rPr lang="es-ES_tradnl" sz="2800" dirty="0" smtClean="0"/>
              <a:t>Soluciones (Extensiones IPv4):</a:t>
            </a:r>
            <a:endParaRPr lang="es-ES_tradnl" sz="2800" dirty="0"/>
          </a:p>
          <a:p>
            <a:pPr marL="762000" lvl="1" indent="-190500" algn="just">
              <a:spcBef>
                <a:spcPct val="20000"/>
              </a:spcBef>
              <a:spcAft>
                <a:spcPct val="100000"/>
              </a:spcAft>
              <a:buFontTx/>
              <a:buChar char="•"/>
              <a:defRPr/>
            </a:pPr>
            <a:r>
              <a:rPr lang="es-ES_tradnl" sz="1800" dirty="0">
                <a:latin typeface="Verdana" pitchFamily="34" charset="0"/>
              </a:rPr>
              <a:t>Direccionamiento de subred. </a:t>
            </a:r>
            <a:r>
              <a:rPr lang="es-ES_tradnl" sz="1800" dirty="0" err="1">
                <a:latin typeface="Verdana" pitchFamily="34" charset="0"/>
              </a:rPr>
              <a:t>Subclasificación</a:t>
            </a:r>
            <a:endParaRPr lang="es-ES_tradnl" sz="1800" dirty="0">
              <a:latin typeface="Verdana" pitchFamily="34" charset="0"/>
            </a:endParaRPr>
          </a:p>
          <a:p>
            <a:pPr marL="762000" lvl="1" indent="-190500" algn="just">
              <a:spcBef>
                <a:spcPct val="20000"/>
              </a:spcBef>
              <a:spcAft>
                <a:spcPct val="100000"/>
              </a:spcAft>
              <a:buFontTx/>
              <a:buChar char="•"/>
              <a:defRPr/>
            </a:pPr>
            <a:r>
              <a:rPr lang="es-ES_tradnl" sz="1800" dirty="0" smtClean="0">
                <a:latin typeface="Verdana" pitchFamily="34" charset="0"/>
              </a:rPr>
              <a:t>VLSM</a:t>
            </a:r>
            <a:endParaRPr lang="es-ES_tradnl" sz="1800" dirty="0">
              <a:latin typeface="Verdana" pitchFamily="34" charset="0"/>
            </a:endParaRPr>
          </a:p>
          <a:p>
            <a:pPr marL="762000" lvl="1" indent="-190500" algn="just">
              <a:spcBef>
                <a:spcPct val="20000"/>
              </a:spcBef>
              <a:spcAft>
                <a:spcPct val="100000"/>
              </a:spcAft>
              <a:buFontTx/>
              <a:buChar char="•"/>
              <a:defRPr/>
            </a:pPr>
            <a:r>
              <a:rPr lang="es-ES_tradnl" sz="1800" dirty="0" smtClean="0">
                <a:latin typeface="Verdana" pitchFamily="34" charset="0"/>
              </a:rPr>
              <a:t>Redes privadas + NAT </a:t>
            </a:r>
            <a:r>
              <a:rPr lang="es-ES_tradnl" sz="1800" dirty="0">
                <a:latin typeface="Verdana" pitchFamily="34" charset="0"/>
              </a:rPr>
              <a:t>(</a:t>
            </a:r>
            <a:r>
              <a:rPr lang="es-ES_tradnl" sz="1800" i="1" dirty="0">
                <a:latin typeface="Verdana" pitchFamily="34" charset="0"/>
              </a:rPr>
              <a:t>Network </a:t>
            </a:r>
            <a:r>
              <a:rPr lang="es-ES_tradnl" sz="1800" i="1" dirty="0" err="1">
                <a:latin typeface="Verdana" pitchFamily="34" charset="0"/>
              </a:rPr>
              <a:t>Address</a:t>
            </a:r>
            <a:r>
              <a:rPr lang="es-ES_tradnl" sz="1800" i="1" dirty="0">
                <a:latin typeface="Verdana" pitchFamily="34" charset="0"/>
              </a:rPr>
              <a:t> </a:t>
            </a:r>
            <a:r>
              <a:rPr lang="es-ES_tradnl" sz="1800" i="1" dirty="0" err="1" smtClean="0">
                <a:latin typeface="Verdana" pitchFamily="34" charset="0"/>
              </a:rPr>
              <a:t>Translation</a:t>
            </a:r>
            <a:r>
              <a:rPr lang="es-ES_tradnl" sz="1800" dirty="0" smtClean="0">
                <a:latin typeface="Verdana" pitchFamily="34" charset="0"/>
              </a:rPr>
              <a:t>)</a:t>
            </a:r>
            <a:endParaRPr lang="es-ES_tradnl" sz="1800" dirty="0">
              <a:latin typeface="Verdana" pitchFamily="34" charset="0"/>
            </a:endParaRPr>
          </a:p>
          <a:p>
            <a:pPr marL="762000" lvl="1" indent="-190500" algn="just">
              <a:spcBef>
                <a:spcPct val="20000"/>
              </a:spcBef>
              <a:spcAft>
                <a:spcPct val="100000"/>
              </a:spcAft>
              <a:buFontTx/>
              <a:buChar char="•"/>
              <a:defRPr/>
            </a:pPr>
            <a:r>
              <a:rPr lang="es-ES_tradnl" sz="1800" dirty="0">
                <a:latin typeface="Verdana" pitchFamily="34" charset="0"/>
              </a:rPr>
              <a:t>IPv6</a:t>
            </a:r>
            <a:endParaRPr lang="es-ES" sz="2000" dirty="0">
              <a:latin typeface="Verdana" pitchFamily="34" charset="0"/>
            </a:endParaRPr>
          </a:p>
        </p:txBody>
      </p:sp>
      <p:sp>
        <p:nvSpPr>
          <p:cNvPr id="17411" name="Rectangle 3"/>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17412"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Direccionamiento</a:t>
            </a: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TCP/IP</a:t>
            </a:r>
          </a:p>
        </p:txBody>
      </p:sp>
      <p:sp>
        <p:nvSpPr>
          <p:cNvPr id="18435" name="Rectangle 3"/>
          <p:cNvSpPr>
            <a:spLocks noGrp="1" noChangeArrowheads="1"/>
          </p:cNvSpPr>
          <p:nvPr>
            <p:ph type="body" sz="half" idx="1"/>
          </p:nvPr>
        </p:nvSpPr>
        <p:spPr>
          <a:xfrm>
            <a:off x="2081784" y="1355724"/>
            <a:ext cx="6184392" cy="1606932"/>
          </a:xfrm>
        </p:spPr>
        <p:txBody>
          <a:bodyPr/>
          <a:lstStyle/>
          <a:p>
            <a:pPr eaLnBrk="1" hangingPunct="1">
              <a:lnSpc>
                <a:spcPct val="90000"/>
              </a:lnSpc>
            </a:pPr>
            <a:r>
              <a:rPr lang="es-ES" sz="2000" b="1" dirty="0" err="1" smtClean="0"/>
              <a:t>Subclasificación</a:t>
            </a:r>
            <a:r>
              <a:rPr lang="es-ES" sz="2000" dirty="0" smtClean="0"/>
              <a:t>: Consiste en, de los bits reservados para la parte de host, reservar unos cuantos para incluirlos en la parte de red y conseguir clasificar una red en subredes más pequeñas.</a:t>
            </a:r>
          </a:p>
          <a:p>
            <a:pPr eaLnBrk="1" hangingPunct="1">
              <a:lnSpc>
                <a:spcPct val="90000"/>
              </a:lnSpc>
            </a:pPr>
            <a:endParaRPr lang="es-ES" sz="2000" dirty="0" smtClean="0"/>
          </a:p>
        </p:txBody>
      </p:sp>
      <p:grpSp>
        <p:nvGrpSpPr>
          <p:cNvPr id="2" name="Group 7"/>
          <p:cNvGrpSpPr>
            <a:grpSpLocks noChangeAspect="1"/>
          </p:cNvGrpSpPr>
          <p:nvPr/>
        </p:nvGrpSpPr>
        <p:grpSpPr bwMode="auto">
          <a:xfrm>
            <a:off x="2260600" y="2597150"/>
            <a:ext cx="6040438" cy="4178300"/>
            <a:chOff x="1424" y="1690"/>
            <a:chExt cx="3779" cy="2652"/>
          </a:xfrm>
        </p:grpSpPr>
        <p:sp>
          <p:nvSpPr>
            <p:cNvPr id="18443" name="AutoShape 6"/>
            <p:cNvSpPr>
              <a:spLocks noChangeAspect="1" noChangeArrowheads="1" noTextEdit="1"/>
            </p:cNvSpPr>
            <p:nvPr/>
          </p:nvSpPr>
          <p:spPr bwMode="auto">
            <a:xfrm>
              <a:off x="1425" y="1691"/>
              <a:ext cx="3778" cy="2521"/>
            </a:xfrm>
            <a:prstGeom prst="rect">
              <a:avLst/>
            </a:prstGeom>
            <a:solidFill>
              <a:srgbClr val="FFFFFF"/>
            </a:solidFill>
            <a:ln w="9525" algn="ctr">
              <a:solidFill>
                <a:srgbClr val="000000"/>
              </a:solidFill>
              <a:miter lim="800000"/>
              <a:headEnd/>
              <a:tailEnd/>
            </a:ln>
          </p:spPr>
          <p:txBody>
            <a:bodyPr/>
            <a:lstStyle/>
            <a:p>
              <a:endParaRPr lang="es-ES"/>
            </a:p>
          </p:txBody>
        </p:sp>
        <p:sp>
          <p:nvSpPr>
            <p:cNvPr id="18444" name="Rectangle 8"/>
            <p:cNvSpPr>
              <a:spLocks noChangeArrowheads="1"/>
            </p:cNvSpPr>
            <p:nvPr/>
          </p:nvSpPr>
          <p:spPr bwMode="auto">
            <a:xfrm>
              <a:off x="1424" y="1690"/>
              <a:ext cx="3778" cy="2521"/>
            </a:xfrm>
            <a:prstGeom prst="rect">
              <a:avLst/>
            </a:prstGeom>
            <a:solidFill>
              <a:srgbClr val="FFFFFF"/>
            </a:solidFill>
            <a:ln w="9525">
              <a:noFill/>
              <a:miter lim="800000"/>
              <a:headEnd/>
              <a:tailEnd/>
            </a:ln>
          </p:spPr>
          <p:txBody>
            <a:bodyPr/>
            <a:lstStyle/>
            <a:p>
              <a:endParaRPr lang="es-ES_tradnl"/>
            </a:p>
          </p:txBody>
        </p:sp>
        <p:sp>
          <p:nvSpPr>
            <p:cNvPr id="18445" name="Rectangle 9"/>
            <p:cNvSpPr>
              <a:spLocks noChangeArrowheads="1"/>
            </p:cNvSpPr>
            <p:nvPr/>
          </p:nvSpPr>
          <p:spPr bwMode="auto">
            <a:xfrm>
              <a:off x="3081" y="4110"/>
              <a:ext cx="1" cy="232"/>
            </a:xfrm>
            <a:prstGeom prst="rect">
              <a:avLst/>
            </a:prstGeom>
            <a:noFill/>
            <a:ln w="9525">
              <a:noFill/>
              <a:miter lim="800000"/>
              <a:headEnd/>
              <a:tailEnd/>
            </a:ln>
          </p:spPr>
          <p:txBody>
            <a:bodyPr wrap="none" lIns="0" tIns="0" rIns="0" bIns="0">
              <a:spAutoFit/>
            </a:bodyPr>
            <a:lstStyle/>
            <a:p>
              <a:endParaRPr lang="es-ES"/>
            </a:p>
          </p:txBody>
        </p:sp>
        <p:sp>
          <p:nvSpPr>
            <p:cNvPr id="18446" name="Rectangle 10"/>
            <p:cNvSpPr>
              <a:spLocks noChangeArrowheads="1"/>
            </p:cNvSpPr>
            <p:nvPr/>
          </p:nvSpPr>
          <p:spPr bwMode="auto">
            <a:xfrm>
              <a:off x="3316" y="4110"/>
              <a:ext cx="21" cy="77"/>
            </a:xfrm>
            <a:prstGeom prst="rect">
              <a:avLst/>
            </a:prstGeom>
            <a:noFill/>
            <a:ln w="9525">
              <a:noFill/>
              <a:miter lim="800000"/>
              <a:headEnd/>
              <a:tailEnd/>
            </a:ln>
          </p:spPr>
          <p:txBody>
            <a:bodyPr wrap="none" lIns="0" tIns="0" rIns="0" bIns="0">
              <a:spAutoFit/>
            </a:bodyPr>
            <a:lstStyle/>
            <a:p>
              <a:r>
                <a:rPr lang="es-ES" sz="800">
                  <a:solidFill>
                    <a:srgbClr val="000000"/>
                  </a:solidFill>
                  <a:latin typeface="Times New Roman" pitchFamily="18" charset="0"/>
                </a:rPr>
                <a:t>-</a:t>
              </a:r>
              <a:endParaRPr lang="es-ES"/>
            </a:p>
          </p:txBody>
        </p:sp>
        <p:sp>
          <p:nvSpPr>
            <p:cNvPr id="18447" name="Rectangle 11"/>
            <p:cNvSpPr>
              <a:spLocks noChangeArrowheads="1"/>
            </p:cNvSpPr>
            <p:nvPr/>
          </p:nvSpPr>
          <p:spPr bwMode="auto">
            <a:xfrm>
              <a:off x="3340" y="4110"/>
              <a:ext cx="1" cy="232"/>
            </a:xfrm>
            <a:prstGeom prst="rect">
              <a:avLst/>
            </a:prstGeom>
            <a:noFill/>
            <a:ln w="9525">
              <a:noFill/>
              <a:miter lim="800000"/>
              <a:headEnd/>
              <a:tailEnd/>
            </a:ln>
          </p:spPr>
          <p:txBody>
            <a:bodyPr wrap="none" lIns="0" tIns="0" rIns="0" bIns="0">
              <a:spAutoFit/>
            </a:bodyPr>
            <a:lstStyle/>
            <a:p>
              <a:endParaRPr lang="es-ES"/>
            </a:p>
          </p:txBody>
        </p:sp>
        <p:sp>
          <p:nvSpPr>
            <p:cNvPr id="18448" name="Rectangle 12"/>
            <p:cNvSpPr>
              <a:spLocks noChangeArrowheads="1"/>
            </p:cNvSpPr>
            <p:nvPr/>
          </p:nvSpPr>
          <p:spPr bwMode="auto">
            <a:xfrm>
              <a:off x="1508" y="4104"/>
              <a:ext cx="1" cy="232"/>
            </a:xfrm>
            <a:prstGeom prst="rect">
              <a:avLst/>
            </a:prstGeom>
            <a:noFill/>
            <a:ln w="9525">
              <a:noFill/>
              <a:miter lim="800000"/>
              <a:headEnd/>
              <a:tailEnd/>
            </a:ln>
          </p:spPr>
          <p:txBody>
            <a:bodyPr wrap="none" lIns="0" tIns="0" rIns="0" bIns="0">
              <a:spAutoFit/>
            </a:bodyPr>
            <a:lstStyle/>
            <a:p>
              <a:endParaRPr lang="es-ES"/>
            </a:p>
          </p:txBody>
        </p:sp>
        <p:sp>
          <p:nvSpPr>
            <p:cNvPr id="18449" name="Rectangle 13"/>
            <p:cNvSpPr>
              <a:spLocks noChangeArrowheads="1"/>
            </p:cNvSpPr>
            <p:nvPr/>
          </p:nvSpPr>
          <p:spPr bwMode="auto">
            <a:xfrm>
              <a:off x="4537" y="4104"/>
              <a:ext cx="1" cy="232"/>
            </a:xfrm>
            <a:prstGeom prst="rect">
              <a:avLst/>
            </a:prstGeom>
            <a:noFill/>
            <a:ln w="9525">
              <a:noFill/>
              <a:miter lim="800000"/>
              <a:headEnd/>
              <a:tailEnd/>
            </a:ln>
          </p:spPr>
          <p:txBody>
            <a:bodyPr wrap="none" lIns="0" tIns="0" rIns="0" bIns="0">
              <a:spAutoFit/>
            </a:bodyPr>
            <a:lstStyle/>
            <a:p>
              <a:endParaRPr lang="es-ES"/>
            </a:p>
          </p:txBody>
        </p:sp>
        <p:sp>
          <p:nvSpPr>
            <p:cNvPr id="18450" name="Rectangle 14"/>
            <p:cNvSpPr>
              <a:spLocks noChangeArrowheads="1"/>
            </p:cNvSpPr>
            <p:nvPr/>
          </p:nvSpPr>
          <p:spPr bwMode="auto">
            <a:xfrm>
              <a:off x="1872" y="2202"/>
              <a:ext cx="2582" cy="134"/>
            </a:xfrm>
            <a:prstGeom prst="rect">
              <a:avLst/>
            </a:prstGeom>
            <a:noFill/>
            <a:ln w="9525">
              <a:noFill/>
              <a:miter lim="800000"/>
              <a:headEnd/>
              <a:tailEnd/>
            </a:ln>
          </p:spPr>
          <p:txBody>
            <a:bodyPr wrap="none" lIns="0" tIns="0" rIns="0" bIns="0">
              <a:spAutoFit/>
            </a:bodyPr>
            <a:lstStyle/>
            <a:p>
              <a:r>
                <a:rPr lang="es-ES" sz="1400">
                  <a:solidFill>
                    <a:srgbClr val="000000"/>
                  </a:solidFill>
                  <a:latin typeface="Times New Roman" pitchFamily="18" charset="0"/>
                </a:rPr>
                <a:t>Dividamos la red 172.20.0.0 (clase B) en cuatro subredes:</a:t>
              </a:r>
              <a:endParaRPr lang="es-ES"/>
            </a:p>
          </p:txBody>
        </p:sp>
        <p:sp>
          <p:nvSpPr>
            <p:cNvPr id="18451" name="Rectangle 15"/>
            <p:cNvSpPr>
              <a:spLocks noChangeArrowheads="1"/>
            </p:cNvSpPr>
            <p:nvPr/>
          </p:nvSpPr>
          <p:spPr bwMode="auto">
            <a:xfrm>
              <a:off x="4044" y="2592"/>
              <a:ext cx="180"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Host</a:t>
              </a:r>
              <a:endParaRPr lang="es-ES"/>
            </a:p>
          </p:txBody>
        </p:sp>
        <p:sp>
          <p:nvSpPr>
            <p:cNvPr id="18452" name="Rectangle 16"/>
            <p:cNvSpPr>
              <a:spLocks noChangeArrowheads="1"/>
            </p:cNvSpPr>
            <p:nvPr/>
          </p:nvSpPr>
          <p:spPr bwMode="auto">
            <a:xfrm>
              <a:off x="3383" y="2592"/>
              <a:ext cx="270"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Subred</a:t>
              </a:r>
              <a:endParaRPr lang="es-ES"/>
            </a:p>
          </p:txBody>
        </p:sp>
        <p:sp>
          <p:nvSpPr>
            <p:cNvPr id="18453" name="Rectangle 17"/>
            <p:cNvSpPr>
              <a:spLocks noChangeArrowheads="1"/>
            </p:cNvSpPr>
            <p:nvPr/>
          </p:nvSpPr>
          <p:spPr bwMode="auto">
            <a:xfrm>
              <a:off x="2413" y="2592"/>
              <a:ext cx="477"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172     .    20</a:t>
              </a:r>
              <a:endParaRPr lang="es-ES"/>
            </a:p>
          </p:txBody>
        </p:sp>
        <p:sp>
          <p:nvSpPr>
            <p:cNvPr id="18454" name="Line 18"/>
            <p:cNvSpPr>
              <a:spLocks noChangeShapeType="1"/>
            </p:cNvSpPr>
            <p:nvPr/>
          </p:nvSpPr>
          <p:spPr bwMode="auto">
            <a:xfrm>
              <a:off x="2086" y="2569"/>
              <a:ext cx="2481" cy="1"/>
            </a:xfrm>
            <a:prstGeom prst="line">
              <a:avLst/>
            </a:prstGeom>
            <a:noFill/>
            <a:ln w="19050">
              <a:solidFill>
                <a:srgbClr val="000000"/>
              </a:solidFill>
              <a:round/>
              <a:headEnd/>
              <a:tailEnd/>
            </a:ln>
          </p:spPr>
          <p:txBody>
            <a:bodyPr/>
            <a:lstStyle/>
            <a:p>
              <a:endParaRPr lang="es-ES"/>
            </a:p>
          </p:txBody>
        </p:sp>
        <p:sp>
          <p:nvSpPr>
            <p:cNvPr id="18455" name="Line 19"/>
            <p:cNvSpPr>
              <a:spLocks noChangeShapeType="1"/>
            </p:cNvSpPr>
            <p:nvPr/>
          </p:nvSpPr>
          <p:spPr bwMode="auto">
            <a:xfrm>
              <a:off x="2086" y="2728"/>
              <a:ext cx="2481" cy="1"/>
            </a:xfrm>
            <a:prstGeom prst="line">
              <a:avLst/>
            </a:prstGeom>
            <a:noFill/>
            <a:ln w="19050">
              <a:solidFill>
                <a:srgbClr val="000000"/>
              </a:solidFill>
              <a:round/>
              <a:headEnd/>
              <a:tailEnd/>
            </a:ln>
          </p:spPr>
          <p:txBody>
            <a:bodyPr/>
            <a:lstStyle/>
            <a:p>
              <a:endParaRPr lang="es-ES"/>
            </a:p>
          </p:txBody>
        </p:sp>
        <p:sp>
          <p:nvSpPr>
            <p:cNvPr id="18456" name="Line 20"/>
            <p:cNvSpPr>
              <a:spLocks noChangeShapeType="1"/>
            </p:cNvSpPr>
            <p:nvPr/>
          </p:nvSpPr>
          <p:spPr bwMode="auto">
            <a:xfrm>
              <a:off x="2086" y="2569"/>
              <a:ext cx="1" cy="159"/>
            </a:xfrm>
            <a:prstGeom prst="line">
              <a:avLst/>
            </a:prstGeom>
            <a:noFill/>
            <a:ln w="19050">
              <a:solidFill>
                <a:srgbClr val="000000"/>
              </a:solidFill>
              <a:round/>
              <a:headEnd/>
              <a:tailEnd/>
            </a:ln>
          </p:spPr>
          <p:txBody>
            <a:bodyPr/>
            <a:lstStyle/>
            <a:p>
              <a:endParaRPr lang="es-ES"/>
            </a:p>
          </p:txBody>
        </p:sp>
        <p:sp>
          <p:nvSpPr>
            <p:cNvPr id="18457" name="Line 21"/>
            <p:cNvSpPr>
              <a:spLocks noChangeShapeType="1"/>
            </p:cNvSpPr>
            <p:nvPr/>
          </p:nvSpPr>
          <p:spPr bwMode="auto">
            <a:xfrm>
              <a:off x="3345" y="2569"/>
              <a:ext cx="1" cy="159"/>
            </a:xfrm>
            <a:prstGeom prst="line">
              <a:avLst/>
            </a:prstGeom>
            <a:noFill/>
            <a:ln w="7938">
              <a:solidFill>
                <a:srgbClr val="000000"/>
              </a:solidFill>
              <a:round/>
              <a:headEnd/>
              <a:tailEnd/>
            </a:ln>
          </p:spPr>
          <p:txBody>
            <a:bodyPr/>
            <a:lstStyle/>
            <a:p>
              <a:endParaRPr lang="es-ES"/>
            </a:p>
          </p:txBody>
        </p:sp>
        <p:sp>
          <p:nvSpPr>
            <p:cNvPr id="18458" name="Line 22"/>
            <p:cNvSpPr>
              <a:spLocks noChangeShapeType="1"/>
            </p:cNvSpPr>
            <p:nvPr/>
          </p:nvSpPr>
          <p:spPr bwMode="auto">
            <a:xfrm>
              <a:off x="3717" y="2569"/>
              <a:ext cx="1" cy="159"/>
            </a:xfrm>
            <a:prstGeom prst="line">
              <a:avLst/>
            </a:prstGeom>
            <a:noFill/>
            <a:ln w="7938">
              <a:solidFill>
                <a:srgbClr val="000000"/>
              </a:solidFill>
              <a:round/>
              <a:headEnd/>
              <a:tailEnd/>
            </a:ln>
          </p:spPr>
          <p:txBody>
            <a:bodyPr/>
            <a:lstStyle/>
            <a:p>
              <a:endParaRPr lang="es-ES"/>
            </a:p>
          </p:txBody>
        </p:sp>
        <p:sp>
          <p:nvSpPr>
            <p:cNvPr id="18459" name="Line 23"/>
            <p:cNvSpPr>
              <a:spLocks noChangeShapeType="1"/>
            </p:cNvSpPr>
            <p:nvPr/>
          </p:nvSpPr>
          <p:spPr bwMode="auto">
            <a:xfrm>
              <a:off x="4567" y="2569"/>
              <a:ext cx="1" cy="159"/>
            </a:xfrm>
            <a:prstGeom prst="line">
              <a:avLst/>
            </a:prstGeom>
            <a:noFill/>
            <a:ln w="19050">
              <a:solidFill>
                <a:srgbClr val="000000"/>
              </a:solidFill>
              <a:round/>
              <a:headEnd/>
              <a:tailEnd/>
            </a:ln>
          </p:spPr>
          <p:txBody>
            <a:bodyPr/>
            <a:lstStyle/>
            <a:p>
              <a:endParaRPr lang="es-ES"/>
            </a:p>
          </p:txBody>
        </p:sp>
        <p:sp>
          <p:nvSpPr>
            <p:cNvPr id="18460" name="Rectangle 24"/>
            <p:cNvSpPr>
              <a:spLocks noChangeArrowheads="1"/>
            </p:cNvSpPr>
            <p:nvPr/>
          </p:nvSpPr>
          <p:spPr bwMode="auto">
            <a:xfrm>
              <a:off x="2578" y="2396"/>
              <a:ext cx="257"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16 bits</a:t>
              </a:r>
              <a:endParaRPr lang="es-ES"/>
            </a:p>
          </p:txBody>
        </p:sp>
        <p:sp>
          <p:nvSpPr>
            <p:cNvPr id="18461" name="Rectangle 25"/>
            <p:cNvSpPr>
              <a:spLocks noChangeArrowheads="1"/>
            </p:cNvSpPr>
            <p:nvPr/>
          </p:nvSpPr>
          <p:spPr bwMode="auto">
            <a:xfrm>
              <a:off x="3411" y="2396"/>
              <a:ext cx="210"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 bits</a:t>
              </a:r>
              <a:endParaRPr lang="es-ES"/>
            </a:p>
          </p:txBody>
        </p:sp>
        <p:sp>
          <p:nvSpPr>
            <p:cNvPr id="18462" name="Rectangle 26"/>
            <p:cNvSpPr>
              <a:spLocks noChangeArrowheads="1"/>
            </p:cNvSpPr>
            <p:nvPr/>
          </p:nvSpPr>
          <p:spPr bwMode="auto">
            <a:xfrm>
              <a:off x="4006" y="2396"/>
              <a:ext cx="257"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14 bits</a:t>
              </a:r>
              <a:endParaRPr lang="es-ES"/>
            </a:p>
          </p:txBody>
        </p:sp>
        <p:sp>
          <p:nvSpPr>
            <p:cNvPr id="18463" name="Rectangle 27"/>
            <p:cNvSpPr>
              <a:spLocks noChangeArrowheads="1"/>
            </p:cNvSpPr>
            <p:nvPr/>
          </p:nvSpPr>
          <p:spPr bwMode="auto">
            <a:xfrm>
              <a:off x="1699" y="3796"/>
              <a:ext cx="3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11  (192)</a:t>
              </a:r>
              <a:endParaRPr lang="es-ES"/>
            </a:p>
          </p:txBody>
        </p:sp>
        <p:sp>
          <p:nvSpPr>
            <p:cNvPr id="18464" name="Rectangle 28"/>
            <p:cNvSpPr>
              <a:spLocks noChangeArrowheads="1"/>
            </p:cNvSpPr>
            <p:nvPr/>
          </p:nvSpPr>
          <p:spPr bwMode="auto">
            <a:xfrm>
              <a:off x="1699" y="3636"/>
              <a:ext cx="3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10  (128)</a:t>
              </a:r>
              <a:endParaRPr lang="es-ES"/>
            </a:p>
          </p:txBody>
        </p:sp>
        <p:sp>
          <p:nvSpPr>
            <p:cNvPr id="18465" name="Rectangle 29"/>
            <p:cNvSpPr>
              <a:spLocks noChangeArrowheads="1"/>
            </p:cNvSpPr>
            <p:nvPr/>
          </p:nvSpPr>
          <p:spPr bwMode="auto">
            <a:xfrm>
              <a:off x="1699" y="3501"/>
              <a:ext cx="34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01    (64)</a:t>
              </a:r>
              <a:endParaRPr lang="es-ES"/>
            </a:p>
          </p:txBody>
        </p:sp>
        <p:sp>
          <p:nvSpPr>
            <p:cNvPr id="18466" name="Rectangle 30"/>
            <p:cNvSpPr>
              <a:spLocks noChangeArrowheads="1"/>
            </p:cNvSpPr>
            <p:nvPr/>
          </p:nvSpPr>
          <p:spPr bwMode="auto">
            <a:xfrm>
              <a:off x="1699" y="3341"/>
              <a:ext cx="347"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00      (0)</a:t>
              </a:r>
              <a:endParaRPr lang="es-ES"/>
            </a:p>
          </p:txBody>
        </p:sp>
        <p:sp>
          <p:nvSpPr>
            <p:cNvPr id="18467" name="Rectangle 31"/>
            <p:cNvSpPr>
              <a:spLocks noChangeArrowheads="1"/>
            </p:cNvSpPr>
            <p:nvPr/>
          </p:nvSpPr>
          <p:spPr bwMode="auto">
            <a:xfrm>
              <a:off x="1652" y="3181"/>
              <a:ext cx="437"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Bits subred</a:t>
              </a:r>
              <a:endParaRPr lang="es-ES"/>
            </a:p>
          </p:txBody>
        </p:sp>
        <p:sp>
          <p:nvSpPr>
            <p:cNvPr id="18468" name="Rectangle 32"/>
            <p:cNvSpPr>
              <a:spLocks noChangeArrowheads="1"/>
            </p:cNvSpPr>
            <p:nvPr/>
          </p:nvSpPr>
          <p:spPr bwMode="auto">
            <a:xfrm>
              <a:off x="3559" y="3796"/>
              <a:ext cx="534"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172.20.192.0 </a:t>
              </a:r>
              <a:endParaRPr lang="es-ES"/>
            </a:p>
          </p:txBody>
        </p:sp>
        <p:sp>
          <p:nvSpPr>
            <p:cNvPr id="18469" name="Rectangle 33"/>
            <p:cNvSpPr>
              <a:spLocks noChangeArrowheads="1"/>
            </p:cNvSpPr>
            <p:nvPr/>
          </p:nvSpPr>
          <p:spPr bwMode="auto">
            <a:xfrm>
              <a:off x="4188" y="3796"/>
              <a:ext cx="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a:t>
              </a:r>
              <a:endParaRPr lang="es-ES"/>
            </a:p>
          </p:txBody>
        </p:sp>
        <p:sp>
          <p:nvSpPr>
            <p:cNvPr id="18470" name="Rectangle 34"/>
            <p:cNvSpPr>
              <a:spLocks noChangeArrowheads="1"/>
            </p:cNvSpPr>
            <p:nvPr/>
          </p:nvSpPr>
          <p:spPr bwMode="auto">
            <a:xfrm>
              <a:off x="4267" y="3796"/>
              <a:ext cx="607"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172.20.255.255</a:t>
              </a:r>
              <a:endParaRPr lang="es-ES"/>
            </a:p>
          </p:txBody>
        </p:sp>
        <p:sp>
          <p:nvSpPr>
            <p:cNvPr id="18471" name="Rectangle 35"/>
            <p:cNvSpPr>
              <a:spLocks noChangeArrowheads="1"/>
            </p:cNvSpPr>
            <p:nvPr/>
          </p:nvSpPr>
          <p:spPr bwMode="auto">
            <a:xfrm>
              <a:off x="3559" y="3636"/>
              <a:ext cx="534"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172.20.128.0 </a:t>
              </a:r>
              <a:endParaRPr lang="es-ES"/>
            </a:p>
          </p:txBody>
        </p:sp>
        <p:sp>
          <p:nvSpPr>
            <p:cNvPr id="18472" name="Rectangle 36"/>
            <p:cNvSpPr>
              <a:spLocks noChangeArrowheads="1"/>
            </p:cNvSpPr>
            <p:nvPr/>
          </p:nvSpPr>
          <p:spPr bwMode="auto">
            <a:xfrm>
              <a:off x="4188" y="3636"/>
              <a:ext cx="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a:t>
              </a:r>
              <a:endParaRPr lang="es-ES"/>
            </a:p>
          </p:txBody>
        </p:sp>
        <p:sp>
          <p:nvSpPr>
            <p:cNvPr id="18473" name="Rectangle 37"/>
            <p:cNvSpPr>
              <a:spLocks noChangeArrowheads="1"/>
            </p:cNvSpPr>
            <p:nvPr/>
          </p:nvSpPr>
          <p:spPr bwMode="auto">
            <a:xfrm>
              <a:off x="4267" y="3636"/>
              <a:ext cx="607"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172.20.191.255</a:t>
              </a:r>
              <a:endParaRPr lang="es-ES"/>
            </a:p>
          </p:txBody>
        </p:sp>
        <p:sp>
          <p:nvSpPr>
            <p:cNvPr id="18474" name="Rectangle 38"/>
            <p:cNvSpPr>
              <a:spLocks noChangeArrowheads="1"/>
            </p:cNvSpPr>
            <p:nvPr/>
          </p:nvSpPr>
          <p:spPr bwMode="auto">
            <a:xfrm>
              <a:off x="3585" y="3501"/>
              <a:ext cx="485"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172.20.64.0 </a:t>
              </a:r>
              <a:endParaRPr lang="es-ES"/>
            </a:p>
          </p:txBody>
        </p:sp>
        <p:sp>
          <p:nvSpPr>
            <p:cNvPr id="18475" name="Rectangle 39"/>
            <p:cNvSpPr>
              <a:spLocks noChangeArrowheads="1"/>
            </p:cNvSpPr>
            <p:nvPr/>
          </p:nvSpPr>
          <p:spPr bwMode="auto">
            <a:xfrm>
              <a:off x="4162" y="3501"/>
              <a:ext cx="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a:t>
              </a:r>
              <a:endParaRPr lang="es-ES"/>
            </a:p>
          </p:txBody>
        </p:sp>
        <p:sp>
          <p:nvSpPr>
            <p:cNvPr id="18476" name="Rectangle 40"/>
            <p:cNvSpPr>
              <a:spLocks noChangeArrowheads="1"/>
            </p:cNvSpPr>
            <p:nvPr/>
          </p:nvSpPr>
          <p:spPr bwMode="auto">
            <a:xfrm>
              <a:off x="4241" y="3501"/>
              <a:ext cx="606"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172.20.127.255</a:t>
              </a:r>
              <a:endParaRPr lang="es-ES"/>
            </a:p>
          </p:txBody>
        </p:sp>
        <p:sp>
          <p:nvSpPr>
            <p:cNvPr id="18477" name="Rectangle 41"/>
            <p:cNvSpPr>
              <a:spLocks noChangeArrowheads="1"/>
            </p:cNvSpPr>
            <p:nvPr/>
          </p:nvSpPr>
          <p:spPr bwMode="auto">
            <a:xfrm>
              <a:off x="3638" y="3341"/>
              <a:ext cx="436"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172.20.0.0 </a:t>
              </a:r>
              <a:endParaRPr lang="es-ES"/>
            </a:p>
          </p:txBody>
        </p:sp>
        <p:sp>
          <p:nvSpPr>
            <p:cNvPr id="18478" name="Rectangle 42"/>
            <p:cNvSpPr>
              <a:spLocks noChangeArrowheads="1"/>
            </p:cNvSpPr>
            <p:nvPr/>
          </p:nvSpPr>
          <p:spPr bwMode="auto">
            <a:xfrm>
              <a:off x="4162" y="3341"/>
              <a:ext cx="4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a:t>
              </a:r>
              <a:endParaRPr lang="es-ES"/>
            </a:p>
          </p:txBody>
        </p:sp>
        <p:sp>
          <p:nvSpPr>
            <p:cNvPr id="18479" name="Rectangle 43"/>
            <p:cNvSpPr>
              <a:spLocks noChangeArrowheads="1"/>
            </p:cNvSpPr>
            <p:nvPr/>
          </p:nvSpPr>
          <p:spPr bwMode="auto">
            <a:xfrm>
              <a:off x="4241" y="3341"/>
              <a:ext cx="55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172.20.63.255</a:t>
              </a:r>
              <a:endParaRPr lang="es-ES"/>
            </a:p>
          </p:txBody>
        </p:sp>
        <p:sp>
          <p:nvSpPr>
            <p:cNvPr id="18480" name="Rectangle 44"/>
            <p:cNvSpPr>
              <a:spLocks noChangeArrowheads="1"/>
            </p:cNvSpPr>
            <p:nvPr/>
          </p:nvSpPr>
          <p:spPr bwMode="auto">
            <a:xfrm>
              <a:off x="4128" y="3181"/>
              <a:ext cx="25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Rango</a:t>
              </a:r>
              <a:endParaRPr lang="es-ES"/>
            </a:p>
          </p:txBody>
        </p:sp>
        <p:sp>
          <p:nvSpPr>
            <p:cNvPr id="18481" name="Rectangle 45"/>
            <p:cNvSpPr>
              <a:spLocks noChangeArrowheads="1"/>
            </p:cNvSpPr>
            <p:nvPr/>
          </p:nvSpPr>
          <p:spPr bwMode="auto">
            <a:xfrm>
              <a:off x="2879" y="3796"/>
              <a:ext cx="55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255.255.192.0</a:t>
              </a:r>
              <a:endParaRPr lang="es-ES"/>
            </a:p>
          </p:txBody>
        </p:sp>
        <p:sp>
          <p:nvSpPr>
            <p:cNvPr id="18482" name="Rectangle 46"/>
            <p:cNvSpPr>
              <a:spLocks noChangeArrowheads="1"/>
            </p:cNvSpPr>
            <p:nvPr/>
          </p:nvSpPr>
          <p:spPr bwMode="auto">
            <a:xfrm>
              <a:off x="2200" y="3796"/>
              <a:ext cx="50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172.20.192.0</a:t>
              </a:r>
              <a:endParaRPr lang="es-ES"/>
            </a:p>
          </p:txBody>
        </p:sp>
        <p:sp>
          <p:nvSpPr>
            <p:cNvPr id="18483" name="Rectangle 47"/>
            <p:cNvSpPr>
              <a:spLocks noChangeArrowheads="1"/>
            </p:cNvSpPr>
            <p:nvPr/>
          </p:nvSpPr>
          <p:spPr bwMode="auto">
            <a:xfrm>
              <a:off x="2879" y="3636"/>
              <a:ext cx="55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255.255.192.0</a:t>
              </a:r>
              <a:endParaRPr lang="es-ES"/>
            </a:p>
          </p:txBody>
        </p:sp>
        <p:sp>
          <p:nvSpPr>
            <p:cNvPr id="18484" name="Rectangle 48"/>
            <p:cNvSpPr>
              <a:spLocks noChangeArrowheads="1"/>
            </p:cNvSpPr>
            <p:nvPr/>
          </p:nvSpPr>
          <p:spPr bwMode="auto">
            <a:xfrm>
              <a:off x="2200" y="3636"/>
              <a:ext cx="509"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172.20.128.0</a:t>
              </a:r>
              <a:endParaRPr lang="es-ES"/>
            </a:p>
          </p:txBody>
        </p:sp>
        <p:sp>
          <p:nvSpPr>
            <p:cNvPr id="18485" name="Rectangle 49"/>
            <p:cNvSpPr>
              <a:spLocks noChangeArrowheads="1"/>
            </p:cNvSpPr>
            <p:nvPr/>
          </p:nvSpPr>
          <p:spPr bwMode="auto">
            <a:xfrm>
              <a:off x="2879" y="3501"/>
              <a:ext cx="55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255.255.192.0</a:t>
              </a:r>
              <a:endParaRPr lang="es-ES"/>
            </a:p>
          </p:txBody>
        </p:sp>
        <p:sp>
          <p:nvSpPr>
            <p:cNvPr id="18486" name="Rectangle 50"/>
            <p:cNvSpPr>
              <a:spLocks noChangeArrowheads="1"/>
            </p:cNvSpPr>
            <p:nvPr/>
          </p:nvSpPr>
          <p:spPr bwMode="auto">
            <a:xfrm>
              <a:off x="2227" y="3501"/>
              <a:ext cx="465" cy="107"/>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172.20.64.0</a:t>
              </a:r>
              <a:endParaRPr lang="es-ES"/>
            </a:p>
          </p:txBody>
        </p:sp>
        <p:sp>
          <p:nvSpPr>
            <p:cNvPr id="18487" name="Rectangle 51"/>
            <p:cNvSpPr>
              <a:spLocks noChangeArrowheads="1"/>
            </p:cNvSpPr>
            <p:nvPr/>
          </p:nvSpPr>
          <p:spPr bwMode="auto">
            <a:xfrm>
              <a:off x="2879" y="3341"/>
              <a:ext cx="558"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255.255.192.0</a:t>
              </a:r>
              <a:endParaRPr lang="es-ES"/>
            </a:p>
          </p:txBody>
        </p:sp>
        <p:sp>
          <p:nvSpPr>
            <p:cNvPr id="18488" name="Rectangle 52"/>
            <p:cNvSpPr>
              <a:spLocks noChangeArrowheads="1"/>
            </p:cNvSpPr>
            <p:nvPr/>
          </p:nvSpPr>
          <p:spPr bwMode="auto">
            <a:xfrm>
              <a:off x="2253" y="3341"/>
              <a:ext cx="412"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172.20.0.0</a:t>
              </a:r>
              <a:endParaRPr lang="es-ES"/>
            </a:p>
          </p:txBody>
        </p:sp>
        <p:sp>
          <p:nvSpPr>
            <p:cNvPr id="18489" name="Rectangle 53"/>
            <p:cNvSpPr>
              <a:spLocks noChangeArrowheads="1"/>
            </p:cNvSpPr>
            <p:nvPr/>
          </p:nvSpPr>
          <p:spPr bwMode="auto">
            <a:xfrm>
              <a:off x="3000" y="3181"/>
              <a:ext cx="335"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Máscara</a:t>
              </a:r>
              <a:endParaRPr lang="es-ES"/>
            </a:p>
          </p:txBody>
        </p:sp>
        <p:sp>
          <p:nvSpPr>
            <p:cNvPr id="18490" name="Rectangle 54"/>
            <p:cNvSpPr>
              <a:spLocks noChangeArrowheads="1"/>
            </p:cNvSpPr>
            <p:nvPr/>
          </p:nvSpPr>
          <p:spPr bwMode="auto">
            <a:xfrm>
              <a:off x="2349" y="3181"/>
              <a:ext cx="282" cy="106"/>
            </a:xfrm>
            <a:prstGeom prst="rect">
              <a:avLst/>
            </a:prstGeom>
            <a:noFill/>
            <a:ln w="9525">
              <a:noFill/>
              <a:miter lim="800000"/>
              <a:headEnd/>
              <a:tailEnd/>
            </a:ln>
          </p:spPr>
          <p:txBody>
            <a:bodyPr wrap="none" lIns="0" tIns="0" rIns="0" bIns="0">
              <a:spAutoFit/>
            </a:bodyPr>
            <a:lstStyle/>
            <a:p>
              <a:r>
                <a:rPr lang="es-ES" sz="1100">
                  <a:solidFill>
                    <a:srgbClr val="000000"/>
                  </a:solidFill>
                  <a:latin typeface="Arial" charset="0"/>
                </a:rPr>
                <a:t>Subred</a:t>
              </a:r>
              <a:endParaRPr lang="es-ES"/>
            </a:p>
          </p:txBody>
        </p:sp>
        <p:sp>
          <p:nvSpPr>
            <p:cNvPr id="18491" name="Line 55"/>
            <p:cNvSpPr>
              <a:spLocks noChangeShapeType="1"/>
            </p:cNvSpPr>
            <p:nvPr/>
          </p:nvSpPr>
          <p:spPr bwMode="auto">
            <a:xfrm>
              <a:off x="1614" y="3157"/>
              <a:ext cx="3399" cy="1"/>
            </a:xfrm>
            <a:prstGeom prst="line">
              <a:avLst/>
            </a:prstGeom>
            <a:noFill/>
            <a:ln w="19050">
              <a:solidFill>
                <a:srgbClr val="000000"/>
              </a:solidFill>
              <a:round/>
              <a:headEnd/>
              <a:tailEnd/>
            </a:ln>
          </p:spPr>
          <p:txBody>
            <a:bodyPr/>
            <a:lstStyle/>
            <a:p>
              <a:endParaRPr lang="es-ES"/>
            </a:p>
          </p:txBody>
        </p:sp>
        <p:sp>
          <p:nvSpPr>
            <p:cNvPr id="18492" name="Line 56"/>
            <p:cNvSpPr>
              <a:spLocks noChangeShapeType="1"/>
            </p:cNvSpPr>
            <p:nvPr/>
          </p:nvSpPr>
          <p:spPr bwMode="auto">
            <a:xfrm>
              <a:off x="1614" y="3318"/>
              <a:ext cx="3399" cy="1"/>
            </a:xfrm>
            <a:prstGeom prst="line">
              <a:avLst/>
            </a:prstGeom>
            <a:noFill/>
            <a:ln w="7938">
              <a:solidFill>
                <a:srgbClr val="000000"/>
              </a:solidFill>
              <a:round/>
              <a:headEnd/>
              <a:tailEnd/>
            </a:ln>
          </p:spPr>
          <p:txBody>
            <a:bodyPr/>
            <a:lstStyle/>
            <a:p>
              <a:endParaRPr lang="es-ES"/>
            </a:p>
          </p:txBody>
        </p:sp>
        <p:sp>
          <p:nvSpPr>
            <p:cNvPr id="18493" name="Line 57"/>
            <p:cNvSpPr>
              <a:spLocks noChangeShapeType="1"/>
            </p:cNvSpPr>
            <p:nvPr/>
          </p:nvSpPr>
          <p:spPr bwMode="auto">
            <a:xfrm>
              <a:off x="1614" y="3478"/>
              <a:ext cx="3399" cy="1"/>
            </a:xfrm>
            <a:prstGeom prst="line">
              <a:avLst/>
            </a:prstGeom>
            <a:noFill/>
            <a:ln w="7938">
              <a:solidFill>
                <a:srgbClr val="000000"/>
              </a:solidFill>
              <a:round/>
              <a:headEnd/>
              <a:tailEnd/>
            </a:ln>
          </p:spPr>
          <p:txBody>
            <a:bodyPr/>
            <a:lstStyle/>
            <a:p>
              <a:endParaRPr lang="es-ES"/>
            </a:p>
          </p:txBody>
        </p:sp>
        <p:sp>
          <p:nvSpPr>
            <p:cNvPr id="18494" name="Line 58"/>
            <p:cNvSpPr>
              <a:spLocks noChangeShapeType="1"/>
            </p:cNvSpPr>
            <p:nvPr/>
          </p:nvSpPr>
          <p:spPr bwMode="auto">
            <a:xfrm>
              <a:off x="1614" y="3612"/>
              <a:ext cx="3399" cy="1"/>
            </a:xfrm>
            <a:prstGeom prst="line">
              <a:avLst/>
            </a:prstGeom>
            <a:noFill/>
            <a:ln w="7938">
              <a:solidFill>
                <a:srgbClr val="000000"/>
              </a:solidFill>
              <a:round/>
              <a:headEnd/>
              <a:tailEnd/>
            </a:ln>
          </p:spPr>
          <p:txBody>
            <a:bodyPr/>
            <a:lstStyle/>
            <a:p>
              <a:endParaRPr lang="es-ES"/>
            </a:p>
          </p:txBody>
        </p:sp>
        <p:sp>
          <p:nvSpPr>
            <p:cNvPr id="18495" name="Line 59"/>
            <p:cNvSpPr>
              <a:spLocks noChangeShapeType="1"/>
            </p:cNvSpPr>
            <p:nvPr/>
          </p:nvSpPr>
          <p:spPr bwMode="auto">
            <a:xfrm>
              <a:off x="1614" y="3772"/>
              <a:ext cx="3399" cy="1"/>
            </a:xfrm>
            <a:prstGeom prst="line">
              <a:avLst/>
            </a:prstGeom>
            <a:noFill/>
            <a:ln w="7938">
              <a:solidFill>
                <a:srgbClr val="000000"/>
              </a:solidFill>
              <a:round/>
              <a:headEnd/>
              <a:tailEnd/>
            </a:ln>
          </p:spPr>
          <p:txBody>
            <a:bodyPr/>
            <a:lstStyle/>
            <a:p>
              <a:endParaRPr lang="es-ES"/>
            </a:p>
          </p:txBody>
        </p:sp>
        <p:sp>
          <p:nvSpPr>
            <p:cNvPr id="18496" name="Line 60"/>
            <p:cNvSpPr>
              <a:spLocks noChangeShapeType="1"/>
            </p:cNvSpPr>
            <p:nvPr/>
          </p:nvSpPr>
          <p:spPr bwMode="auto">
            <a:xfrm>
              <a:off x="1614" y="3933"/>
              <a:ext cx="3399" cy="1"/>
            </a:xfrm>
            <a:prstGeom prst="line">
              <a:avLst/>
            </a:prstGeom>
            <a:noFill/>
            <a:ln w="19050">
              <a:solidFill>
                <a:srgbClr val="000000"/>
              </a:solidFill>
              <a:round/>
              <a:headEnd/>
              <a:tailEnd/>
            </a:ln>
          </p:spPr>
          <p:txBody>
            <a:bodyPr/>
            <a:lstStyle/>
            <a:p>
              <a:endParaRPr lang="es-ES"/>
            </a:p>
          </p:txBody>
        </p:sp>
        <p:sp>
          <p:nvSpPr>
            <p:cNvPr id="18497" name="Line 61"/>
            <p:cNvSpPr>
              <a:spLocks noChangeShapeType="1"/>
            </p:cNvSpPr>
            <p:nvPr/>
          </p:nvSpPr>
          <p:spPr bwMode="auto">
            <a:xfrm>
              <a:off x="1614" y="3157"/>
              <a:ext cx="1" cy="776"/>
            </a:xfrm>
            <a:prstGeom prst="line">
              <a:avLst/>
            </a:prstGeom>
            <a:noFill/>
            <a:ln w="19050">
              <a:solidFill>
                <a:srgbClr val="000000"/>
              </a:solidFill>
              <a:round/>
              <a:headEnd/>
              <a:tailEnd/>
            </a:ln>
          </p:spPr>
          <p:txBody>
            <a:bodyPr/>
            <a:lstStyle/>
            <a:p>
              <a:endParaRPr lang="es-ES"/>
            </a:p>
          </p:txBody>
        </p:sp>
        <p:sp>
          <p:nvSpPr>
            <p:cNvPr id="18498" name="Line 62"/>
            <p:cNvSpPr>
              <a:spLocks noChangeShapeType="1"/>
            </p:cNvSpPr>
            <p:nvPr/>
          </p:nvSpPr>
          <p:spPr bwMode="auto">
            <a:xfrm>
              <a:off x="2841" y="3157"/>
              <a:ext cx="1" cy="776"/>
            </a:xfrm>
            <a:prstGeom prst="line">
              <a:avLst/>
            </a:prstGeom>
            <a:noFill/>
            <a:ln w="7938">
              <a:solidFill>
                <a:srgbClr val="000000"/>
              </a:solidFill>
              <a:round/>
              <a:headEnd/>
              <a:tailEnd/>
            </a:ln>
          </p:spPr>
          <p:txBody>
            <a:bodyPr/>
            <a:lstStyle/>
            <a:p>
              <a:endParaRPr lang="es-ES"/>
            </a:p>
          </p:txBody>
        </p:sp>
        <p:sp>
          <p:nvSpPr>
            <p:cNvPr id="18499" name="Line 63"/>
            <p:cNvSpPr>
              <a:spLocks noChangeShapeType="1"/>
            </p:cNvSpPr>
            <p:nvPr/>
          </p:nvSpPr>
          <p:spPr bwMode="auto">
            <a:xfrm>
              <a:off x="5013" y="3157"/>
              <a:ext cx="1" cy="776"/>
            </a:xfrm>
            <a:prstGeom prst="line">
              <a:avLst/>
            </a:prstGeom>
            <a:noFill/>
            <a:ln w="19050">
              <a:solidFill>
                <a:srgbClr val="000000"/>
              </a:solidFill>
              <a:round/>
              <a:headEnd/>
              <a:tailEnd/>
            </a:ln>
          </p:spPr>
          <p:txBody>
            <a:bodyPr/>
            <a:lstStyle/>
            <a:p>
              <a:endParaRPr lang="es-ES"/>
            </a:p>
          </p:txBody>
        </p:sp>
        <p:sp>
          <p:nvSpPr>
            <p:cNvPr id="18500" name="Line 64"/>
            <p:cNvSpPr>
              <a:spLocks noChangeShapeType="1"/>
            </p:cNvSpPr>
            <p:nvPr/>
          </p:nvSpPr>
          <p:spPr bwMode="auto">
            <a:xfrm>
              <a:off x="3520" y="3157"/>
              <a:ext cx="1" cy="776"/>
            </a:xfrm>
            <a:prstGeom prst="line">
              <a:avLst/>
            </a:prstGeom>
            <a:noFill/>
            <a:ln w="7938">
              <a:solidFill>
                <a:srgbClr val="000000"/>
              </a:solidFill>
              <a:round/>
              <a:headEnd/>
              <a:tailEnd/>
            </a:ln>
          </p:spPr>
          <p:txBody>
            <a:bodyPr/>
            <a:lstStyle/>
            <a:p>
              <a:endParaRPr lang="es-ES"/>
            </a:p>
          </p:txBody>
        </p:sp>
        <p:sp>
          <p:nvSpPr>
            <p:cNvPr id="18501" name="Line 65"/>
            <p:cNvSpPr>
              <a:spLocks noChangeShapeType="1"/>
            </p:cNvSpPr>
            <p:nvPr/>
          </p:nvSpPr>
          <p:spPr bwMode="auto">
            <a:xfrm>
              <a:off x="2162" y="3157"/>
              <a:ext cx="1" cy="776"/>
            </a:xfrm>
            <a:prstGeom prst="line">
              <a:avLst/>
            </a:prstGeom>
            <a:noFill/>
            <a:ln w="7938">
              <a:solidFill>
                <a:srgbClr val="000000"/>
              </a:solidFill>
              <a:round/>
              <a:headEnd/>
              <a:tailEnd/>
            </a:ln>
          </p:spPr>
          <p:txBody>
            <a:bodyPr/>
            <a:lstStyle/>
            <a:p>
              <a:endParaRPr lang="es-ES"/>
            </a:p>
          </p:txBody>
        </p:sp>
        <p:sp>
          <p:nvSpPr>
            <p:cNvPr id="18502" name="Rectangle 66"/>
            <p:cNvSpPr>
              <a:spLocks noChangeArrowheads="1"/>
            </p:cNvSpPr>
            <p:nvPr/>
          </p:nvSpPr>
          <p:spPr bwMode="auto">
            <a:xfrm>
              <a:off x="1683" y="2788"/>
              <a:ext cx="2282"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Máscara:     11111111   .   11111111    .      11     000000 . 0</a:t>
              </a:r>
              <a:endParaRPr lang="es-ES"/>
            </a:p>
          </p:txBody>
        </p:sp>
        <p:sp>
          <p:nvSpPr>
            <p:cNvPr id="18503" name="Rectangle 67"/>
            <p:cNvSpPr>
              <a:spLocks noChangeArrowheads="1"/>
            </p:cNvSpPr>
            <p:nvPr/>
          </p:nvSpPr>
          <p:spPr bwMode="auto">
            <a:xfrm>
              <a:off x="4192" y="2788"/>
              <a:ext cx="429"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0000000    </a:t>
              </a:r>
              <a:endParaRPr lang="es-ES"/>
            </a:p>
          </p:txBody>
        </p:sp>
        <p:sp>
          <p:nvSpPr>
            <p:cNvPr id="18504" name="Rectangle 68"/>
            <p:cNvSpPr>
              <a:spLocks noChangeArrowheads="1"/>
            </p:cNvSpPr>
            <p:nvPr/>
          </p:nvSpPr>
          <p:spPr bwMode="auto">
            <a:xfrm>
              <a:off x="2339" y="2984"/>
              <a:ext cx="1072"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255         .      255          .      </a:t>
              </a:r>
              <a:endParaRPr lang="es-ES"/>
            </a:p>
          </p:txBody>
        </p:sp>
        <p:sp>
          <p:nvSpPr>
            <p:cNvPr id="18505" name="Rectangle 69"/>
            <p:cNvSpPr>
              <a:spLocks noChangeArrowheads="1"/>
            </p:cNvSpPr>
            <p:nvPr/>
          </p:nvSpPr>
          <p:spPr bwMode="auto">
            <a:xfrm>
              <a:off x="3703" y="2984"/>
              <a:ext cx="596" cy="115"/>
            </a:xfrm>
            <a:prstGeom prst="rect">
              <a:avLst/>
            </a:prstGeom>
            <a:noFill/>
            <a:ln w="9525">
              <a:noFill/>
              <a:miter lim="800000"/>
              <a:headEnd/>
              <a:tailEnd/>
            </a:ln>
          </p:spPr>
          <p:txBody>
            <a:bodyPr wrap="none" lIns="0" tIns="0" rIns="0" bIns="0">
              <a:spAutoFit/>
            </a:bodyPr>
            <a:lstStyle/>
            <a:p>
              <a:r>
                <a:rPr lang="es-ES" sz="1200">
                  <a:solidFill>
                    <a:srgbClr val="000000"/>
                  </a:solidFill>
                  <a:latin typeface="Times New Roman" pitchFamily="18" charset="0"/>
                </a:rPr>
                <a:t>192         .       0</a:t>
              </a:r>
              <a:endParaRPr lang="es-ES"/>
            </a:p>
          </p:txBody>
        </p:sp>
        <p:sp>
          <p:nvSpPr>
            <p:cNvPr id="18506" name="Freeform 70"/>
            <p:cNvSpPr>
              <a:spLocks/>
            </p:cNvSpPr>
            <p:nvPr/>
          </p:nvSpPr>
          <p:spPr bwMode="auto">
            <a:xfrm>
              <a:off x="2212" y="2905"/>
              <a:ext cx="409" cy="28"/>
            </a:xfrm>
            <a:custGeom>
              <a:avLst/>
              <a:gdLst>
                <a:gd name="T0" fmla="*/ 0 w 409"/>
                <a:gd name="T1" fmla="*/ 0 h 56"/>
                <a:gd name="T2" fmla="*/ 0 w 409"/>
                <a:gd name="T3" fmla="*/ 1 h 56"/>
                <a:gd name="T4" fmla="*/ 0 w 409"/>
                <a:gd name="T5" fmla="*/ 1 h 56"/>
                <a:gd name="T6" fmla="*/ 1 w 409"/>
                <a:gd name="T7" fmla="*/ 1 h 56"/>
                <a:gd name="T8" fmla="*/ 2 w 409"/>
                <a:gd name="T9" fmla="*/ 1 h 56"/>
                <a:gd name="T10" fmla="*/ 3 w 409"/>
                <a:gd name="T11" fmla="*/ 1 h 56"/>
                <a:gd name="T12" fmla="*/ 5 w 409"/>
                <a:gd name="T13" fmla="*/ 1 h 56"/>
                <a:gd name="T14" fmla="*/ 9 w 409"/>
                <a:gd name="T15" fmla="*/ 1 h 56"/>
                <a:gd name="T16" fmla="*/ 15 w 409"/>
                <a:gd name="T17" fmla="*/ 1 h 56"/>
                <a:gd name="T18" fmla="*/ 20 w 409"/>
                <a:gd name="T19" fmla="*/ 1 h 56"/>
                <a:gd name="T20" fmla="*/ 26 w 409"/>
                <a:gd name="T21" fmla="*/ 1 h 56"/>
                <a:gd name="T22" fmla="*/ 33 w 409"/>
                <a:gd name="T23" fmla="*/ 1 h 56"/>
                <a:gd name="T24" fmla="*/ 170 w 409"/>
                <a:gd name="T25" fmla="*/ 1 h 56"/>
                <a:gd name="T26" fmla="*/ 177 w 409"/>
                <a:gd name="T27" fmla="*/ 1 h 56"/>
                <a:gd name="T28" fmla="*/ 183 w 409"/>
                <a:gd name="T29" fmla="*/ 1 h 56"/>
                <a:gd name="T30" fmla="*/ 189 w 409"/>
                <a:gd name="T31" fmla="*/ 1 h 56"/>
                <a:gd name="T32" fmla="*/ 194 w 409"/>
                <a:gd name="T33" fmla="*/ 1 h 56"/>
                <a:gd name="T34" fmla="*/ 198 w 409"/>
                <a:gd name="T35" fmla="*/ 1 h 56"/>
                <a:gd name="T36" fmla="*/ 200 w 409"/>
                <a:gd name="T37" fmla="*/ 1 h 56"/>
                <a:gd name="T38" fmla="*/ 201 w 409"/>
                <a:gd name="T39" fmla="*/ 1 h 56"/>
                <a:gd name="T40" fmla="*/ 202 w 409"/>
                <a:gd name="T41" fmla="*/ 1 h 56"/>
                <a:gd name="T42" fmla="*/ 203 w 409"/>
                <a:gd name="T43" fmla="*/ 1 h 56"/>
                <a:gd name="T44" fmla="*/ 203 w 409"/>
                <a:gd name="T45" fmla="*/ 1 h 56"/>
                <a:gd name="T46" fmla="*/ 204 w 409"/>
                <a:gd name="T47" fmla="*/ 1 h 56"/>
                <a:gd name="T48" fmla="*/ 204 w 409"/>
                <a:gd name="T49" fmla="*/ 1 h 56"/>
                <a:gd name="T50" fmla="*/ 204 w 409"/>
                <a:gd name="T51" fmla="*/ 1 h 56"/>
                <a:gd name="T52" fmla="*/ 205 w 409"/>
                <a:gd name="T53" fmla="*/ 1 h 56"/>
                <a:gd name="T54" fmla="*/ 207 w 409"/>
                <a:gd name="T55" fmla="*/ 1 h 56"/>
                <a:gd name="T56" fmla="*/ 208 w 409"/>
                <a:gd name="T57" fmla="*/ 1 h 56"/>
                <a:gd name="T58" fmla="*/ 210 w 409"/>
                <a:gd name="T59" fmla="*/ 1 h 56"/>
                <a:gd name="T60" fmla="*/ 214 w 409"/>
                <a:gd name="T61" fmla="*/ 1 h 56"/>
                <a:gd name="T62" fmla="*/ 219 w 409"/>
                <a:gd name="T63" fmla="*/ 1 h 56"/>
                <a:gd name="T64" fmla="*/ 224 w 409"/>
                <a:gd name="T65" fmla="*/ 1 h 56"/>
                <a:gd name="T66" fmla="*/ 231 w 409"/>
                <a:gd name="T67" fmla="*/ 1 h 56"/>
                <a:gd name="T68" fmla="*/ 238 w 409"/>
                <a:gd name="T69" fmla="*/ 1 h 56"/>
                <a:gd name="T70" fmla="*/ 374 w 409"/>
                <a:gd name="T71" fmla="*/ 1 h 56"/>
                <a:gd name="T72" fmla="*/ 382 w 409"/>
                <a:gd name="T73" fmla="*/ 1 h 56"/>
                <a:gd name="T74" fmla="*/ 388 w 409"/>
                <a:gd name="T75" fmla="*/ 1 h 56"/>
                <a:gd name="T76" fmla="*/ 393 w 409"/>
                <a:gd name="T77" fmla="*/ 1 h 56"/>
                <a:gd name="T78" fmla="*/ 399 w 409"/>
                <a:gd name="T79" fmla="*/ 1 h 56"/>
                <a:gd name="T80" fmla="*/ 403 w 409"/>
                <a:gd name="T81" fmla="*/ 1 h 56"/>
                <a:gd name="T82" fmla="*/ 405 w 409"/>
                <a:gd name="T83" fmla="*/ 1 h 56"/>
                <a:gd name="T84" fmla="*/ 406 w 409"/>
                <a:gd name="T85" fmla="*/ 1 h 56"/>
                <a:gd name="T86" fmla="*/ 407 w 409"/>
                <a:gd name="T87" fmla="*/ 1 h 56"/>
                <a:gd name="T88" fmla="*/ 408 w 409"/>
                <a:gd name="T89" fmla="*/ 1 h 56"/>
                <a:gd name="T90" fmla="*/ 408 w 409"/>
                <a:gd name="T91" fmla="*/ 1 h 56"/>
                <a:gd name="T92" fmla="*/ 409 w 409"/>
                <a:gd name="T93" fmla="*/ 0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6"/>
                <a:gd name="T143" fmla="*/ 409 w 409"/>
                <a:gd name="T144" fmla="*/ 56 h 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6">
                  <a:moveTo>
                    <a:pt x="0" y="0"/>
                  </a:moveTo>
                  <a:lnTo>
                    <a:pt x="0" y="1"/>
                  </a:lnTo>
                  <a:lnTo>
                    <a:pt x="0" y="5"/>
                  </a:lnTo>
                  <a:lnTo>
                    <a:pt x="1" y="7"/>
                  </a:lnTo>
                  <a:lnTo>
                    <a:pt x="2" y="11"/>
                  </a:lnTo>
                  <a:lnTo>
                    <a:pt x="3" y="13"/>
                  </a:lnTo>
                  <a:lnTo>
                    <a:pt x="5" y="15"/>
                  </a:lnTo>
                  <a:lnTo>
                    <a:pt x="9" y="18"/>
                  </a:lnTo>
                  <a:lnTo>
                    <a:pt x="15" y="22"/>
                  </a:lnTo>
                  <a:lnTo>
                    <a:pt x="20" y="26"/>
                  </a:lnTo>
                  <a:lnTo>
                    <a:pt x="26" y="26"/>
                  </a:lnTo>
                  <a:lnTo>
                    <a:pt x="33" y="28"/>
                  </a:lnTo>
                  <a:lnTo>
                    <a:pt x="170" y="28"/>
                  </a:lnTo>
                  <a:lnTo>
                    <a:pt x="177" y="28"/>
                  </a:lnTo>
                  <a:lnTo>
                    <a:pt x="183" y="29"/>
                  </a:lnTo>
                  <a:lnTo>
                    <a:pt x="189" y="31"/>
                  </a:lnTo>
                  <a:lnTo>
                    <a:pt x="194" y="35"/>
                  </a:lnTo>
                  <a:lnTo>
                    <a:pt x="198" y="39"/>
                  </a:lnTo>
                  <a:lnTo>
                    <a:pt x="200" y="43"/>
                  </a:lnTo>
                  <a:lnTo>
                    <a:pt x="201" y="44"/>
                  </a:lnTo>
                  <a:lnTo>
                    <a:pt x="202" y="46"/>
                  </a:lnTo>
                  <a:lnTo>
                    <a:pt x="203" y="50"/>
                  </a:lnTo>
                  <a:lnTo>
                    <a:pt x="203" y="52"/>
                  </a:lnTo>
                  <a:lnTo>
                    <a:pt x="204" y="56"/>
                  </a:lnTo>
                  <a:lnTo>
                    <a:pt x="204" y="52"/>
                  </a:lnTo>
                  <a:lnTo>
                    <a:pt x="204" y="50"/>
                  </a:lnTo>
                  <a:lnTo>
                    <a:pt x="205" y="46"/>
                  </a:lnTo>
                  <a:lnTo>
                    <a:pt x="207" y="44"/>
                  </a:lnTo>
                  <a:lnTo>
                    <a:pt x="208" y="43"/>
                  </a:lnTo>
                  <a:lnTo>
                    <a:pt x="210" y="39"/>
                  </a:lnTo>
                  <a:lnTo>
                    <a:pt x="214" y="35"/>
                  </a:lnTo>
                  <a:lnTo>
                    <a:pt x="219" y="31"/>
                  </a:lnTo>
                  <a:lnTo>
                    <a:pt x="224" y="29"/>
                  </a:lnTo>
                  <a:lnTo>
                    <a:pt x="231" y="28"/>
                  </a:lnTo>
                  <a:lnTo>
                    <a:pt x="238" y="28"/>
                  </a:lnTo>
                  <a:lnTo>
                    <a:pt x="374" y="28"/>
                  </a:lnTo>
                  <a:lnTo>
                    <a:pt x="382" y="26"/>
                  </a:lnTo>
                  <a:lnTo>
                    <a:pt x="388" y="26"/>
                  </a:lnTo>
                  <a:lnTo>
                    <a:pt x="393" y="22"/>
                  </a:lnTo>
                  <a:lnTo>
                    <a:pt x="399" y="18"/>
                  </a:lnTo>
                  <a:lnTo>
                    <a:pt x="403" y="15"/>
                  </a:lnTo>
                  <a:lnTo>
                    <a:pt x="405" y="13"/>
                  </a:lnTo>
                  <a:lnTo>
                    <a:pt x="406" y="11"/>
                  </a:lnTo>
                  <a:lnTo>
                    <a:pt x="407" y="7"/>
                  </a:lnTo>
                  <a:lnTo>
                    <a:pt x="408" y="5"/>
                  </a:lnTo>
                  <a:lnTo>
                    <a:pt x="408" y="1"/>
                  </a:lnTo>
                  <a:lnTo>
                    <a:pt x="409" y="0"/>
                  </a:lnTo>
                </a:path>
              </a:pathLst>
            </a:custGeom>
            <a:noFill/>
            <a:ln w="6350">
              <a:solidFill>
                <a:srgbClr val="000000"/>
              </a:solidFill>
              <a:round/>
              <a:headEnd/>
              <a:tailEnd/>
            </a:ln>
          </p:spPr>
          <p:txBody>
            <a:bodyPr/>
            <a:lstStyle/>
            <a:p>
              <a:endParaRPr lang="es-ES"/>
            </a:p>
          </p:txBody>
        </p:sp>
        <p:sp>
          <p:nvSpPr>
            <p:cNvPr id="18507" name="Freeform 71"/>
            <p:cNvSpPr>
              <a:spLocks/>
            </p:cNvSpPr>
            <p:nvPr/>
          </p:nvSpPr>
          <p:spPr bwMode="auto">
            <a:xfrm>
              <a:off x="4132" y="2905"/>
              <a:ext cx="409" cy="28"/>
            </a:xfrm>
            <a:custGeom>
              <a:avLst/>
              <a:gdLst>
                <a:gd name="T0" fmla="*/ 0 w 409"/>
                <a:gd name="T1" fmla="*/ 0 h 56"/>
                <a:gd name="T2" fmla="*/ 0 w 409"/>
                <a:gd name="T3" fmla="*/ 1 h 56"/>
                <a:gd name="T4" fmla="*/ 0 w 409"/>
                <a:gd name="T5" fmla="*/ 1 h 56"/>
                <a:gd name="T6" fmla="*/ 1 w 409"/>
                <a:gd name="T7" fmla="*/ 1 h 56"/>
                <a:gd name="T8" fmla="*/ 2 w 409"/>
                <a:gd name="T9" fmla="*/ 1 h 56"/>
                <a:gd name="T10" fmla="*/ 3 w 409"/>
                <a:gd name="T11" fmla="*/ 1 h 56"/>
                <a:gd name="T12" fmla="*/ 5 w 409"/>
                <a:gd name="T13" fmla="*/ 1 h 56"/>
                <a:gd name="T14" fmla="*/ 9 w 409"/>
                <a:gd name="T15" fmla="*/ 1 h 56"/>
                <a:gd name="T16" fmla="*/ 15 w 409"/>
                <a:gd name="T17" fmla="*/ 1 h 56"/>
                <a:gd name="T18" fmla="*/ 20 w 409"/>
                <a:gd name="T19" fmla="*/ 1 h 56"/>
                <a:gd name="T20" fmla="*/ 26 w 409"/>
                <a:gd name="T21" fmla="*/ 1 h 56"/>
                <a:gd name="T22" fmla="*/ 33 w 409"/>
                <a:gd name="T23" fmla="*/ 1 h 56"/>
                <a:gd name="T24" fmla="*/ 170 w 409"/>
                <a:gd name="T25" fmla="*/ 1 h 56"/>
                <a:gd name="T26" fmla="*/ 177 w 409"/>
                <a:gd name="T27" fmla="*/ 1 h 56"/>
                <a:gd name="T28" fmla="*/ 183 w 409"/>
                <a:gd name="T29" fmla="*/ 1 h 56"/>
                <a:gd name="T30" fmla="*/ 189 w 409"/>
                <a:gd name="T31" fmla="*/ 1 h 56"/>
                <a:gd name="T32" fmla="*/ 194 w 409"/>
                <a:gd name="T33" fmla="*/ 1 h 56"/>
                <a:gd name="T34" fmla="*/ 198 w 409"/>
                <a:gd name="T35" fmla="*/ 1 h 56"/>
                <a:gd name="T36" fmla="*/ 200 w 409"/>
                <a:gd name="T37" fmla="*/ 1 h 56"/>
                <a:gd name="T38" fmla="*/ 201 w 409"/>
                <a:gd name="T39" fmla="*/ 1 h 56"/>
                <a:gd name="T40" fmla="*/ 202 w 409"/>
                <a:gd name="T41" fmla="*/ 1 h 56"/>
                <a:gd name="T42" fmla="*/ 203 w 409"/>
                <a:gd name="T43" fmla="*/ 1 h 56"/>
                <a:gd name="T44" fmla="*/ 203 w 409"/>
                <a:gd name="T45" fmla="*/ 1 h 56"/>
                <a:gd name="T46" fmla="*/ 204 w 409"/>
                <a:gd name="T47" fmla="*/ 1 h 56"/>
                <a:gd name="T48" fmla="*/ 204 w 409"/>
                <a:gd name="T49" fmla="*/ 1 h 56"/>
                <a:gd name="T50" fmla="*/ 204 w 409"/>
                <a:gd name="T51" fmla="*/ 1 h 56"/>
                <a:gd name="T52" fmla="*/ 205 w 409"/>
                <a:gd name="T53" fmla="*/ 1 h 56"/>
                <a:gd name="T54" fmla="*/ 206 w 409"/>
                <a:gd name="T55" fmla="*/ 1 h 56"/>
                <a:gd name="T56" fmla="*/ 208 w 409"/>
                <a:gd name="T57" fmla="*/ 1 h 56"/>
                <a:gd name="T58" fmla="*/ 210 w 409"/>
                <a:gd name="T59" fmla="*/ 1 h 56"/>
                <a:gd name="T60" fmla="*/ 214 w 409"/>
                <a:gd name="T61" fmla="*/ 1 h 56"/>
                <a:gd name="T62" fmla="*/ 219 w 409"/>
                <a:gd name="T63" fmla="*/ 1 h 56"/>
                <a:gd name="T64" fmla="*/ 224 w 409"/>
                <a:gd name="T65" fmla="*/ 1 h 56"/>
                <a:gd name="T66" fmla="*/ 231 w 409"/>
                <a:gd name="T67" fmla="*/ 1 h 56"/>
                <a:gd name="T68" fmla="*/ 238 w 409"/>
                <a:gd name="T69" fmla="*/ 1 h 56"/>
                <a:gd name="T70" fmla="*/ 374 w 409"/>
                <a:gd name="T71" fmla="*/ 1 h 56"/>
                <a:gd name="T72" fmla="*/ 382 w 409"/>
                <a:gd name="T73" fmla="*/ 1 h 56"/>
                <a:gd name="T74" fmla="*/ 388 w 409"/>
                <a:gd name="T75" fmla="*/ 1 h 56"/>
                <a:gd name="T76" fmla="*/ 393 w 409"/>
                <a:gd name="T77" fmla="*/ 1 h 56"/>
                <a:gd name="T78" fmla="*/ 398 w 409"/>
                <a:gd name="T79" fmla="*/ 1 h 56"/>
                <a:gd name="T80" fmla="*/ 403 w 409"/>
                <a:gd name="T81" fmla="*/ 1 h 56"/>
                <a:gd name="T82" fmla="*/ 405 w 409"/>
                <a:gd name="T83" fmla="*/ 1 h 56"/>
                <a:gd name="T84" fmla="*/ 406 w 409"/>
                <a:gd name="T85" fmla="*/ 1 h 56"/>
                <a:gd name="T86" fmla="*/ 407 w 409"/>
                <a:gd name="T87" fmla="*/ 1 h 56"/>
                <a:gd name="T88" fmla="*/ 408 w 409"/>
                <a:gd name="T89" fmla="*/ 1 h 56"/>
                <a:gd name="T90" fmla="*/ 408 w 409"/>
                <a:gd name="T91" fmla="*/ 1 h 56"/>
                <a:gd name="T92" fmla="*/ 409 w 409"/>
                <a:gd name="T93" fmla="*/ 0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6"/>
                <a:gd name="T143" fmla="*/ 409 w 409"/>
                <a:gd name="T144" fmla="*/ 56 h 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6">
                  <a:moveTo>
                    <a:pt x="0" y="0"/>
                  </a:moveTo>
                  <a:lnTo>
                    <a:pt x="0" y="1"/>
                  </a:lnTo>
                  <a:lnTo>
                    <a:pt x="0" y="5"/>
                  </a:lnTo>
                  <a:lnTo>
                    <a:pt x="1" y="7"/>
                  </a:lnTo>
                  <a:lnTo>
                    <a:pt x="2" y="11"/>
                  </a:lnTo>
                  <a:lnTo>
                    <a:pt x="3" y="13"/>
                  </a:lnTo>
                  <a:lnTo>
                    <a:pt x="5" y="15"/>
                  </a:lnTo>
                  <a:lnTo>
                    <a:pt x="9" y="18"/>
                  </a:lnTo>
                  <a:lnTo>
                    <a:pt x="15" y="22"/>
                  </a:lnTo>
                  <a:lnTo>
                    <a:pt x="20" y="26"/>
                  </a:lnTo>
                  <a:lnTo>
                    <a:pt x="26" y="26"/>
                  </a:lnTo>
                  <a:lnTo>
                    <a:pt x="33" y="28"/>
                  </a:lnTo>
                  <a:lnTo>
                    <a:pt x="170" y="28"/>
                  </a:lnTo>
                  <a:lnTo>
                    <a:pt x="177" y="28"/>
                  </a:lnTo>
                  <a:lnTo>
                    <a:pt x="183" y="29"/>
                  </a:lnTo>
                  <a:lnTo>
                    <a:pt x="189" y="31"/>
                  </a:lnTo>
                  <a:lnTo>
                    <a:pt x="194" y="35"/>
                  </a:lnTo>
                  <a:lnTo>
                    <a:pt x="198" y="39"/>
                  </a:lnTo>
                  <a:lnTo>
                    <a:pt x="200" y="43"/>
                  </a:lnTo>
                  <a:lnTo>
                    <a:pt x="201" y="44"/>
                  </a:lnTo>
                  <a:lnTo>
                    <a:pt x="202" y="46"/>
                  </a:lnTo>
                  <a:lnTo>
                    <a:pt x="203" y="50"/>
                  </a:lnTo>
                  <a:lnTo>
                    <a:pt x="203" y="52"/>
                  </a:lnTo>
                  <a:lnTo>
                    <a:pt x="204" y="56"/>
                  </a:lnTo>
                  <a:lnTo>
                    <a:pt x="204" y="52"/>
                  </a:lnTo>
                  <a:lnTo>
                    <a:pt x="204" y="50"/>
                  </a:lnTo>
                  <a:lnTo>
                    <a:pt x="205" y="46"/>
                  </a:lnTo>
                  <a:lnTo>
                    <a:pt x="206" y="44"/>
                  </a:lnTo>
                  <a:lnTo>
                    <a:pt x="208" y="43"/>
                  </a:lnTo>
                  <a:lnTo>
                    <a:pt x="210" y="39"/>
                  </a:lnTo>
                  <a:lnTo>
                    <a:pt x="214" y="35"/>
                  </a:lnTo>
                  <a:lnTo>
                    <a:pt x="219" y="31"/>
                  </a:lnTo>
                  <a:lnTo>
                    <a:pt x="224" y="29"/>
                  </a:lnTo>
                  <a:lnTo>
                    <a:pt x="231" y="28"/>
                  </a:lnTo>
                  <a:lnTo>
                    <a:pt x="238" y="28"/>
                  </a:lnTo>
                  <a:lnTo>
                    <a:pt x="374" y="28"/>
                  </a:lnTo>
                  <a:lnTo>
                    <a:pt x="382" y="26"/>
                  </a:lnTo>
                  <a:lnTo>
                    <a:pt x="388" y="26"/>
                  </a:lnTo>
                  <a:lnTo>
                    <a:pt x="393" y="22"/>
                  </a:lnTo>
                  <a:lnTo>
                    <a:pt x="398" y="18"/>
                  </a:lnTo>
                  <a:lnTo>
                    <a:pt x="403" y="15"/>
                  </a:lnTo>
                  <a:lnTo>
                    <a:pt x="405" y="13"/>
                  </a:lnTo>
                  <a:lnTo>
                    <a:pt x="406" y="11"/>
                  </a:lnTo>
                  <a:lnTo>
                    <a:pt x="407" y="7"/>
                  </a:lnTo>
                  <a:lnTo>
                    <a:pt x="408" y="5"/>
                  </a:lnTo>
                  <a:lnTo>
                    <a:pt x="408" y="1"/>
                  </a:lnTo>
                  <a:lnTo>
                    <a:pt x="409" y="0"/>
                  </a:lnTo>
                </a:path>
              </a:pathLst>
            </a:custGeom>
            <a:noFill/>
            <a:ln w="6350">
              <a:solidFill>
                <a:srgbClr val="000000"/>
              </a:solidFill>
              <a:round/>
              <a:headEnd/>
              <a:tailEnd/>
            </a:ln>
          </p:spPr>
          <p:txBody>
            <a:bodyPr/>
            <a:lstStyle/>
            <a:p>
              <a:endParaRPr lang="es-ES"/>
            </a:p>
          </p:txBody>
        </p:sp>
        <p:sp>
          <p:nvSpPr>
            <p:cNvPr id="18508" name="Freeform 72"/>
            <p:cNvSpPr>
              <a:spLocks/>
            </p:cNvSpPr>
            <p:nvPr/>
          </p:nvSpPr>
          <p:spPr bwMode="auto">
            <a:xfrm>
              <a:off x="3502" y="2905"/>
              <a:ext cx="567" cy="28"/>
            </a:xfrm>
            <a:custGeom>
              <a:avLst/>
              <a:gdLst>
                <a:gd name="T0" fmla="*/ 0 w 567"/>
                <a:gd name="T1" fmla="*/ 0 h 56"/>
                <a:gd name="T2" fmla="*/ 0 w 567"/>
                <a:gd name="T3" fmla="*/ 1 h 56"/>
                <a:gd name="T4" fmla="*/ 0 w 567"/>
                <a:gd name="T5" fmla="*/ 1 h 56"/>
                <a:gd name="T6" fmla="*/ 2 w 567"/>
                <a:gd name="T7" fmla="*/ 1 h 56"/>
                <a:gd name="T8" fmla="*/ 3 w 567"/>
                <a:gd name="T9" fmla="*/ 1 h 56"/>
                <a:gd name="T10" fmla="*/ 6 w 567"/>
                <a:gd name="T11" fmla="*/ 1 h 56"/>
                <a:gd name="T12" fmla="*/ 8 w 567"/>
                <a:gd name="T13" fmla="*/ 1 h 56"/>
                <a:gd name="T14" fmla="*/ 11 w 567"/>
                <a:gd name="T15" fmla="*/ 1 h 56"/>
                <a:gd name="T16" fmla="*/ 14 w 567"/>
                <a:gd name="T17" fmla="*/ 1 h 56"/>
                <a:gd name="T18" fmla="*/ 17 w 567"/>
                <a:gd name="T19" fmla="*/ 1 h 56"/>
                <a:gd name="T20" fmla="*/ 20 w 567"/>
                <a:gd name="T21" fmla="*/ 1 h 56"/>
                <a:gd name="T22" fmla="*/ 29 w 567"/>
                <a:gd name="T23" fmla="*/ 1 h 56"/>
                <a:gd name="T24" fmla="*/ 37 w 567"/>
                <a:gd name="T25" fmla="*/ 1 h 56"/>
                <a:gd name="T26" fmla="*/ 48 w 567"/>
                <a:gd name="T27" fmla="*/ 1 h 56"/>
                <a:gd name="T28" fmla="*/ 236 w 567"/>
                <a:gd name="T29" fmla="*/ 1 h 56"/>
                <a:gd name="T30" fmla="*/ 246 w 567"/>
                <a:gd name="T31" fmla="*/ 1 h 56"/>
                <a:gd name="T32" fmla="*/ 254 w 567"/>
                <a:gd name="T33" fmla="*/ 1 h 56"/>
                <a:gd name="T34" fmla="*/ 263 w 567"/>
                <a:gd name="T35" fmla="*/ 1 h 56"/>
                <a:gd name="T36" fmla="*/ 266 w 567"/>
                <a:gd name="T37" fmla="*/ 1 h 56"/>
                <a:gd name="T38" fmla="*/ 269 w 567"/>
                <a:gd name="T39" fmla="*/ 1 h 56"/>
                <a:gd name="T40" fmla="*/ 272 w 567"/>
                <a:gd name="T41" fmla="*/ 1 h 56"/>
                <a:gd name="T42" fmla="*/ 275 w 567"/>
                <a:gd name="T43" fmla="*/ 1 h 56"/>
                <a:gd name="T44" fmla="*/ 277 w 567"/>
                <a:gd name="T45" fmla="*/ 1 h 56"/>
                <a:gd name="T46" fmla="*/ 279 w 567"/>
                <a:gd name="T47" fmla="*/ 1 h 56"/>
                <a:gd name="T48" fmla="*/ 280 w 567"/>
                <a:gd name="T49" fmla="*/ 1 h 56"/>
                <a:gd name="T50" fmla="*/ 283 w 567"/>
                <a:gd name="T51" fmla="*/ 1 h 56"/>
                <a:gd name="T52" fmla="*/ 283 w 567"/>
                <a:gd name="T53" fmla="*/ 1 h 56"/>
                <a:gd name="T54" fmla="*/ 284 w 567"/>
                <a:gd name="T55" fmla="*/ 1 h 56"/>
                <a:gd name="T56" fmla="*/ 284 w 567"/>
                <a:gd name="T57" fmla="*/ 1 h 56"/>
                <a:gd name="T58" fmla="*/ 284 w 567"/>
                <a:gd name="T59" fmla="*/ 1 h 56"/>
                <a:gd name="T60" fmla="*/ 286 w 567"/>
                <a:gd name="T61" fmla="*/ 1 h 56"/>
                <a:gd name="T62" fmla="*/ 287 w 567"/>
                <a:gd name="T63" fmla="*/ 1 h 56"/>
                <a:gd name="T64" fmla="*/ 289 w 567"/>
                <a:gd name="T65" fmla="*/ 1 h 56"/>
                <a:gd name="T66" fmla="*/ 291 w 567"/>
                <a:gd name="T67" fmla="*/ 1 h 56"/>
                <a:gd name="T68" fmla="*/ 294 w 567"/>
                <a:gd name="T69" fmla="*/ 1 h 56"/>
                <a:gd name="T70" fmla="*/ 297 w 567"/>
                <a:gd name="T71" fmla="*/ 1 h 56"/>
                <a:gd name="T72" fmla="*/ 300 w 567"/>
                <a:gd name="T73" fmla="*/ 1 h 56"/>
                <a:gd name="T74" fmla="*/ 304 w 567"/>
                <a:gd name="T75" fmla="*/ 1 h 56"/>
                <a:gd name="T76" fmla="*/ 312 w 567"/>
                <a:gd name="T77" fmla="*/ 1 h 56"/>
                <a:gd name="T78" fmla="*/ 320 w 567"/>
                <a:gd name="T79" fmla="*/ 1 h 56"/>
                <a:gd name="T80" fmla="*/ 331 w 567"/>
                <a:gd name="T81" fmla="*/ 1 h 56"/>
                <a:gd name="T82" fmla="*/ 520 w 567"/>
                <a:gd name="T83" fmla="*/ 1 h 56"/>
                <a:gd name="T84" fmla="*/ 529 w 567"/>
                <a:gd name="T85" fmla="*/ 1 h 56"/>
                <a:gd name="T86" fmla="*/ 537 w 567"/>
                <a:gd name="T87" fmla="*/ 1 h 56"/>
                <a:gd name="T88" fmla="*/ 546 w 567"/>
                <a:gd name="T89" fmla="*/ 1 h 56"/>
                <a:gd name="T90" fmla="*/ 549 w 567"/>
                <a:gd name="T91" fmla="*/ 1 h 56"/>
                <a:gd name="T92" fmla="*/ 552 w 567"/>
                <a:gd name="T93" fmla="*/ 1 h 56"/>
                <a:gd name="T94" fmla="*/ 555 w 567"/>
                <a:gd name="T95" fmla="*/ 1 h 56"/>
                <a:gd name="T96" fmla="*/ 558 w 567"/>
                <a:gd name="T97" fmla="*/ 1 h 56"/>
                <a:gd name="T98" fmla="*/ 561 w 567"/>
                <a:gd name="T99" fmla="*/ 1 h 56"/>
                <a:gd name="T100" fmla="*/ 563 w 567"/>
                <a:gd name="T101" fmla="*/ 1 h 56"/>
                <a:gd name="T102" fmla="*/ 564 w 567"/>
                <a:gd name="T103" fmla="*/ 1 h 56"/>
                <a:gd name="T104" fmla="*/ 566 w 567"/>
                <a:gd name="T105" fmla="*/ 1 h 56"/>
                <a:gd name="T106" fmla="*/ 566 w 567"/>
                <a:gd name="T107" fmla="*/ 1 h 56"/>
                <a:gd name="T108" fmla="*/ 567 w 567"/>
                <a:gd name="T109" fmla="*/ 0 h 5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7"/>
                <a:gd name="T166" fmla="*/ 0 h 56"/>
                <a:gd name="T167" fmla="*/ 567 w 567"/>
                <a:gd name="T168" fmla="*/ 56 h 5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7" h="56">
                  <a:moveTo>
                    <a:pt x="0" y="0"/>
                  </a:moveTo>
                  <a:lnTo>
                    <a:pt x="0" y="1"/>
                  </a:lnTo>
                  <a:lnTo>
                    <a:pt x="0" y="5"/>
                  </a:lnTo>
                  <a:lnTo>
                    <a:pt x="2" y="7"/>
                  </a:lnTo>
                  <a:lnTo>
                    <a:pt x="3" y="11"/>
                  </a:lnTo>
                  <a:lnTo>
                    <a:pt x="6" y="13"/>
                  </a:lnTo>
                  <a:lnTo>
                    <a:pt x="8" y="15"/>
                  </a:lnTo>
                  <a:lnTo>
                    <a:pt x="11" y="16"/>
                  </a:lnTo>
                  <a:lnTo>
                    <a:pt x="14" y="18"/>
                  </a:lnTo>
                  <a:lnTo>
                    <a:pt x="17" y="20"/>
                  </a:lnTo>
                  <a:lnTo>
                    <a:pt x="20" y="22"/>
                  </a:lnTo>
                  <a:lnTo>
                    <a:pt x="29" y="26"/>
                  </a:lnTo>
                  <a:lnTo>
                    <a:pt x="37" y="26"/>
                  </a:lnTo>
                  <a:lnTo>
                    <a:pt x="48" y="28"/>
                  </a:lnTo>
                  <a:lnTo>
                    <a:pt x="236" y="28"/>
                  </a:lnTo>
                  <a:lnTo>
                    <a:pt x="246" y="28"/>
                  </a:lnTo>
                  <a:lnTo>
                    <a:pt x="254" y="29"/>
                  </a:lnTo>
                  <a:lnTo>
                    <a:pt x="263" y="31"/>
                  </a:lnTo>
                  <a:lnTo>
                    <a:pt x="266" y="33"/>
                  </a:lnTo>
                  <a:lnTo>
                    <a:pt x="269" y="35"/>
                  </a:lnTo>
                  <a:lnTo>
                    <a:pt x="272" y="37"/>
                  </a:lnTo>
                  <a:lnTo>
                    <a:pt x="275" y="39"/>
                  </a:lnTo>
                  <a:lnTo>
                    <a:pt x="277" y="43"/>
                  </a:lnTo>
                  <a:lnTo>
                    <a:pt x="279" y="44"/>
                  </a:lnTo>
                  <a:lnTo>
                    <a:pt x="280" y="46"/>
                  </a:lnTo>
                  <a:lnTo>
                    <a:pt x="283" y="50"/>
                  </a:lnTo>
                  <a:lnTo>
                    <a:pt x="283" y="52"/>
                  </a:lnTo>
                  <a:lnTo>
                    <a:pt x="284" y="56"/>
                  </a:lnTo>
                  <a:lnTo>
                    <a:pt x="284" y="52"/>
                  </a:lnTo>
                  <a:lnTo>
                    <a:pt x="284" y="50"/>
                  </a:lnTo>
                  <a:lnTo>
                    <a:pt x="286" y="46"/>
                  </a:lnTo>
                  <a:lnTo>
                    <a:pt x="287" y="44"/>
                  </a:lnTo>
                  <a:lnTo>
                    <a:pt x="289" y="43"/>
                  </a:lnTo>
                  <a:lnTo>
                    <a:pt x="291" y="39"/>
                  </a:lnTo>
                  <a:lnTo>
                    <a:pt x="294" y="37"/>
                  </a:lnTo>
                  <a:lnTo>
                    <a:pt x="297" y="35"/>
                  </a:lnTo>
                  <a:lnTo>
                    <a:pt x="300" y="33"/>
                  </a:lnTo>
                  <a:lnTo>
                    <a:pt x="304" y="31"/>
                  </a:lnTo>
                  <a:lnTo>
                    <a:pt x="312" y="29"/>
                  </a:lnTo>
                  <a:lnTo>
                    <a:pt x="320" y="28"/>
                  </a:lnTo>
                  <a:lnTo>
                    <a:pt x="331" y="28"/>
                  </a:lnTo>
                  <a:lnTo>
                    <a:pt x="520" y="28"/>
                  </a:lnTo>
                  <a:lnTo>
                    <a:pt x="529" y="26"/>
                  </a:lnTo>
                  <a:lnTo>
                    <a:pt x="537" y="26"/>
                  </a:lnTo>
                  <a:lnTo>
                    <a:pt x="546" y="22"/>
                  </a:lnTo>
                  <a:lnTo>
                    <a:pt x="549" y="20"/>
                  </a:lnTo>
                  <a:lnTo>
                    <a:pt x="552" y="18"/>
                  </a:lnTo>
                  <a:lnTo>
                    <a:pt x="555" y="16"/>
                  </a:lnTo>
                  <a:lnTo>
                    <a:pt x="558" y="15"/>
                  </a:lnTo>
                  <a:lnTo>
                    <a:pt x="561" y="13"/>
                  </a:lnTo>
                  <a:lnTo>
                    <a:pt x="563" y="11"/>
                  </a:lnTo>
                  <a:lnTo>
                    <a:pt x="564" y="7"/>
                  </a:lnTo>
                  <a:lnTo>
                    <a:pt x="566" y="5"/>
                  </a:lnTo>
                  <a:lnTo>
                    <a:pt x="566" y="1"/>
                  </a:lnTo>
                  <a:lnTo>
                    <a:pt x="567" y="0"/>
                  </a:lnTo>
                </a:path>
              </a:pathLst>
            </a:custGeom>
            <a:noFill/>
            <a:ln w="6350">
              <a:solidFill>
                <a:srgbClr val="000000"/>
              </a:solidFill>
              <a:round/>
              <a:headEnd/>
              <a:tailEnd/>
            </a:ln>
          </p:spPr>
          <p:txBody>
            <a:bodyPr/>
            <a:lstStyle/>
            <a:p>
              <a:endParaRPr lang="es-ES"/>
            </a:p>
          </p:txBody>
        </p:sp>
        <p:sp>
          <p:nvSpPr>
            <p:cNvPr id="18509" name="Freeform 73"/>
            <p:cNvSpPr>
              <a:spLocks/>
            </p:cNvSpPr>
            <p:nvPr/>
          </p:nvSpPr>
          <p:spPr bwMode="auto">
            <a:xfrm>
              <a:off x="2810" y="2905"/>
              <a:ext cx="409" cy="28"/>
            </a:xfrm>
            <a:custGeom>
              <a:avLst/>
              <a:gdLst>
                <a:gd name="T0" fmla="*/ 0 w 409"/>
                <a:gd name="T1" fmla="*/ 0 h 56"/>
                <a:gd name="T2" fmla="*/ 0 w 409"/>
                <a:gd name="T3" fmla="*/ 1 h 56"/>
                <a:gd name="T4" fmla="*/ 0 w 409"/>
                <a:gd name="T5" fmla="*/ 1 h 56"/>
                <a:gd name="T6" fmla="*/ 1 w 409"/>
                <a:gd name="T7" fmla="*/ 1 h 56"/>
                <a:gd name="T8" fmla="*/ 2 w 409"/>
                <a:gd name="T9" fmla="*/ 1 h 56"/>
                <a:gd name="T10" fmla="*/ 3 w 409"/>
                <a:gd name="T11" fmla="*/ 1 h 56"/>
                <a:gd name="T12" fmla="*/ 5 w 409"/>
                <a:gd name="T13" fmla="*/ 1 h 56"/>
                <a:gd name="T14" fmla="*/ 9 w 409"/>
                <a:gd name="T15" fmla="*/ 1 h 56"/>
                <a:gd name="T16" fmla="*/ 15 w 409"/>
                <a:gd name="T17" fmla="*/ 1 h 56"/>
                <a:gd name="T18" fmla="*/ 20 w 409"/>
                <a:gd name="T19" fmla="*/ 1 h 56"/>
                <a:gd name="T20" fmla="*/ 26 w 409"/>
                <a:gd name="T21" fmla="*/ 1 h 56"/>
                <a:gd name="T22" fmla="*/ 33 w 409"/>
                <a:gd name="T23" fmla="*/ 1 h 56"/>
                <a:gd name="T24" fmla="*/ 170 w 409"/>
                <a:gd name="T25" fmla="*/ 1 h 56"/>
                <a:gd name="T26" fmla="*/ 177 w 409"/>
                <a:gd name="T27" fmla="*/ 1 h 56"/>
                <a:gd name="T28" fmla="*/ 183 w 409"/>
                <a:gd name="T29" fmla="*/ 1 h 56"/>
                <a:gd name="T30" fmla="*/ 189 w 409"/>
                <a:gd name="T31" fmla="*/ 1 h 56"/>
                <a:gd name="T32" fmla="*/ 194 w 409"/>
                <a:gd name="T33" fmla="*/ 1 h 56"/>
                <a:gd name="T34" fmla="*/ 198 w 409"/>
                <a:gd name="T35" fmla="*/ 1 h 56"/>
                <a:gd name="T36" fmla="*/ 200 w 409"/>
                <a:gd name="T37" fmla="*/ 1 h 56"/>
                <a:gd name="T38" fmla="*/ 201 w 409"/>
                <a:gd name="T39" fmla="*/ 1 h 56"/>
                <a:gd name="T40" fmla="*/ 202 w 409"/>
                <a:gd name="T41" fmla="*/ 1 h 56"/>
                <a:gd name="T42" fmla="*/ 203 w 409"/>
                <a:gd name="T43" fmla="*/ 1 h 56"/>
                <a:gd name="T44" fmla="*/ 203 w 409"/>
                <a:gd name="T45" fmla="*/ 1 h 56"/>
                <a:gd name="T46" fmla="*/ 204 w 409"/>
                <a:gd name="T47" fmla="*/ 1 h 56"/>
                <a:gd name="T48" fmla="*/ 204 w 409"/>
                <a:gd name="T49" fmla="*/ 1 h 56"/>
                <a:gd name="T50" fmla="*/ 204 w 409"/>
                <a:gd name="T51" fmla="*/ 1 h 56"/>
                <a:gd name="T52" fmla="*/ 206 w 409"/>
                <a:gd name="T53" fmla="*/ 1 h 56"/>
                <a:gd name="T54" fmla="*/ 207 w 409"/>
                <a:gd name="T55" fmla="*/ 1 h 56"/>
                <a:gd name="T56" fmla="*/ 208 w 409"/>
                <a:gd name="T57" fmla="*/ 1 h 56"/>
                <a:gd name="T58" fmla="*/ 210 w 409"/>
                <a:gd name="T59" fmla="*/ 1 h 56"/>
                <a:gd name="T60" fmla="*/ 214 w 409"/>
                <a:gd name="T61" fmla="*/ 1 h 56"/>
                <a:gd name="T62" fmla="*/ 219 w 409"/>
                <a:gd name="T63" fmla="*/ 1 h 56"/>
                <a:gd name="T64" fmla="*/ 224 w 409"/>
                <a:gd name="T65" fmla="*/ 1 h 56"/>
                <a:gd name="T66" fmla="*/ 231 w 409"/>
                <a:gd name="T67" fmla="*/ 1 h 56"/>
                <a:gd name="T68" fmla="*/ 238 w 409"/>
                <a:gd name="T69" fmla="*/ 1 h 56"/>
                <a:gd name="T70" fmla="*/ 374 w 409"/>
                <a:gd name="T71" fmla="*/ 1 h 56"/>
                <a:gd name="T72" fmla="*/ 382 w 409"/>
                <a:gd name="T73" fmla="*/ 1 h 56"/>
                <a:gd name="T74" fmla="*/ 388 w 409"/>
                <a:gd name="T75" fmla="*/ 1 h 56"/>
                <a:gd name="T76" fmla="*/ 393 w 409"/>
                <a:gd name="T77" fmla="*/ 1 h 56"/>
                <a:gd name="T78" fmla="*/ 399 w 409"/>
                <a:gd name="T79" fmla="*/ 1 h 56"/>
                <a:gd name="T80" fmla="*/ 403 w 409"/>
                <a:gd name="T81" fmla="*/ 1 h 56"/>
                <a:gd name="T82" fmla="*/ 405 w 409"/>
                <a:gd name="T83" fmla="*/ 1 h 56"/>
                <a:gd name="T84" fmla="*/ 406 w 409"/>
                <a:gd name="T85" fmla="*/ 1 h 56"/>
                <a:gd name="T86" fmla="*/ 407 w 409"/>
                <a:gd name="T87" fmla="*/ 1 h 56"/>
                <a:gd name="T88" fmla="*/ 408 w 409"/>
                <a:gd name="T89" fmla="*/ 1 h 56"/>
                <a:gd name="T90" fmla="*/ 408 w 409"/>
                <a:gd name="T91" fmla="*/ 1 h 56"/>
                <a:gd name="T92" fmla="*/ 409 w 409"/>
                <a:gd name="T93" fmla="*/ 0 h 5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6"/>
                <a:gd name="T143" fmla="*/ 409 w 409"/>
                <a:gd name="T144" fmla="*/ 56 h 5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6">
                  <a:moveTo>
                    <a:pt x="0" y="0"/>
                  </a:moveTo>
                  <a:lnTo>
                    <a:pt x="0" y="1"/>
                  </a:lnTo>
                  <a:lnTo>
                    <a:pt x="0" y="5"/>
                  </a:lnTo>
                  <a:lnTo>
                    <a:pt x="1" y="7"/>
                  </a:lnTo>
                  <a:lnTo>
                    <a:pt x="2" y="11"/>
                  </a:lnTo>
                  <a:lnTo>
                    <a:pt x="3" y="13"/>
                  </a:lnTo>
                  <a:lnTo>
                    <a:pt x="5" y="15"/>
                  </a:lnTo>
                  <a:lnTo>
                    <a:pt x="9" y="18"/>
                  </a:lnTo>
                  <a:lnTo>
                    <a:pt x="15" y="22"/>
                  </a:lnTo>
                  <a:lnTo>
                    <a:pt x="20" y="26"/>
                  </a:lnTo>
                  <a:lnTo>
                    <a:pt x="26" y="26"/>
                  </a:lnTo>
                  <a:lnTo>
                    <a:pt x="33" y="28"/>
                  </a:lnTo>
                  <a:lnTo>
                    <a:pt x="170" y="28"/>
                  </a:lnTo>
                  <a:lnTo>
                    <a:pt x="177" y="28"/>
                  </a:lnTo>
                  <a:lnTo>
                    <a:pt x="183" y="29"/>
                  </a:lnTo>
                  <a:lnTo>
                    <a:pt x="189" y="31"/>
                  </a:lnTo>
                  <a:lnTo>
                    <a:pt x="194" y="35"/>
                  </a:lnTo>
                  <a:lnTo>
                    <a:pt x="198" y="39"/>
                  </a:lnTo>
                  <a:lnTo>
                    <a:pt x="200" y="43"/>
                  </a:lnTo>
                  <a:lnTo>
                    <a:pt x="201" y="44"/>
                  </a:lnTo>
                  <a:lnTo>
                    <a:pt x="202" y="46"/>
                  </a:lnTo>
                  <a:lnTo>
                    <a:pt x="203" y="50"/>
                  </a:lnTo>
                  <a:lnTo>
                    <a:pt x="203" y="52"/>
                  </a:lnTo>
                  <a:lnTo>
                    <a:pt x="204" y="56"/>
                  </a:lnTo>
                  <a:lnTo>
                    <a:pt x="204" y="52"/>
                  </a:lnTo>
                  <a:lnTo>
                    <a:pt x="204" y="50"/>
                  </a:lnTo>
                  <a:lnTo>
                    <a:pt x="206" y="46"/>
                  </a:lnTo>
                  <a:lnTo>
                    <a:pt x="207" y="44"/>
                  </a:lnTo>
                  <a:lnTo>
                    <a:pt x="208" y="43"/>
                  </a:lnTo>
                  <a:lnTo>
                    <a:pt x="210" y="39"/>
                  </a:lnTo>
                  <a:lnTo>
                    <a:pt x="214" y="35"/>
                  </a:lnTo>
                  <a:lnTo>
                    <a:pt x="219" y="31"/>
                  </a:lnTo>
                  <a:lnTo>
                    <a:pt x="224" y="29"/>
                  </a:lnTo>
                  <a:lnTo>
                    <a:pt x="231" y="28"/>
                  </a:lnTo>
                  <a:lnTo>
                    <a:pt x="238" y="28"/>
                  </a:lnTo>
                  <a:lnTo>
                    <a:pt x="374" y="28"/>
                  </a:lnTo>
                  <a:lnTo>
                    <a:pt x="382" y="26"/>
                  </a:lnTo>
                  <a:lnTo>
                    <a:pt x="388" y="26"/>
                  </a:lnTo>
                  <a:lnTo>
                    <a:pt x="393" y="22"/>
                  </a:lnTo>
                  <a:lnTo>
                    <a:pt x="399" y="18"/>
                  </a:lnTo>
                  <a:lnTo>
                    <a:pt x="403" y="15"/>
                  </a:lnTo>
                  <a:lnTo>
                    <a:pt x="405" y="13"/>
                  </a:lnTo>
                  <a:lnTo>
                    <a:pt x="406" y="11"/>
                  </a:lnTo>
                  <a:lnTo>
                    <a:pt x="407" y="7"/>
                  </a:lnTo>
                  <a:lnTo>
                    <a:pt x="408" y="5"/>
                  </a:lnTo>
                  <a:lnTo>
                    <a:pt x="408" y="1"/>
                  </a:lnTo>
                  <a:lnTo>
                    <a:pt x="409" y="0"/>
                  </a:lnTo>
                </a:path>
              </a:pathLst>
            </a:custGeom>
            <a:noFill/>
            <a:ln w="6350">
              <a:solidFill>
                <a:srgbClr val="000000"/>
              </a:solidFill>
              <a:round/>
              <a:headEnd/>
              <a:tailEnd/>
            </a:ln>
          </p:spPr>
          <p:txBody>
            <a:bodyPr/>
            <a:lstStyle/>
            <a:p>
              <a:endParaRPr lang="es-ES"/>
            </a:p>
          </p:txBody>
        </p:sp>
        <p:sp>
          <p:nvSpPr>
            <p:cNvPr id="18510" name="Rectangle 74"/>
            <p:cNvSpPr>
              <a:spLocks noChangeArrowheads="1"/>
            </p:cNvSpPr>
            <p:nvPr/>
          </p:nvSpPr>
          <p:spPr bwMode="auto">
            <a:xfrm>
              <a:off x="2928" y="1850"/>
              <a:ext cx="670" cy="223"/>
            </a:xfrm>
            <a:prstGeom prst="rect">
              <a:avLst/>
            </a:prstGeom>
            <a:noFill/>
            <a:ln w="9525">
              <a:noFill/>
              <a:miter lim="800000"/>
              <a:headEnd/>
              <a:tailEnd/>
            </a:ln>
          </p:spPr>
          <p:txBody>
            <a:bodyPr wrap="none" lIns="0" tIns="0" rIns="0" bIns="0">
              <a:spAutoFit/>
            </a:bodyPr>
            <a:lstStyle/>
            <a:p>
              <a:r>
                <a:rPr lang="es-ES" sz="2300">
                  <a:solidFill>
                    <a:srgbClr val="000000"/>
                  </a:solidFill>
                  <a:latin typeface="Times New Roman" pitchFamily="18" charset="0"/>
                </a:rPr>
                <a:t>Subredes</a:t>
              </a:r>
              <a:endParaRPr lang="es-ES"/>
            </a:p>
          </p:txBody>
        </p:sp>
      </p:grpSp>
      <p:sp>
        <p:nvSpPr>
          <p:cNvPr id="18437" name="Text Box 75"/>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dirty="0" err="1" smtClean="0">
                <a:solidFill>
                  <a:srgbClr val="C55E39"/>
                </a:solidFill>
              </a:rPr>
              <a:t>Subclasificación</a:t>
            </a:r>
            <a:r>
              <a:rPr lang="es-ES" sz="2800" dirty="0" smtClean="0">
                <a:solidFill>
                  <a:srgbClr val="C55E39"/>
                </a:solidFill>
              </a:rPr>
              <a:t> (</a:t>
            </a:r>
            <a:r>
              <a:rPr lang="es-ES" sz="2800" dirty="0" err="1" smtClean="0">
                <a:solidFill>
                  <a:srgbClr val="C55E39"/>
                </a:solidFill>
              </a:rPr>
              <a:t>subnetting</a:t>
            </a:r>
            <a:r>
              <a:rPr lang="es-ES" sz="2800" dirty="0" smtClean="0">
                <a:solidFill>
                  <a:srgbClr val="C55E39"/>
                </a:solidFill>
              </a:rPr>
              <a:t>)</a:t>
            </a:r>
            <a:endParaRPr lang="es-ES" sz="2800" dirty="0">
              <a:solidFill>
                <a:srgbClr val="C55E39"/>
              </a:solidFill>
            </a:endParaRPr>
          </a:p>
        </p:txBody>
      </p:sp>
      <p:grpSp>
        <p:nvGrpSpPr>
          <p:cNvPr id="79" name="Group 10"/>
          <p:cNvGrpSpPr>
            <a:grpSpLocks/>
          </p:cNvGrpSpPr>
          <p:nvPr/>
        </p:nvGrpSpPr>
        <p:grpSpPr bwMode="auto">
          <a:xfrm>
            <a:off x="58230" y="1684719"/>
            <a:ext cx="1751012" cy="415925"/>
            <a:chOff x="34" y="793"/>
            <a:chExt cx="1103" cy="262"/>
          </a:xfrm>
        </p:grpSpPr>
        <p:grpSp>
          <p:nvGrpSpPr>
            <p:cNvPr id="80" name="Group 11"/>
            <p:cNvGrpSpPr>
              <a:grpSpLocks/>
            </p:cNvGrpSpPr>
            <p:nvPr/>
          </p:nvGrpSpPr>
          <p:grpSpPr bwMode="auto">
            <a:xfrm>
              <a:off x="81" y="863"/>
              <a:ext cx="1056" cy="192"/>
              <a:chOff x="80" y="862"/>
              <a:chExt cx="1056" cy="192"/>
            </a:xfrm>
          </p:grpSpPr>
          <p:sp>
            <p:nvSpPr>
              <p:cNvPr id="82"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83"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81"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body" idx="1"/>
          </p:nvPr>
        </p:nvSpPr>
        <p:spPr>
          <a:xfrm>
            <a:off x="2057400" y="1355725"/>
            <a:ext cx="6908800" cy="5372100"/>
          </a:xfrm>
        </p:spPr>
        <p:txBody>
          <a:bodyPr/>
          <a:lstStyle/>
          <a:p>
            <a:pPr eaLnBrk="1" hangingPunct="1">
              <a:lnSpc>
                <a:spcPct val="90000"/>
              </a:lnSpc>
            </a:pPr>
            <a:r>
              <a:rPr lang="es-ES_tradnl" dirty="0" smtClean="0"/>
              <a:t>¿Qué ocurre  si disponemos de una red de clase C 192.214.11.0/24 y queremos tener 3 subredes, una con 100 equipos y las otras 2 con 50 cada una?</a:t>
            </a:r>
          </a:p>
          <a:p>
            <a:pPr eaLnBrk="1" hangingPunct="1">
              <a:lnSpc>
                <a:spcPct val="90000"/>
              </a:lnSpc>
            </a:pPr>
            <a:r>
              <a:rPr lang="es-ES_tradnl" dirty="0" smtClean="0"/>
              <a:t>En principio, como es de clase C: 1 red, 254 equipos.</a:t>
            </a:r>
          </a:p>
          <a:p>
            <a:pPr eaLnBrk="1" hangingPunct="1">
              <a:lnSpc>
                <a:spcPct val="90000"/>
              </a:lnSpc>
            </a:pPr>
            <a:r>
              <a:rPr lang="es-ES_tradnl" dirty="0" smtClean="0"/>
              <a:t>SOLUCIÓN: </a:t>
            </a:r>
            <a:r>
              <a:rPr lang="es-ES_tradnl" b="1" dirty="0" smtClean="0"/>
              <a:t>VLSM</a:t>
            </a:r>
            <a:r>
              <a:rPr lang="es-ES_tradnl" dirty="0" smtClean="0"/>
              <a:t>. (RIP e IGRP no soportan.)</a:t>
            </a:r>
          </a:p>
          <a:p>
            <a:pPr eaLnBrk="1" hangingPunct="1">
              <a:lnSpc>
                <a:spcPct val="90000"/>
              </a:lnSpc>
            </a:pPr>
            <a:r>
              <a:rPr lang="es-ES_tradnl" dirty="0" smtClean="0"/>
              <a:t>Red: 192.214.11.0/25 </a:t>
            </a:r>
            <a:r>
              <a:rPr lang="es-ES_tradnl" dirty="0" smtClean="0">
                <a:sym typeface="Wingdings" pitchFamily="2" charset="2"/>
              </a:rPr>
              <a:t> 128 posibles direcciones, para 2 subredes (192.214.11.0-127)</a:t>
            </a:r>
          </a:p>
          <a:p>
            <a:pPr eaLnBrk="1" hangingPunct="1">
              <a:lnSpc>
                <a:spcPct val="90000"/>
              </a:lnSpc>
            </a:pPr>
            <a:r>
              <a:rPr lang="es-ES_tradnl" dirty="0" smtClean="0">
                <a:sym typeface="Wingdings" pitchFamily="2" charset="2"/>
              </a:rPr>
              <a:t>Redes 192.214.11.128/26 y 192.214.11.192/26</a:t>
            </a:r>
          </a:p>
          <a:p>
            <a:pPr lvl="2" eaLnBrk="1" hangingPunct="1">
              <a:lnSpc>
                <a:spcPct val="90000"/>
              </a:lnSpc>
            </a:pPr>
            <a:r>
              <a:rPr lang="en-US" dirty="0" smtClean="0"/>
              <a:t>192.214.11.128-191</a:t>
            </a:r>
          </a:p>
          <a:p>
            <a:pPr lvl="2" eaLnBrk="1" hangingPunct="1">
              <a:lnSpc>
                <a:spcPct val="90000"/>
              </a:lnSpc>
            </a:pPr>
            <a:r>
              <a:rPr lang="en-US" dirty="0" smtClean="0"/>
              <a:t>192.214.11.192-255</a:t>
            </a:r>
          </a:p>
        </p:txBody>
      </p:sp>
      <p:sp>
        <p:nvSpPr>
          <p:cNvPr id="19460" name="Text Box 8"/>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Subclasificación - VLSM</a:t>
            </a:r>
          </a:p>
        </p:txBody>
      </p:sp>
      <p:sp>
        <p:nvSpPr>
          <p:cNvPr id="19461" name="Rectangle 9"/>
          <p:cNvSpPr>
            <a:spLocks noGrp="1" noChangeArrowheads="1"/>
          </p:cNvSpPr>
          <p:nvPr>
            <p:ph type="title"/>
          </p:nvPr>
        </p:nvSpPr>
        <p:spPr>
          <a:noFill/>
        </p:spPr>
        <p:txBody>
          <a:bodyPr/>
          <a:lstStyle/>
          <a:p>
            <a:pPr eaLnBrk="1" hangingPunct="1"/>
            <a:r>
              <a:rPr lang="es-ES" smtClean="0"/>
              <a:t>TCP/IP</a:t>
            </a: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87778">
                                            <p:txEl>
                                              <p:pRg st="0" end="0"/>
                                            </p:txEl>
                                          </p:spTgt>
                                        </p:tgtEl>
                                        <p:attrNameLst>
                                          <p:attrName>style.visibility</p:attrName>
                                        </p:attrNameLst>
                                      </p:cBhvr>
                                      <p:to>
                                        <p:strVal val="visible"/>
                                      </p:to>
                                    </p:set>
                                    <p:anim calcmode="lin" valueType="num">
                                      <p:cBhvr>
                                        <p:cTn id="7" dur="500" fill="hold"/>
                                        <p:tgtEl>
                                          <p:spTgt spid="58777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87778">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587778">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587778">
                                            <p:txEl>
                                              <p:pRg st="0" end="0"/>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87778">
                                            <p:txEl>
                                              <p:pRg st="1" end="1"/>
                                            </p:txEl>
                                          </p:spTgt>
                                        </p:tgtEl>
                                        <p:attrNameLst>
                                          <p:attrName>style.visibility</p:attrName>
                                        </p:attrNameLst>
                                      </p:cBhvr>
                                      <p:to>
                                        <p:strVal val="visible"/>
                                      </p:to>
                                    </p:set>
                                    <p:anim calcmode="lin" valueType="num">
                                      <p:cBhvr>
                                        <p:cTn id="13" dur="500" fill="hold"/>
                                        <p:tgtEl>
                                          <p:spTgt spid="58777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87778">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587778">
                                            <p:txEl>
                                              <p:pRg st="1" end="1"/>
                                            </p:txEl>
                                          </p:spTgt>
                                        </p:tgtEl>
                                        <p:attrNameLst>
                                          <p:attrName>style.rotation</p:attrName>
                                        </p:attrNameLst>
                                      </p:cBhvr>
                                      <p:tavLst>
                                        <p:tav tm="0">
                                          <p:val>
                                            <p:fltVal val="360"/>
                                          </p:val>
                                        </p:tav>
                                        <p:tav tm="100000">
                                          <p:val>
                                            <p:fltVal val="0"/>
                                          </p:val>
                                        </p:tav>
                                      </p:tavLst>
                                    </p:anim>
                                    <p:animEffect transition="in" filter="fade">
                                      <p:cBhvr>
                                        <p:cTn id="16" dur="500"/>
                                        <p:tgtEl>
                                          <p:spTgt spid="58777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587778">
                                            <p:txEl>
                                              <p:pRg st="2" end="2"/>
                                            </p:txEl>
                                          </p:spTgt>
                                        </p:tgtEl>
                                        <p:attrNameLst>
                                          <p:attrName>style.visibility</p:attrName>
                                        </p:attrNameLst>
                                      </p:cBhvr>
                                      <p:to>
                                        <p:strVal val="visible"/>
                                      </p:to>
                                    </p:set>
                                    <p:anim calcmode="lin" valueType="num">
                                      <p:cBhvr>
                                        <p:cTn id="21" dur="500" fill="hold"/>
                                        <p:tgtEl>
                                          <p:spTgt spid="58777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87778">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587778">
                                            <p:txEl>
                                              <p:pRg st="2" end="2"/>
                                            </p:txEl>
                                          </p:spTgt>
                                        </p:tgtEl>
                                        <p:attrNameLst>
                                          <p:attrName>style.rotation</p:attrName>
                                        </p:attrNameLst>
                                      </p:cBhvr>
                                      <p:tavLst>
                                        <p:tav tm="0">
                                          <p:val>
                                            <p:fltVal val="360"/>
                                          </p:val>
                                        </p:tav>
                                        <p:tav tm="100000">
                                          <p:val>
                                            <p:fltVal val="0"/>
                                          </p:val>
                                        </p:tav>
                                      </p:tavLst>
                                    </p:anim>
                                    <p:animEffect transition="in" filter="fade">
                                      <p:cBhvr>
                                        <p:cTn id="24" dur="500"/>
                                        <p:tgtEl>
                                          <p:spTgt spid="58777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587778">
                                            <p:txEl>
                                              <p:pRg st="3" end="3"/>
                                            </p:txEl>
                                          </p:spTgt>
                                        </p:tgtEl>
                                        <p:attrNameLst>
                                          <p:attrName>style.visibility</p:attrName>
                                        </p:attrNameLst>
                                      </p:cBhvr>
                                      <p:to>
                                        <p:strVal val="visible"/>
                                      </p:to>
                                    </p:set>
                                    <p:anim calcmode="lin" valueType="num">
                                      <p:cBhvr>
                                        <p:cTn id="29" dur="500" fill="hold"/>
                                        <p:tgtEl>
                                          <p:spTgt spid="587778">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587778">
                                            <p:txEl>
                                              <p:pRg st="3" end="3"/>
                                            </p:txEl>
                                          </p:spTgt>
                                        </p:tgtEl>
                                        <p:attrNameLst>
                                          <p:attrName>ppt_h</p:attrName>
                                        </p:attrNameLst>
                                      </p:cBhvr>
                                      <p:tavLst>
                                        <p:tav tm="0">
                                          <p:val>
                                            <p:fltVal val="0"/>
                                          </p:val>
                                        </p:tav>
                                        <p:tav tm="100000">
                                          <p:val>
                                            <p:strVal val="#ppt_h"/>
                                          </p:val>
                                        </p:tav>
                                      </p:tavLst>
                                    </p:anim>
                                    <p:anim calcmode="lin" valueType="num">
                                      <p:cBhvr>
                                        <p:cTn id="31" dur="500" fill="hold"/>
                                        <p:tgtEl>
                                          <p:spTgt spid="587778">
                                            <p:txEl>
                                              <p:pRg st="3" end="3"/>
                                            </p:txEl>
                                          </p:spTgt>
                                        </p:tgtEl>
                                        <p:attrNameLst>
                                          <p:attrName>style.rotation</p:attrName>
                                        </p:attrNameLst>
                                      </p:cBhvr>
                                      <p:tavLst>
                                        <p:tav tm="0">
                                          <p:val>
                                            <p:fltVal val="360"/>
                                          </p:val>
                                        </p:tav>
                                        <p:tav tm="100000">
                                          <p:val>
                                            <p:fltVal val="0"/>
                                          </p:val>
                                        </p:tav>
                                      </p:tavLst>
                                    </p:anim>
                                    <p:animEffect transition="in" filter="fade">
                                      <p:cBhvr>
                                        <p:cTn id="32" dur="500"/>
                                        <p:tgtEl>
                                          <p:spTgt spid="58777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nodeType="clickEffect">
                                  <p:stCondLst>
                                    <p:cond delay="0"/>
                                  </p:stCondLst>
                                  <p:childTnLst>
                                    <p:set>
                                      <p:cBhvr>
                                        <p:cTn id="36" dur="1" fill="hold">
                                          <p:stCondLst>
                                            <p:cond delay="0"/>
                                          </p:stCondLst>
                                        </p:cTn>
                                        <p:tgtEl>
                                          <p:spTgt spid="587778">
                                            <p:txEl>
                                              <p:pRg st="4" end="4"/>
                                            </p:txEl>
                                          </p:spTgt>
                                        </p:tgtEl>
                                        <p:attrNameLst>
                                          <p:attrName>style.visibility</p:attrName>
                                        </p:attrNameLst>
                                      </p:cBhvr>
                                      <p:to>
                                        <p:strVal val="visible"/>
                                      </p:to>
                                    </p:set>
                                    <p:anim calcmode="lin" valueType="num">
                                      <p:cBhvr>
                                        <p:cTn id="37" dur="500" fill="hold"/>
                                        <p:tgtEl>
                                          <p:spTgt spid="587778">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587778">
                                            <p:txEl>
                                              <p:pRg st="4" end="4"/>
                                            </p:txEl>
                                          </p:spTgt>
                                        </p:tgtEl>
                                        <p:attrNameLst>
                                          <p:attrName>ppt_h</p:attrName>
                                        </p:attrNameLst>
                                      </p:cBhvr>
                                      <p:tavLst>
                                        <p:tav tm="0">
                                          <p:val>
                                            <p:fltVal val="0"/>
                                          </p:val>
                                        </p:tav>
                                        <p:tav tm="100000">
                                          <p:val>
                                            <p:strVal val="#ppt_h"/>
                                          </p:val>
                                        </p:tav>
                                      </p:tavLst>
                                    </p:anim>
                                    <p:anim calcmode="lin" valueType="num">
                                      <p:cBhvr>
                                        <p:cTn id="39" dur="500" fill="hold"/>
                                        <p:tgtEl>
                                          <p:spTgt spid="587778">
                                            <p:txEl>
                                              <p:pRg st="4" end="4"/>
                                            </p:txEl>
                                          </p:spTgt>
                                        </p:tgtEl>
                                        <p:attrNameLst>
                                          <p:attrName>style.rotation</p:attrName>
                                        </p:attrNameLst>
                                      </p:cBhvr>
                                      <p:tavLst>
                                        <p:tav tm="0">
                                          <p:val>
                                            <p:fltVal val="360"/>
                                          </p:val>
                                        </p:tav>
                                        <p:tav tm="100000">
                                          <p:val>
                                            <p:fltVal val="0"/>
                                          </p:val>
                                        </p:tav>
                                      </p:tavLst>
                                    </p:anim>
                                    <p:animEffect transition="in" filter="fade">
                                      <p:cBhvr>
                                        <p:cTn id="40" dur="500"/>
                                        <p:tgtEl>
                                          <p:spTgt spid="587778">
                                            <p:txEl>
                                              <p:pRg st="4" end="4"/>
                                            </p:txEl>
                                          </p:spTgt>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587778">
                                            <p:txEl>
                                              <p:pRg st="5" end="5"/>
                                            </p:txEl>
                                          </p:spTgt>
                                        </p:tgtEl>
                                        <p:attrNameLst>
                                          <p:attrName>style.visibility</p:attrName>
                                        </p:attrNameLst>
                                      </p:cBhvr>
                                      <p:to>
                                        <p:strVal val="visible"/>
                                      </p:to>
                                    </p:set>
                                    <p:anim calcmode="lin" valueType="num">
                                      <p:cBhvr>
                                        <p:cTn id="43" dur="500" fill="hold"/>
                                        <p:tgtEl>
                                          <p:spTgt spid="587778">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587778">
                                            <p:txEl>
                                              <p:pRg st="5" end="5"/>
                                            </p:txEl>
                                          </p:spTgt>
                                        </p:tgtEl>
                                        <p:attrNameLst>
                                          <p:attrName>ppt_h</p:attrName>
                                        </p:attrNameLst>
                                      </p:cBhvr>
                                      <p:tavLst>
                                        <p:tav tm="0">
                                          <p:val>
                                            <p:fltVal val="0"/>
                                          </p:val>
                                        </p:tav>
                                        <p:tav tm="100000">
                                          <p:val>
                                            <p:strVal val="#ppt_h"/>
                                          </p:val>
                                        </p:tav>
                                      </p:tavLst>
                                    </p:anim>
                                    <p:anim calcmode="lin" valueType="num">
                                      <p:cBhvr>
                                        <p:cTn id="45" dur="500" fill="hold"/>
                                        <p:tgtEl>
                                          <p:spTgt spid="587778">
                                            <p:txEl>
                                              <p:pRg st="5" end="5"/>
                                            </p:txEl>
                                          </p:spTgt>
                                        </p:tgtEl>
                                        <p:attrNameLst>
                                          <p:attrName>style.rotation</p:attrName>
                                        </p:attrNameLst>
                                      </p:cBhvr>
                                      <p:tavLst>
                                        <p:tav tm="0">
                                          <p:val>
                                            <p:fltVal val="360"/>
                                          </p:val>
                                        </p:tav>
                                        <p:tav tm="100000">
                                          <p:val>
                                            <p:fltVal val="0"/>
                                          </p:val>
                                        </p:tav>
                                      </p:tavLst>
                                    </p:anim>
                                    <p:animEffect transition="in" filter="fade">
                                      <p:cBhvr>
                                        <p:cTn id="46" dur="500"/>
                                        <p:tgtEl>
                                          <p:spTgt spid="587778">
                                            <p:txEl>
                                              <p:pRg st="5" end="5"/>
                                            </p:txEl>
                                          </p:spTgt>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587778">
                                            <p:txEl>
                                              <p:pRg st="6" end="6"/>
                                            </p:txEl>
                                          </p:spTgt>
                                        </p:tgtEl>
                                        <p:attrNameLst>
                                          <p:attrName>style.visibility</p:attrName>
                                        </p:attrNameLst>
                                      </p:cBhvr>
                                      <p:to>
                                        <p:strVal val="visible"/>
                                      </p:to>
                                    </p:set>
                                    <p:anim calcmode="lin" valueType="num">
                                      <p:cBhvr>
                                        <p:cTn id="49" dur="500" fill="hold"/>
                                        <p:tgtEl>
                                          <p:spTgt spid="58777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87778">
                                            <p:txEl>
                                              <p:pRg st="6" end="6"/>
                                            </p:txEl>
                                          </p:spTgt>
                                        </p:tgtEl>
                                        <p:attrNameLst>
                                          <p:attrName>ppt_h</p:attrName>
                                        </p:attrNameLst>
                                      </p:cBhvr>
                                      <p:tavLst>
                                        <p:tav tm="0">
                                          <p:val>
                                            <p:fltVal val="0"/>
                                          </p:val>
                                        </p:tav>
                                        <p:tav tm="100000">
                                          <p:val>
                                            <p:strVal val="#ppt_h"/>
                                          </p:val>
                                        </p:tav>
                                      </p:tavLst>
                                    </p:anim>
                                    <p:anim calcmode="lin" valueType="num">
                                      <p:cBhvr>
                                        <p:cTn id="51" dur="500" fill="hold"/>
                                        <p:tgtEl>
                                          <p:spTgt spid="587778">
                                            <p:txEl>
                                              <p:pRg st="6" end="6"/>
                                            </p:txEl>
                                          </p:spTgt>
                                        </p:tgtEl>
                                        <p:attrNameLst>
                                          <p:attrName>style.rotation</p:attrName>
                                        </p:attrNameLst>
                                      </p:cBhvr>
                                      <p:tavLst>
                                        <p:tav tm="0">
                                          <p:val>
                                            <p:fltVal val="360"/>
                                          </p:val>
                                        </p:tav>
                                        <p:tav tm="100000">
                                          <p:val>
                                            <p:fltVal val="0"/>
                                          </p:val>
                                        </p:tav>
                                      </p:tavLst>
                                    </p:anim>
                                    <p:animEffect transition="in" filter="fade">
                                      <p:cBhvr>
                                        <p:cTn id="52" dur="500"/>
                                        <p:tgtEl>
                                          <p:spTgt spid="5877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 smtClean="0"/>
              <a:t>TCP/IP</a:t>
            </a:r>
          </a:p>
        </p:txBody>
      </p:sp>
      <p:grpSp>
        <p:nvGrpSpPr>
          <p:cNvPr id="2" name="Group 3"/>
          <p:cNvGrpSpPr>
            <a:grpSpLocks noChangeAspect="1"/>
          </p:cNvGrpSpPr>
          <p:nvPr/>
        </p:nvGrpSpPr>
        <p:grpSpPr bwMode="auto">
          <a:xfrm>
            <a:off x="1889125" y="1438275"/>
            <a:ext cx="6910388" cy="5186363"/>
            <a:chOff x="1190" y="803"/>
            <a:chExt cx="4353" cy="3370"/>
          </a:xfrm>
        </p:grpSpPr>
        <p:sp>
          <p:nvSpPr>
            <p:cNvPr id="22538" name="AutoShape 4"/>
            <p:cNvSpPr>
              <a:spLocks noChangeAspect="1" noChangeArrowheads="1" noTextEdit="1"/>
            </p:cNvSpPr>
            <p:nvPr/>
          </p:nvSpPr>
          <p:spPr bwMode="auto">
            <a:xfrm>
              <a:off x="1191" y="804"/>
              <a:ext cx="4352" cy="3264"/>
            </a:xfrm>
            <a:prstGeom prst="rect">
              <a:avLst/>
            </a:prstGeom>
            <a:solidFill>
              <a:srgbClr val="FFFFFF"/>
            </a:solidFill>
            <a:ln w="9525" algn="ctr">
              <a:solidFill>
                <a:srgbClr val="000000"/>
              </a:solidFill>
              <a:miter lim="800000"/>
              <a:headEnd/>
              <a:tailEnd/>
            </a:ln>
          </p:spPr>
          <p:txBody>
            <a:bodyPr/>
            <a:lstStyle/>
            <a:p>
              <a:endParaRPr lang="es-ES"/>
            </a:p>
          </p:txBody>
        </p:sp>
        <p:sp>
          <p:nvSpPr>
            <p:cNvPr id="22539" name="Rectangle 5"/>
            <p:cNvSpPr>
              <a:spLocks noChangeArrowheads="1"/>
            </p:cNvSpPr>
            <p:nvPr/>
          </p:nvSpPr>
          <p:spPr bwMode="auto">
            <a:xfrm>
              <a:off x="1190" y="803"/>
              <a:ext cx="4352" cy="3264"/>
            </a:xfrm>
            <a:prstGeom prst="rect">
              <a:avLst/>
            </a:prstGeom>
            <a:solidFill>
              <a:srgbClr val="FFFFFF"/>
            </a:solidFill>
            <a:ln w="9525">
              <a:noFill/>
              <a:miter lim="800000"/>
              <a:headEnd/>
              <a:tailEnd/>
            </a:ln>
          </p:spPr>
          <p:txBody>
            <a:bodyPr/>
            <a:lstStyle/>
            <a:p>
              <a:endParaRPr lang="es-ES_tradnl"/>
            </a:p>
          </p:txBody>
        </p:sp>
        <p:sp>
          <p:nvSpPr>
            <p:cNvPr id="22540" name="Rectangle 6"/>
            <p:cNvSpPr>
              <a:spLocks noChangeArrowheads="1"/>
            </p:cNvSpPr>
            <p:nvPr/>
          </p:nvSpPr>
          <p:spPr bwMode="auto">
            <a:xfrm>
              <a:off x="3098" y="3936"/>
              <a:ext cx="1" cy="237"/>
            </a:xfrm>
            <a:prstGeom prst="rect">
              <a:avLst/>
            </a:prstGeom>
            <a:noFill/>
            <a:ln w="9525">
              <a:noFill/>
              <a:miter lim="800000"/>
              <a:headEnd/>
              <a:tailEnd/>
            </a:ln>
          </p:spPr>
          <p:txBody>
            <a:bodyPr wrap="none" lIns="0" tIns="0" rIns="0" bIns="0">
              <a:spAutoFit/>
            </a:bodyPr>
            <a:lstStyle/>
            <a:p>
              <a:endParaRPr lang="es-ES"/>
            </a:p>
          </p:txBody>
        </p:sp>
        <p:sp>
          <p:nvSpPr>
            <p:cNvPr id="22541" name="Rectangle 7"/>
            <p:cNvSpPr>
              <a:spLocks noChangeArrowheads="1"/>
            </p:cNvSpPr>
            <p:nvPr/>
          </p:nvSpPr>
          <p:spPr bwMode="auto">
            <a:xfrm>
              <a:off x="3369" y="3936"/>
              <a:ext cx="29" cy="109"/>
            </a:xfrm>
            <a:prstGeom prst="rect">
              <a:avLst/>
            </a:prstGeom>
            <a:noFill/>
            <a:ln w="9525">
              <a:noFill/>
              <a:miter lim="800000"/>
              <a:headEnd/>
              <a:tailEnd/>
            </a:ln>
          </p:spPr>
          <p:txBody>
            <a:bodyPr wrap="none" lIns="0" tIns="0" rIns="0" bIns="0">
              <a:spAutoFit/>
            </a:bodyPr>
            <a:lstStyle/>
            <a:p>
              <a:r>
                <a:rPr lang="es-ES" sz="1100">
                  <a:solidFill>
                    <a:srgbClr val="000000"/>
                  </a:solidFill>
                  <a:latin typeface="Times New Roman" pitchFamily="18" charset="0"/>
                </a:rPr>
                <a:t>-</a:t>
              </a:r>
              <a:endParaRPr lang="es-ES"/>
            </a:p>
          </p:txBody>
        </p:sp>
        <p:sp>
          <p:nvSpPr>
            <p:cNvPr id="22542" name="Rectangle 8"/>
            <p:cNvSpPr>
              <a:spLocks noChangeArrowheads="1"/>
            </p:cNvSpPr>
            <p:nvPr/>
          </p:nvSpPr>
          <p:spPr bwMode="auto">
            <a:xfrm>
              <a:off x="3397" y="3936"/>
              <a:ext cx="1" cy="237"/>
            </a:xfrm>
            <a:prstGeom prst="rect">
              <a:avLst/>
            </a:prstGeom>
            <a:noFill/>
            <a:ln w="9525">
              <a:noFill/>
              <a:miter lim="800000"/>
              <a:headEnd/>
              <a:tailEnd/>
            </a:ln>
          </p:spPr>
          <p:txBody>
            <a:bodyPr wrap="none" lIns="0" tIns="0" rIns="0" bIns="0">
              <a:spAutoFit/>
            </a:bodyPr>
            <a:lstStyle/>
            <a:p>
              <a:endParaRPr lang="es-ES"/>
            </a:p>
          </p:txBody>
        </p:sp>
        <p:sp>
          <p:nvSpPr>
            <p:cNvPr id="22543" name="Rectangle 9"/>
            <p:cNvSpPr>
              <a:spLocks noChangeArrowheads="1"/>
            </p:cNvSpPr>
            <p:nvPr/>
          </p:nvSpPr>
          <p:spPr bwMode="auto">
            <a:xfrm>
              <a:off x="1286" y="3928"/>
              <a:ext cx="1" cy="237"/>
            </a:xfrm>
            <a:prstGeom prst="rect">
              <a:avLst/>
            </a:prstGeom>
            <a:noFill/>
            <a:ln w="9525">
              <a:noFill/>
              <a:miter lim="800000"/>
              <a:headEnd/>
              <a:tailEnd/>
            </a:ln>
          </p:spPr>
          <p:txBody>
            <a:bodyPr wrap="none" lIns="0" tIns="0" rIns="0" bIns="0">
              <a:spAutoFit/>
            </a:bodyPr>
            <a:lstStyle/>
            <a:p>
              <a:endParaRPr lang="es-ES"/>
            </a:p>
          </p:txBody>
        </p:sp>
        <p:sp>
          <p:nvSpPr>
            <p:cNvPr id="22544" name="Rectangle 10"/>
            <p:cNvSpPr>
              <a:spLocks noChangeArrowheads="1"/>
            </p:cNvSpPr>
            <p:nvPr/>
          </p:nvSpPr>
          <p:spPr bwMode="auto">
            <a:xfrm>
              <a:off x="4776" y="3928"/>
              <a:ext cx="1" cy="237"/>
            </a:xfrm>
            <a:prstGeom prst="rect">
              <a:avLst/>
            </a:prstGeom>
            <a:noFill/>
            <a:ln w="9525">
              <a:noFill/>
              <a:miter lim="800000"/>
              <a:headEnd/>
              <a:tailEnd/>
            </a:ln>
          </p:spPr>
          <p:txBody>
            <a:bodyPr wrap="none" lIns="0" tIns="0" rIns="0" bIns="0">
              <a:spAutoFit/>
            </a:bodyPr>
            <a:lstStyle/>
            <a:p>
              <a:endParaRPr lang="es-ES"/>
            </a:p>
          </p:txBody>
        </p:sp>
        <p:sp>
          <p:nvSpPr>
            <p:cNvPr id="22545" name="Rectangle 11"/>
            <p:cNvSpPr>
              <a:spLocks noChangeArrowheads="1"/>
            </p:cNvSpPr>
            <p:nvPr/>
          </p:nvSpPr>
          <p:spPr bwMode="auto">
            <a:xfrm>
              <a:off x="3365" y="2735"/>
              <a:ext cx="576"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a:t>
              </a:r>
              <a:endParaRPr lang="es-ES"/>
            </a:p>
          </p:txBody>
        </p:sp>
        <p:sp>
          <p:nvSpPr>
            <p:cNvPr id="22546" name="Rectangle 12"/>
            <p:cNvSpPr>
              <a:spLocks noChangeArrowheads="1"/>
            </p:cNvSpPr>
            <p:nvPr/>
          </p:nvSpPr>
          <p:spPr bwMode="auto">
            <a:xfrm>
              <a:off x="3944" y="2735"/>
              <a:ext cx="213"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ppio</a:t>
              </a:r>
              <a:endParaRPr lang="es-ES"/>
            </a:p>
          </p:txBody>
        </p:sp>
        <p:sp>
          <p:nvSpPr>
            <p:cNvPr id="22547" name="Rectangle 13"/>
            <p:cNvSpPr>
              <a:spLocks noChangeArrowheads="1"/>
            </p:cNvSpPr>
            <p:nvPr/>
          </p:nvSpPr>
          <p:spPr bwMode="auto">
            <a:xfrm>
              <a:off x="4159" y="2735"/>
              <a:ext cx="483"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 Clase D)</a:t>
              </a:r>
              <a:endParaRPr lang="es-ES"/>
            </a:p>
          </p:txBody>
        </p:sp>
        <p:sp>
          <p:nvSpPr>
            <p:cNvPr id="22548" name="Rectangle 14"/>
            <p:cNvSpPr>
              <a:spLocks noChangeArrowheads="1"/>
            </p:cNvSpPr>
            <p:nvPr/>
          </p:nvSpPr>
          <p:spPr bwMode="auto">
            <a:xfrm>
              <a:off x="2355" y="2735"/>
              <a:ext cx="45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224.0.0.0</a:t>
              </a:r>
              <a:endParaRPr lang="es-ES"/>
            </a:p>
          </p:txBody>
        </p:sp>
        <p:sp>
          <p:nvSpPr>
            <p:cNvPr id="22549" name="Rectangle 15"/>
            <p:cNvSpPr>
              <a:spLocks noChangeArrowheads="1"/>
            </p:cNvSpPr>
            <p:nvPr/>
          </p:nvSpPr>
          <p:spPr bwMode="auto">
            <a:xfrm>
              <a:off x="3438" y="2320"/>
              <a:ext cx="1128"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(fin clase B)</a:t>
              </a:r>
              <a:endParaRPr lang="es-ES"/>
            </a:p>
          </p:txBody>
        </p:sp>
        <p:sp>
          <p:nvSpPr>
            <p:cNvPr id="22550" name="Rectangle 16"/>
            <p:cNvSpPr>
              <a:spLocks noChangeArrowheads="1"/>
            </p:cNvSpPr>
            <p:nvPr/>
          </p:nvSpPr>
          <p:spPr bwMode="auto">
            <a:xfrm>
              <a:off x="2294" y="2320"/>
              <a:ext cx="57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191.255.0.0</a:t>
              </a:r>
              <a:endParaRPr lang="es-ES"/>
            </a:p>
          </p:txBody>
        </p:sp>
        <p:sp>
          <p:nvSpPr>
            <p:cNvPr id="22551" name="Rectangle 17"/>
            <p:cNvSpPr>
              <a:spLocks noChangeArrowheads="1"/>
            </p:cNvSpPr>
            <p:nvPr/>
          </p:nvSpPr>
          <p:spPr bwMode="auto">
            <a:xfrm>
              <a:off x="3817" y="3563"/>
              <a:ext cx="373"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Privado</a:t>
              </a:r>
              <a:endParaRPr lang="es-ES"/>
            </a:p>
          </p:txBody>
        </p:sp>
        <p:sp>
          <p:nvSpPr>
            <p:cNvPr id="22552" name="Rectangle 18"/>
            <p:cNvSpPr>
              <a:spLocks noChangeArrowheads="1"/>
            </p:cNvSpPr>
            <p:nvPr/>
          </p:nvSpPr>
          <p:spPr bwMode="auto">
            <a:xfrm>
              <a:off x="1887" y="3563"/>
              <a:ext cx="60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192.168.0.0 </a:t>
              </a:r>
              <a:endParaRPr lang="es-ES"/>
            </a:p>
          </p:txBody>
        </p:sp>
        <p:sp>
          <p:nvSpPr>
            <p:cNvPr id="22553" name="Rectangle 19"/>
            <p:cNvSpPr>
              <a:spLocks noChangeArrowheads="1"/>
            </p:cNvSpPr>
            <p:nvPr/>
          </p:nvSpPr>
          <p:spPr bwMode="auto">
            <a:xfrm>
              <a:off x="2491" y="3563"/>
              <a:ext cx="6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a:t>
              </a:r>
              <a:endParaRPr lang="es-ES"/>
            </a:p>
          </p:txBody>
        </p:sp>
        <p:sp>
          <p:nvSpPr>
            <p:cNvPr id="22554" name="Rectangle 20"/>
            <p:cNvSpPr>
              <a:spLocks noChangeArrowheads="1"/>
            </p:cNvSpPr>
            <p:nvPr/>
          </p:nvSpPr>
          <p:spPr bwMode="auto">
            <a:xfrm>
              <a:off x="2582" y="3563"/>
              <a:ext cx="69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192.168.255.0</a:t>
              </a:r>
              <a:endParaRPr lang="es-ES"/>
            </a:p>
          </p:txBody>
        </p:sp>
        <p:sp>
          <p:nvSpPr>
            <p:cNvPr id="22555" name="Rectangle 21"/>
            <p:cNvSpPr>
              <a:spLocks noChangeArrowheads="1"/>
            </p:cNvSpPr>
            <p:nvPr/>
          </p:nvSpPr>
          <p:spPr bwMode="auto">
            <a:xfrm>
              <a:off x="3817" y="3356"/>
              <a:ext cx="373"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Privado</a:t>
              </a:r>
              <a:endParaRPr lang="es-ES"/>
            </a:p>
          </p:txBody>
        </p:sp>
        <p:sp>
          <p:nvSpPr>
            <p:cNvPr id="22556" name="Rectangle 22"/>
            <p:cNvSpPr>
              <a:spLocks noChangeArrowheads="1"/>
            </p:cNvSpPr>
            <p:nvPr/>
          </p:nvSpPr>
          <p:spPr bwMode="auto">
            <a:xfrm>
              <a:off x="2008" y="3356"/>
              <a:ext cx="54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172.16.0.0 </a:t>
              </a:r>
              <a:endParaRPr lang="es-ES"/>
            </a:p>
          </p:txBody>
        </p:sp>
        <p:sp>
          <p:nvSpPr>
            <p:cNvPr id="22557" name="Rectangle 23"/>
            <p:cNvSpPr>
              <a:spLocks noChangeArrowheads="1"/>
            </p:cNvSpPr>
            <p:nvPr/>
          </p:nvSpPr>
          <p:spPr bwMode="auto">
            <a:xfrm>
              <a:off x="2552" y="3356"/>
              <a:ext cx="6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a:t>
              </a:r>
              <a:endParaRPr lang="es-ES"/>
            </a:p>
          </p:txBody>
        </p:sp>
        <p:sp>
          <p:nvSpPr>
            <p:cNvPr id="22558" name="Rectangle 24"/>
            <p:cNvSpPr>
              <a:spLocks noChangeArrowheads="1"/>
            </p:cNvSpPr>
            <p:nvPr/>
          </p:nvSpPr>
          <p:spPr bwMode="auto">
            <a:xfrm>
              <a:off x="2642" y="3356"/>
              <a:ext cx="51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172.31.0.0</a:t>
              </a:r>
              <a:endParaRPr lang="es-ES"/>
            </a:p>
          </p:txBody>
        </p:sp>
        <p:sp>
          <p:nvSpPr>
            <p:cNvPr id="22559" name="Rectangle 25"/>
            <p:cNvSpPr>
              <a:spLocks noChangeArrowheads="1"/>
            </p:cNvSpPr>
            <p:nvPr/>
          </p:nvSpPr>
          <p:spPr bwMode="auto">
            <a:xfrm>
              <a:off x="3817" y="3148"/>
              <a:ext cx="373"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Privado</a:t>
              </a:r>
              <a:endParaRPr lang="es-ES"/>
            </a:p>
          </p:txBody>
        </p:sp>
        <p:sp>
          <p:nvSpPr>
            <p:cNvPr id="22560" name="Rectangle 26"/>
            <p:cNvSpPr>
              <a:spLocks noChangeArrowheads="1"/>
            </p:cNvSpPr>
            <p:nvPr/>
          </p:nvSpPr>
          <p:spPr bwMode="auto">
            <a:xfrm>
              <a:off x="2385" y="3148"/>
              <a:ext cx="39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10.0.0.0</a:t>
              </a:r>
              <a:endParaRPr lang="es-ES"/>
            </a:p>
          </p:txBody>
        </p:sp>
        <p:sp>
          <p:nvSpPr>
            <p:cNvPr id="22561" name="Rectangle 27"/>
            <p:cNvSpPr>
              <a:spLocks noChangeArrowheads="1"/>
            </p:cNvSpPr>
            <p:nvPr/>
          </p:nvSpPr>
          <p:spPr bwMode="auto">
            <a:xfrm>
              <a:off x="3524" y="2941"/>
              <a:ext cx="958"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(clase E)</a:t>
              </a:r>
              <a:endParaRPr lang="es-ES"/>
            </a:p>
          </p:txBody>
        </p:sp>
        <p:sp>
          <p:nvSpPr>
            <p:cNvPr id="22562" name="Rectangle 28"/>
            <p:cNvSpPr>
              <a:spLocks noChangeArrowheads="1"/>
            </p:cNvSpPr>
            <p:nvPr/>
          </p:nvSpPr>
          <p:spPr bwMode="auto">
            <a:xfrm>
              <a:off x="1887" y="2941"/>
              <a:ext cx="48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240.0.0.0 </a:t>
              </a:r>
              <a:endParaRPr lang="es-ES"/>
            </a:p>
          </p:txBody>
        </p:sp>
        <p:sp>
          <p:nvSpPr>
            <p:cNvPr id="22563" name="Rectangle 29"/>
            <p:cNvSpPr>
              <a:spLocks noChangeArrowheads="1"/>
            </p:cNvSpPr>
            <p:nvPr/>
          </p:nvSpPr>
          <p:spPr bwMode="auto">
            <a:xfrm>
              <a:off x="2371" y="2941"/>
              <a:ext cx="6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a:t>
              </a:r>
              <a:endParaRPr lang="es-ES"/>
            </a:p>
          </p:txBody>
        </p:sp>
        <p:sp>
          <p:nvSpPr>
            <p:cNvPr id="22564" name="Rectangle 30"/>
            <p:cNvSpPr>
              <a:spLocks noChangeArrowheads="1"/>
            </p:cNvSpPr>
            <p:nvPr/>
          </p:nvSpPr>
          <p:spPr bwMode="auto">
            <a:xfrm>
              <a:off x="2461" y="2941"/>
              <a:ext cx="81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255.255.255.254</a:t>
              </a:r>
              <a:endParaRPr lang="es-ES"/>
            </a:p>
          </p:txBody>
        </p:sp>
        <p:sp>
          <p:nvSpPr>
            <p:cNvPr id="22565" name="Rectangle 31"/>
            <p:cNvSpPr>
              <a:spLocks noChangeArrowheads="1"/>
            </p:cNvSpPr>
            <p:nvPr/>
          </p:nvSpPr>
          <p:spPr bwMode="auto">
            <a:xfrm>
              <a:off x="3369" y="2528"/>
              <a:ext cx="576"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a:t>
              </a:r>
              <a:endParaRPr lang="es-ES"/>
            </a:p>
          </p:txBody>
        </p:sp>
        <p:sp>
          <p:nvSpPr>
            <p:cNvPr id="22566" name="Rectangle 32"/>
            <p:cNvSpPr>
              <a:spLocks noChangeArrowheads="1"/>
            </p:cNvSpPr>
            <p:nvPr/>
          </p:nvSpPr>
          <p:spPr bwMode="auto">
            <a:xfrm>
              <a:off x="3948" y="2528"/>
              <a:ext cx="213"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ppio</a:t>
              </a:r>
              <a:endParaRPr lang="es-ES"/>
            </a:p>
          </p:txBody>
        </p:sp>
        <p:sp>
          <p:nvSpPr>
            <p:cNvPr id="22567" name="Rectangle 33"/>
            <p:cNvSpPr>
              <a:spLocks noChangeArrowheads="1"/>
            </p:cNvSpPr>
            <p:nvPr/>
          </p:nvSpPr>
          <p:spPr bwMode="auto">
            <a:xfrm>
              <a:off x="4163" y="2528"/>
              <a:ext cx="476"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 Clase C)</a:t>
              </a:r>
              <a:endParaRPr lang="es-ES"/>
            </a:p>
          </p:txBody>
        </p:sp>
        <p:sp>
          <p:nvSpPr>
            <p:cNvPr id="22568" name="Rectangle 34"/>
            <p:cNvSpPr>
              <a:spLocks noChangeArrowheads="1"/>
            </p:cNvSpPr>
            <p:nvPr/>
          </p:nvSpPr>
          <p:spPr bwMode="auto">
            <a:xfrm>
              <a:off x="2355" y="2528"/>
              <a:ext cx="45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192.0.0.0</a:t>
              </a:r>
              <a:endParaRPr lang="es-ES"/>
            </a:p>
          </p:txBody>
        </p:sp>
        <p:sp>
          <p:nvSpPr>
            <p:cNvPr id="22569" name="Rectangle 35"/>
            <p:cNvSpPr>
              <a:spLocks noChangeArrowheads="1"/>
            </p:cNvSpPr>
            <p:nvPr/>
          </p:nvSpPr>
          <p:spPr bwMode="auto">
            <a:xfrm>
              <a:off x="3369" y="2114"/>
              <a:ext cx="576"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a:t>
              </a:r>
              <a:endParaRPr lang="es-ES"/>
            </a:p>
          </p:txBody>
        </p:sp>
        <p:sp>
          <p:nvSpPr>
            <p:cNvPr id="22570" name="Rectangle 36"/>
            <p:cNvSpPr>
              <a:spLocks noChangeArrowheads="1"/>
            </p:cNvSpPr>
            <p:nvPr/>
          </p:nvSpPr>
          <p:spPr bwMode="auto">
            <a:xfrm>
              <a:off x="3948" y="2114"/>
              <a:ext cx="213"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ppio</a:t>
              </a:r>
              <a:endParaRPr lang="es-ES"/>
            </a:p>
          </p:txBody>
        </p:sp>
        <p:sp>
          <p:nvSpPr>
            <p:cNvPr id="22571" name="Rectangle 37"/>
            <p:cNvSpPr>
              <a:spLocks noChangeArrowheads="1"/>
            </p:cNvSpPr>
            <p:nvPr/>
          </p:nvSpPr>
          <p:spPr bwMode="auto">
            <a:xfrm>
              <a:off x="4163" y="2114"/>
              <a:ext cx="476"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 Clase B)</a:t>
              </a:r>
              <a:endParaRPr lang="es-ES"/>
            </a:p>
          </p:txBody>
        </p:sp>
        <p:sp>
          <p:nvSpPr>
            <p:cNvPr id="22572" name="Rectangle 38"/>
            <p:cNvSpPr>
              <a:spLocks noChangeArrowheads="1"/>
            </p:cNvSpPr>
            <p:nvPr/>
          </p:nvSpPr>
          <p:spPr bwMode="auto">
            <a:xfrm>
              <a:off x="2355" y="2114"/>
              <a:ext cx="450" cy="149"/>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128.0.0.0</a:t>
              </a:r>
              <a:endParaRPr lang="es-ES"/>
            </a:p>
          </p:txBody>
        </p:sp>
        <p:sp>
          <p:nvSpPr>
            <p:cNvPr id="22573" name="Rectangle 39"/>
            <p:cNvSpPr>
              <a:spLocks noChangeArrowheads="1"/>
            </p:cNvSpPr>
            <p:nvPr/>
          </p:nvSpPr>
          <p:spPr bwMode="auto">
            <a:xfrm>
              <a:off x="3420" y="1907"/>
              <a:ext cx="1165"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Reservado  (fin clase A)</a:t>
              </a:r>
              <a:endParaRPr lang="es-ES"/>
            </a:p>
          </p:txBody>
        </p:sp>
        <p:sp>
          <p:nvSpPr>
            <p:cNvPr id="22574" name="Rectangle 40"/>
            <p:cNvSpPr>
              <a:spLocks noChangeArrowheads="1"/>
            </p:cNvSpPr>
            <p:nvPr/>
          </p:nvSpPr>
          <p:spPr bwMode="auto">
            <a:xfrm>
              <a:off x="2355" y="1907"/>
              <a:ext cx="450" cy="148"/>
            </a:xfrm>
            <a:prstGeom prst="rect">
              <a:avLst/>
            </a:prstGeom>
            <a:noFill/>
            <a:ln w="9525">
              <a:noFill/>
              <a:miter lim="800000"/>
              <a:headEnd/>
              <a:tailEnd/>
            </a:ln>
          </p:spPr>
          <p:txBody>
            <a:bodyPr wrap="none" lIns="0" tIns="0" rIns="0" bIns="0">
              <a:spAutoFit/>
            </a:bodyPr>
            <a:lstStyle/>
            <a:p>
              <a:r>
                <a:rPr lang="es-ES" sz="1500">
                  <a:solidFill>
                    <a:srgbClr val="000000"/>
                  </a:solidFill>
                  <a:latin typeface="Times New Roman" pitchFamily="18" charset="0"/>
                </a:rPr>
                <a:t>127.0.0.0</a:t>
              </a:r>
              <a:endParaRPr lang="es-ES"/>
            </a:p>
          </p:txBody>
        </p:sp>
        <p:sp>
          <p:nvSpPr>
            <p:cNvPr id="22575" name="Rectangle 41"/>
            <p:cNvSpPr>
              <a:spLocks noChangeArrowheads="1"/>
            </p:cNvSpPr>
            <p:nvPr/>
          </p:nvSpPr>
          <p:spPr bwMode="auto">
            <a:xfrm>
              <a:off x="3908" y="1698"/>
              <a:ext cx="194" cy="149"/>
            </a:xfrm>
            <a:prstGeom prst="rect">
              <a:avLst/>
            </a:prstGeom>
            <a:noFill/>
            <a:ln w="9525">
              <a:noFill/>
              <a:miter lim="800000"/>
              <a:headEnd/>
              <a:tailEnd/>
            </a:ln>
          </p:spPr>
          <p:txBody>
            <a:bodyPr wrap="none" lIns="0" tIns="0" rIns="0" bIns="0">
              <a:spAutoFit/>
            </a:bodyPr>
            <a:lstStyle/>
            <a:p>
              <a:r>
                <a:rPr lang="es-ES" sz="1500" b="1">
                  <a:solidFill>
                    <a:srgbClr val="000000"/>
                  </a:solidFill>
                  <a:latin typeface="Times New Roman" pitchFamily="18" charset="0"/>
                </a:rPr>
                <a:t>Uso</a:t>
              </a:r>
              <a:endParaRPr lang="es-ES"/>
            </a:p>
          </p:txBody>
        </p:sp>
        <p:sp>
          <p:nvSpPr>
            <p:cNvPr id="22576" name="Rectangle 42"/>
            <p:cNvSpPr>
              <a:spLocks noChangeArrowheads="1"/>
            </p:cNvSpPr>
            <p:nvPr/>
          </p:nvSpPr>
          <p:spPr bwMode="auto">
            <a:xfrm>
              <a:off x="2267" y="1698"/>
              <a:ext cx="627" cy="149"/>
            </a:xfrm>
            <a:prstGeom prst="rect">
              <a:avLst/>
            </a:prstGeom>
            <a:noFill/>
            <a:ln w="9525">
              <a:noFill/>
              <a:miter lim="800000"/>
              <a:headEnd/>
              <a:tailEnd/>
            </a:ln>
          </p:spPr>
          <p:txBody>
            <a:bodyPr wrap="none" lIns="0" tIns="0" rIns="0" bIns="0">
              <a:spAutoFit/>
            </a:bodyPr>
            <a:lstStyle/>
            <a:p>
              <a:r>
                <a:rPr lang="es-ES" sz="1500" b="1">
                  <a:solidFill>
                    <a:srgbClr val="000000"/>
                  </a:solidFill>
                  <a:latin typeface="Times New Roman" pitchFamily="18" charset="0"/>
                </a:rPr>
                <a:t>Red o rango</a:t>
              </a:r>
              <a:endParaRPr lang="es-ES"/>
            </a:p>
          </p:txBody>
        </p:sp>
        <p:sp>
          <p:nvSpPr>
            <p:cNvPr id="22577" name="Line 43"/>
            <p:cNvSpPr>
              <a:spLocks noChangeShapeType="1"/>
            </p:cNvSpPr>
            <p:nvPr/>
          </p:nvSpPr>
          <p:spPr bwMode="auto">
            <a:xfrm>
              <a:off x="1844" y="1670"/>
              <a:ext cx="2846" cy="1"/>
            </a:xfrm>
            <a:prstGeom prst="line">
              <a:avLst/>
            </a:prstGeom>
            <a:noFill/>
            <a:ln w="20638">
              <a:solidFill>
                <a:srgbClr val="000000"/>
              </a:solidFill>
              <a:round/>
              <a:headEnd/>
              <a:tailEnd/>
            </a:ln>
          </p:spPr>
          <p:txBody>
            <a:bodyPr/>
            <a:lstStyle/>
            <a:p>
              <a:endParaRPr lang="es-ES"/>
            </a:p>
          </p:txBody>
        </p:sp>
        <p:sp>
          <p:nvSpPr>
            <p:cNvPr id="22578" name="Line 44"/>
            <p:cNvSpPr>
              <a:spLocks noChangeShapeType="1"/>
            </p:cNvSpPr>
            <p:nvPr/>
          </p:nvSpPr>
          <p:spPr bwMode="auto">
            <a:xfrm>
              <a:off x="1844" y="2085"/>
              <a:ext cx="2846" cy="1"/>
            </a:xfrm>
            <a:prstGeom prst="line">
              <a:avLst/>
            </a:prstGeom>
            <a:noFill/>
            <a:ln w="9525">
              <a:solidFill>
                <a:srgbClr val="000000"/>
              </a:solidFill>
              <a:round/>
              <a:headEnd/>
              <a:tailEnd/>
            </a:ln>
          </p:spPr>
          <p:txBody>
            <a:bodyPr/>
            <a:lstStyle/>
            <a:p>
              <a:endParaRPr lang="es-ES"/>
            </a:p>
          </p:txBody>
        </p:sp>
        <p:sp>
          <p:nvSpPr>
            <p:cNvPr id="22579" name="Line 45"/>
            <p:cNvSpPr>
              <a:spLocks noChangeShapeType="1"/>
            </p:cNvSpPr>
            <p:nvPr/>
          </p:nvSpPr>
          <p:spPr bwMode="auto">
            <a:xfrm>
              <a:off x="1844" y="2498"/>
              <a:ext cx="2846" cy="1"/>
            </a:xfrm>
            <a:prstGeom prst="line">
              <a:avLst/>
            </a:prstGeom>
            <a:noFill/>
            <a:ln w="9525">
              <a:solidFill>
                <a:srgbClr val="000000"/>
              </a:solidFill>
              <a:round/>
              <a:headEnd/>
              <a:tailEnd/>
            </a:ln>
          </p:spPr>
          <p:txBody>
            <a:bodyPr/>
            <a:lstStyle/>
            <a:p>
              <a:endParaRPr lang="es-ES"/>
            </a:p>
          </p:txBody>
        </p:sp>
        <p:sp>
          <p:nvSpPr>
            <p:cNvPr id="22580" name="Line 46"/>
            <p:cNvSpPr>
              <a:spLocks noChangeShapeType="1"/>
            </p:cNvSpPr>
            <p:nvPr/>
          </p:nvSpPr>
          <p:spPr bwMode="auto">
            <a:xfrm>
              <a:off x="1844" y="2913"/>
              <a:ext cx="2846" cy="1"/>
            </a:xfrm>
            <a:prstGeom prst="line">
              <a:avLst/>
            </a:prstGeom>
            <a:noFill/>
            <a:ln w="9525">
              <a:solidFill>
                <a:srgbClr val="000000"/>
              </a:solidFill>
              <a:round/>
              <a:headEnd/>
              <a:tailEnd/>
            </a:ln>
          </p:spPr>
          <p:txBody>
            <a:bodyPr/>
            <a:lstStyle/>
            <a:p>
              <a:endParaRPr lang="es-ES"/>
            </a:p>
          </p:txBody>
        </p:sp>
        <p:sp>
          <p:nvSpPr>
            <p:cNvPr id="22581" name="Line 47"/>
            <p:cNvSpPr>
              <a:spLocks noChangeShapeType="1"/>
            </p:cNvSpPr>
            <p:nvPr/>
          </p:nvSpPr>
          <p:spPr bwMode="auto">
            <a:xfrm>
              <a:off x="1844" y="3119"/>
              <a:ext cx="2846" cy="1"/>
            </a:xfrm>
            <a:prstGeom prst="line">
              <a:avLst/>
            </a:prstGeom>
            <a:noFill/>
            <a:ln w="9525">
              <a:solidFill>
                <a:srgbClr val="000000"/>
              </a:solidFill>
              <a:round/>
              <a:headEnd/>
              <a:tailEnd/>
            </a:ln>
          </p:spPr>
          <p:txBody>
            <a:bodyPr/>
            <a:lstStyle/>
            <a:p>
              <a:endParaRPr lang="es-ES"/>
            </a:p>
          </p:txBody>
        </p:sp>
        <p:sp>
          <p:nvSpPr>
            <p:cNvPr id="22582" name="Line 48"/>
            <p:cNvSpPr>
              <a:spLocks noChangeShapeType="1"/>
            </p:cNvSpPr>
            <p:nvPr/>
          </p:nvSpPr>
          <p:spPr bwMode="auto">
            <a:xfrm>
              <a:off x="1844" y="3326"/>
              <a:ext cx="2846" cy="1"/>
            </a:xfrm>
            <a:prstGeom prst="line">
              <a:avLst/>
            </a:prstGeom>
            <a:noFill/>
            <a:ln w="9525">
              <a:solidFill>
                <a:srgbClr val="000000"/>
              </a:solidFill>
              <a:round/>
              <a:headEnd/>
              <a:tailEnd/>
            </a:ln>
          </p:spPr>
          <p:txBody>
            <a:bodyPr/>
            <a:lstStyle/>
            <a:p>
              <a:endParaRPr lang="es-ES"/>
            </a:p>
          </p:txBody>
        </p:sp>
        <p:sp>
          <p:nvSpPr>
            <p:cNvPr id="22583" name="Line 49"/>
            <p:cNvSpPr>
              <a:spLocks noChangeShapeType="1"/>
            </p:cNvSpPr>
            <p:nvPr/>
          </p:nvSpPr>
          <p:spPr bwMode="auto">
            <a:xfrm>
              <a:off x="1844" y="3741"/>
              <a:ext cx="2846" cy="1"/>
            </a:xfrm>
            <a:prstGeom prst="line">
              <a:avLst/>
            </a:prstGeom>
            <a:noFill/>
            <a:ln w="20638">
              <a:solidFill>
                <a:srgbClr val="000000"/>
              </a:solidFill>
              <a:round/>
              <a:headEnd/>
              <a:tailEnd/>
            </a:ln>
          </p:spPr>
          <p:txBody>
            <a:bodyPr/>
            <a:lstStyle/>
            <a:p>
              <a:endParaRPr lang="es-ES"/>
            </a:p>
          </p:txBody>
        </p:sp>
        <p:sp>
          <p:nvSpPr>
            <p:cNvPr id="22584" name="Line 50"/>
            <p:cNvSpPr>
              <a:spLocks noChangeShapeType="1"/>
            </p:cNvSpPr>
            <p:nvPr/>
          </p:nvSpPr>
          <p:spPr bwMode="auto">
            <a:xfrm>
              <a:off x="1844" y="1670"/>
              <a:ext cx="1" cy="2071"/>
            </a:xfrm>
            <a:prstGeom prst="line">
              <a:avLst/>
            </a:prstGeom>
            <a:noFill/>
            <a:ln w="20638">
              <a:solidFill>
                <a:srgbClr val="000000"/>
              </a:solidFill>
              <a:round/>
              <a:headEnd/>
              <a:tailEnd/>
            </a:ln>
          </p:spPr>
          <p:txBody>
            <a:bodyPr/>
            <a:lstStyle/>
            <a:p>
              <a:endParaRPr lang="es-ES"/>
            </a:p>
          </p:txBody>
        </p:sp>
        <p:sp>
          <p:nvSpPr>
            <p:cNvPr id="22585" name="Line 51"/>
            <p:cNvSpPr>
              <a:spLocks noChangeShapeType="1"/>
            </p:cNvSpPr>
            <p:nvPr/>
          </p:nvSpPr>
          <p:spPr bwMode="auto">
            <a:xfrm>
              <a:off x="3320" y="1670"/>
              <a:ext cx="1" cy="2071"/>
            </a:xfrm>
            <a:prstGeom prst="line">
              <a:avLst/>
            </a:prstGeom>
            <a:noFill/>
            <a:ln w="9525">
              <a:solidFill>
                <a:srgbClr val="000000"/>
              </a:solidFill>
              <a:round/>
              <a:headEnd/>
              <a:tailEnd/>
            </a:ln>
          </p:spPr>
          <p:txBody>
            <a:bodyPr/>
            <a:lstStyle/>
            <a:p>
              <a:endParaRPr lang="es-ES"/>
            </a:p>
          </p:txBody>
        </p:sp>
        <p:sp>
          <p:nvSpPr>
            <p:cNvPr id="22586" name="Line 52"/>
            <p:cNvSpPr>
              <a:spLocks noChangeShapeType="1"/>
            </p:cNvSpPr>
            <p:nvPr/>
          </p:nvSpPr>
          <p:spPr bwMode="auto">
            <a:xfrm>
              <a:off x="4690" y="1670"/>
              <a:ext cx="1" cy="2071"/>
            </a:xfrm>
            <a:prstGeom prst="line">
              <a:avLst/>
            </a:prstGeom>
            <a:noFill/>
            <a:ln w="20638">
              <a:solidFill>
                <a:srgbClr val="000000"/>
              </a:solidFill>
              <a:round/>
              <a:headEnd/>
              <a:tailEnd/>
            </a:ln>
          </p:spPr>
          <p:txBody>
            <a:bodyPr/>
            <a:lstStyle/>
            <a:p>
              <a:endParaRPr lang="es-ES"/>
            </a:p>
          </p:txBody>
        </p:sp>
        <p:sp>
          <p:nvSpPr>
            <p:cNvPr id="22587" name="Line 53"/>
            <p:cNvSpPr>
              <a:spLocks noChangeShapeType="1"/>
            </p:cNvSpPr>
            <p:nvPr/>
          </p:nvSpPr>
          <p:spPr bwMode="auto">
            <a:xfrm>
              <a:off x="1844" y="3533"/>
              <a:ext cx="2846" cy="1"/>
            </a:xfrm>
            <a:prstGeom prst="line">
              <a:avLst/>
            </a:prstGeom>
            <a:noFill/>
            <a:ln w="9525">
              <a:solidFill>
                <a:srgbClr val="000000"/>
              </a:solidFill>
              <a:round/>
              <a:headEnd/>
              <a:tailEnd/>
            </a:ln>
          </p:spPr>
          <p:txBody>
            <a:bodyPr/>
            <a:lstStyle/>
            <a:p>
              <a:endParaRPr lang="es-ES"/>
            </a:p>
          </p:txBody>
        </p:sp>
        <p:sp>
          <p:nvSpPr>
            <p:cNvPr id="22588" name="Line 54"/>
            <p:cNvSpPr>
              <a:spLocks noChangeShapeType="1"/>
            </p:cNvSpPr>
            <p:nvPr/>
          </p:nvSpPr>
          <p:spPr bwMode="auto">
            <a:xfrm>
              <a:off x="1844" y="2292"/>
              <a:ext cx="2846" cy="1"/>
            </a:xfrm>
            <a:prstGeom prst="line">
              <a:avLst/>
            </a:prstGeom>
            <a:noFill/>
            <a:ln w="9525">
              <a:solidFill>
                <a:srgbClr val="000000"/>
              </a:solidFill>
              <a:round/>
              <a:headEnd/>
              <a:tailEnd/>
            </a:ln>
          </p:spPr>
          <p:txBody>
            <a:bodyPr/>
            <a:lstStyle/>
            <a:p>
              <a:endParaRPr lang="es-ES"/>
            </a:p>
          </p:txBody>
        </p:sp>
        <p:sp>
          <p:nvSpPr>
            <p:cNvPr id="22589" name="Line 55"/>
            <p:cNvSpPr>
              <a:spLocks noChangeShapeType="1"/>
            </p:cNvSpPr>
            <p:nvPr/>
          </p:nvSpPr>
          <p:spPr bwMode="auto">
            <a:xfrm>
              <a:off x="1844" y="1877"/>
              <a:ext cx="2846" cy="1"/>
            </a:xfrm>
            <a:prstGeom prst="line">
              <a:avLst/>
            </a:prstGeom>
            <a:noFill/>
            <a:ln w="9525">
              <a:solidFill>
                <a:srgbClr val="000000"/>
              </a:solidFill>
              <a:round/>
              <a:headEnd/>
              <a:tailEnd/>
            </a:ln>
          </p:spPr>
          <p:txBody>
            <a:bodyPr/>
            <a:lstStyle/>
            <a:p>
              <a:endParaRPr lang="es-ES"/>
            </a:p>
          </p:txBody>
        </p:sp>
        <p:sp>
          <p:nvSpPr>
            <p:cNvPr id="22590" name="Line 56"/>
            <p:cNvSpPr>
              <a:spLocks noChangeShapeType="1"/>
            </p:cNvSpPr>
            <p:nvPr/>
          </p:nvSpPr>
          <p:spPr bwMode="auto">
            <a:xfrm>
              <a:off x="1844" y="2705"/>
              <a:ext cx="2846" cy="1"/>
            </a:xfrm>
            <a:prstGeom prst="line">
              <a:avLst/>
            </a:prstGeom>
            <a:noFill/>
            <a:ln w="9525">
              <a:solidFill>
                <a:srgbClr val="000000"/>
              </a:solidFill>
              <a:round/>
              <a:headEnd/>
              <a:tailEnd/>
            </a:ln>
          </p:spPr>
          <p:txBody>
            <a:bodyPr/>
            <a:lstStyle/>
            <a:p>
              <a:endParaRPr lang="es-ES"/>
            </a:p>
          </p:txBody>
        </p:sp>
        <p:sp>
          <p:nvSpPr>
            <p:cNvPr id="22591" name="Rectangle 57"/>
            <p:cNvSpPr>
              <a:spLocks noChangeArrowheads="1"/>
            </p:cNvSpPr>
            <p:nvPr/>
          </p:nvSpPr>
          <p:spPr bwMode="auto">
            <a:xfrm>
              <a:off x="1685" y="1030"/>
              <a:ext cx="3246" cy="267"/>
            </a:xfrm>
            <a:prstGeom prst="rect">
              <a:avLst/>
            </a:prstGeom>
            <a:noFill/>
            <a:ln w="9525">
              <a:noFill/>
              <a:miter lim="800000"/>
              <a:headEnd/>
              <a:tailEnd/>
            </a:ln>
          </p:spPr>
          <p:txBody>
            <a:bodyPr wrap="none" lIns="0" tIns="0" rIns="0" bIns="0">
              <a:spAutoFit/>
            </a:bodyPr>
            <a:lstStyle/>
            <a:p>
              <a:r>
                <a:rPr lang="es-ES" sz="2700">
                  <a:solidFill>
                    <a:srgbClr val="000000"/>
                  </a:solidFill>
                  <a:latin typeface="Times New Roman" pitchFamily="18" charset="0"/>
                </a:rPr>
                <a:t>Direcciones IP reservadas y privadas </a:t>
              </a:r>
              <a:endParaRPr lang="es-ES"/>
            </a:p>
          </p:txBody>
        </p:sp>
      </p:grpSp>
      <p:sp>
        <p:nvSpPr>
          <p:cNvPr id="22532" name="Text Box 59"/>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Direccionamiento privado</a:t>
            </a:r>
          </a:p>
        </p:txBody>
      </p:sp>
      <p:grpSp>
        <p:nvGrpSpPr>
          <p:cNvPr id="65" name="Group 10"/>
          <p:cNvGrpSpPr>
            <a:grpSpLocks/>
          </p:cNvGrpSpPr>
          <p:nvPr/>
        </p:nvGrpSpPr>
        <p:grpSpPr bwMode="auto">
          <a:xfrm>
            <a:off x="58230" y="1684719"/>
            <a:ext cx="1751012" cy="415925"/>
            <a:chOff x="34" y="793"/>
            <a:chExt cx="1103" cy="262"/>
          </a:xfrm>
        </p:grpSpPr>
        <p:grpSp>
          <p:nvGrpSpPr>
            <p:cNvPr id="66" name="Group 11"/>
            <p:cNvGrpSpPr>
              <a:grpSpLocks/>
            </p:cNvGrpSpPr>
            <p:nvPr/>
          </p:nvGrpSpPr>
          <p:grpSpPr bwMode="auto">
            <a:xfrm>
              <a:off x="81" y="863"/>
              <a:ext cx="1056" cy="192"/>
              <a:chOff x="80" y="862"/>
              <a:chExt cx="1056" cy="192"/>
            </a:xfrm>
          </p:grpSpPr>
          <p:sp>
            <p:nvSpPr>
              <p:cNvPr id="68"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69"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67"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835150" y="1058863"/>
            <a:ext cx="7308850" cy="2224087"/>
          </a:xfrm>
          <a:prstGeom prst="rect">
            <a:avLst/>
          </a:prstGeom>
          <a:noFill/>
          <a:ln w="9525">
            <a:noFill/>
            <a:miter lim="800000"/>
            <a:headEnd/>
            <a:tailEnd/>
          </a:ln>
        </p:spPr>
        <p:txBody>
          <a:bodyPr/>
          <a:lstStyle/>
          <a:p>
            <a:pPr marL="381000" indent="-381000">
              <a:lnSpc>
                <a:spcPct val="90000"/>
              </a:lnSpc>
              <a:spcBef>
                <a:spcPct val="20000"/>
              </a:spcBef>
              <a:buFontTx/>
              <a:buBlip>
                <a:blip r:embed="rId3"/>
              </a:buBlip>
            </a:pPr>
            <a:r>
              <a:rPr lang="es-ES_tradnl" sz="2800"/>
              <a:t>Traducción de direcciones (NAT)</a:t>
            </a:r>
          </a:p>
          <a:p>
            <a:pPr marL="762000" lvl="1" indent="-190500" algn="just">
              <a:spcBef>
                <a:spcPct val="20000"/>
              </a:spcBef>
              <a:spcAft>
                <a:spcPct val="50000"/>
              </a:spcAft>
              <a:buFontTx/>
              <a:buChar char="•"/>
            </a:pPr>
            <a:r>
              <a:rPr lang="es-ES_tradnl" sz="1800">
                <a:latin typeface="Verdana" pitchFamily="34" charset="0"/>
              </a:rPr>
              <a:t>Consiste en traducir una dirección IP en otra de acuerdo con cierta tabla de equivalencias.</a:t>
            </a:r>
          </a:p>
          <a:p>
            <a:pPr marL="762000" lvl="1" indent="-190500" algn="just">
              <a:spcBef>
                <a:spcPct val="20000"/>
              </a:spcBef>
              <a:spcAft>
                <a:spcPct val="50000"/>
              </a:spcAft>
              <a:buFontTx/>
              <a:buChar char="•"/>
            </a:pPr>
            <a:r>
              <a:rPr lang="es-ES_tradnl" sz="1800">
                <a:latin typeface="Verdana" pitchFamily="34" charset="0"/>
              </a:rPr>
              <a:t>Uso:</a:t>
            </a:r>
          </a:p>
        </p:txBody>
      </p:sp>
      <p:sp>
        <p:nvSpPr>
          <p:cNvPr id="23555" name="Freeform 3"/>
          <p:cNvSpPr>
            <a:spLocks/>
          </p:cNvSpPr>
          <p:nvPr/>
        </p:nvSpPr>
        <p:spPr bwMode="auto">
          <a:xfrm rot="7200000">
            <a:off x="5868987" y="3244851"/>
            <a:ext cx="1128713" cy="61912"/>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3556" name="Line 4"/>
          <p:cNvSpPr>
            <a:spLocks noChangeShapeType="1"/>
          </p:cNvSpPr>
          <p:nvPr/>
        </p:nvSpPr>
        <p:spPr bwMode="auto">
          <a:xfrm>
            <a:off x="3340100" y="3014663"/>
            <a:ext cx="0" cy="1863725"/>
          </a:xfrm>
          <a:prstGeom prst="line">
            <a:avLst/>
          </a:prstGeom>
          <a:noFill/>
          <a:ln w="25400">
            <a:solidFill>
              <a:schemeClr val="accent2"/>
            </a:solidFill>
            <a:round/>
            <a:headEnd/>
            <a:tailEnd/>
          </a:ln>
        </p:spPr>
        <p:txBody>
          <a:bodyPr/>
          <a:lstStyle/>
          <a:p>
            <a:endParaRPr lang="es-ES"/>
          </a:p>
        </p:txBody>
      </p:sp>
      <p:sp>
        <p:nvSpPr>
          <p:cNvPr id="23557" name="Line 5"/>
          <p:cNvSpPr>
            <a:spLocks noChangeShapeType="1"/>
          </p:cNvSpPr>
          <p:nvPr/>
        </p:nvSpPr>
        <p:spPr bwMode="auto">
          <a:xfrm>
            <a:off x="2835275" y="4608513"/>
            <a:ext cx="504825" cy="0"/>
          </a:xfrm>
          <a:prstGeom prst="line">
            <a:avLst/>
          </a:prstGeom>
          <a:noFill/>
          <a:ln w="25400">
            <a:solidFill>
              <a:schemeClr val="accent2"/>
            </a:solidFill>
            <a:round/>
            <a:headEnd/>
            <a:tailEnd/>
          </a:ln>
        </p:spPr>
        <p:txBody>
          <a:bodyPr/>
          <a:lstStyle/>
          <a:p>
            <a:endParaRPr lang="es-ES"/>
          </a:p>
        </p:txBody>
      </p:sp>
      <p:sp>
        <p:nvSpPr>
          <p:cNvPr id="23558" name="Line 6"/>
          <p:cNvSpPr>
            <a:spLocks noChangeShapeType="1"/>
          </p:cNvSpPr>
          <p:nvPr/>
        </p:nvSpPr>
        <p:spPr bwMode="auto">
          <a:xfrm>
            <a:off x="2735263" y="3367088"/>
            <a:ext cx="604837" cy="0"/>
          </a:xfrm>
          <a:prstGeom prst="line">
            <a:avLst/>
          </a:prstGeom>
          <a:noFill/>
          <a:ln w="25400">
            <a:solidFill>
              <a:schemeClr val="accent2"/>
            </a:solidFill>
            <a:round/>
            <a:headEnd/>
            <a:tailEnd/>
          </a:ln>
        </p:spPr>
        <p:txBody>
          <a:bodyPr/>
          <a:lstStyle/>
          <a:p>
            <a:endParaRPr lang="es-ES"/>
          </a:p>
        </p:txBody>
      </p:sp>
      <p:sp>
        <p:nvSpPr>
          <p:cNvPr id="23559" name="Line 7"/>
          <p:cNvSpPr>
            <a:spLocks noChangeShapeType="1"/>
          </p:cNvSpPr>
          <p:nvPr/>
        </p:nvSpPr>
        <p:spPr bwMode="auto">
          <a:xfrm flipH="1" flipV="1">
            <a:off x="3340100" y="3870325"/>
            <a:ext cx="855663" cy="0"/>
          </a:xfrm>
          <a:prstGeom prst="line">
            <a:avLst/>
          </a:prstGeom>
          <a:noFill/>
          <a:ln w="25400">
            <a:solidFill>
              <a:schemeClr val="accent2"/>
            </a:solidFill>
            <a:round/>
            <a:headEnd/>
            <a:tailEnd/>
          </a:ln>
        </p:spPr>
        <p:txBody>
          <a:bodyPr/>
          <a:lstStyle/>
          <a:p>
            <a:endParaRPr lang="es-ES"/>
          </a:p>
        </p:txBody>
      </p:sp>
      <p:sp>
        <p:nvSpPr>
          <p:cNvPr id="23560" name="Freeform 8"/>
          <p:cNvSpPr>
            <a:spLocks/>
          </p:cNvSpPr>
          <p:nvPr/>
        </p:nvSpPr>
        <p:spPr bwMode="auto">
          <a:xfrm>
            <a:off x="4416425" y="3868738"/>
            <a:ext cx="1501775" cy="52387"/>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23561" name="Picture 9"/>
          <p:cNvPicPr>
            <a:picLocks noChangeArrowheads="1"/>
          </p:cNvPicPr>
          <p:nvPr/>
        </p:nvPicPr>
        <p:blipFill>
          <a:blip r:embed="rId4"/>
          <a:srcRect/>
          <a:stretch>
            <a:fillRect/>
          </a:stretch>
        </p:blipFill>
        <p:spPr bwMode="auto">
          <a:xfrm>
            <a:off x="4121150" y="3581400"/>
            <a:ext cx="831850" cy="612775"/>
          </a:xfrm>
          <a:prstGeom prst="rect">
            <a:avLst/>
          </a:prstGeom>
          <a:noFill/>
          <a:ln w="12700">
            <a:noFill/>
            <a:miter lim="800000"/>
            <a:headEnd/>
            <a:tailEnd/>
          </a:ln>
        </p:spPr>
      </p:pic>
      <p:pic>
        <p:nvPicPr>
          <p:cNvPr id="23562" name="Picture 10"/>
          <p:cNvPicPr>
            <a:picLocks noChangeArrowheads="1"/>
          </p:cNvPicPr>
          <p:nvPr/>
        </p:nvPicPr>
        <p:blipFill>
          <a:blip r:embed="rId5"/>
          <a:srcRect/>
          <a:stretch>
            <a:fillRect/>
          </a:stretch>
        </p:blipFill>
        <p:spPr bwMode="auto">
          <a:xfrm>
            <a:off x="2432050" y="4173538"/>
            <a:ext cx="504825" cy="585787"/>
          </a:xfrm>
          <a:prstGeom prst="rect">
            <a:avLst/>
          </a:prstGeom>
          <a:noFill/>
          <a:ln w="12700">
            <a:noFill/>
            <a:miter lim="800000"/>
            <a:headEnd/>
            <a:tailEnd/>
          </a:ln>
        </p:spPr>
      </p:pic>
      <p:pic>
        <p:nvPicPr>
          <p:cNvPr id="23563" name="Picture 11"/>
          <p:cNvPicPr>
            <a:picLocks noChangeArrowheads="1"/>
          </p:cNvPicPr>
          <p:nvPr/>
        </p:nvPicPr>
        <p:blipFill>
          <a:blip r:embed="rId6"/>
          <a:srcRect/>
          <a:stretch>
            <a:fillRect/>
          </a:stretch>
        </p:blipFill>
        <p:spPr bwMode="auto">
          <a:xfrm>
            <a:off x="5356225" y="3460750"/>
            <a:ext cx="1035050" cy="712788"/>
          </a:xfrm>
          <a:prstGeom prst="rect">
            <a:avLst/>
          </a:prstGeom>
          <a:noFill/>
          <a:ln w="12700">
            <a:noFill/>
            <a:miter lim="800000"/>
            <a:headEnd/>
            <a:tailEnd/>
          </a:ln>
        </p:spPr>
      </p:pic>
      <p:pic>
        <p:nvPicPr>
          <p:cNvPr id="23564" name="Picture 12"/>
          <p:cNvPicPr>
            <a:picLocks noChangeArrowheads="1"/>
          </p:cNvPicPr>
          <p:nvPr/>
        </p:nvPicPr>
        <p:blipFill>
          <a:blip r:embed="rId5"/>
          <a:srcRect/>
          <a:stretch>
            <a:fillRect/>
          </a:stretch>
        </p:blipFill>
        <p:spPr bwMode="auto">
          <a:xfrm>
            <a:off x="2432050" y="2982913"/>
            <a:ext cx="504825" cy="585787"/>
          </a:xfrm>
          <a:prstGeom prst="rect">
            <a:avLst/>
          </a:prstGeom>
          <a:noFill/>
          <a:ln w="12700">
            <a:noFill/>
            <a:miter lim="800000"/>
            <a:headEnd/>
            <a:tailEnd/>
          </a:ln>
        </p:spPr>
      </p:pic>
      <p:sp>
        <p:nvSpPr>
          <p:cNvPr id="23565" name="Text Box 13"/>
          <p:cNvSpPr txBox="1">
            <a:spLocks noChangeArrowheads="1"/>
          </p:cNvSpPr>
          <p:nvPr/>
        </p:nvSpPr>
        <p:spPr bwMode="auto">
          <a:xfrm>
            <a:off x="4121150" y="3597275"/>
            <a:ext cx="755650" cy="517525"/>
          </a:xfrm>
          <a:prstGeom prst="rect">
            <a:avLst/>
          </a:prstGeom>
          <a:noFill/>
          <a:ln w="9525">
            <a:noFill/>
            <a:miter lim="800000"/>
            <a:headEnd/>
            <a:tailEnd/>
          </a:ln>
        </p:spPr>
        <p:txBody>
          <a:bodyPr wrap="none">
            <a:spAutoFit/>
          </a:bodyPr>
          <a:lstStyle/>
          <a:p>
            <a:pPr algn="ctr"/>
            <a:r>
              <a:rPr lang="es-ES" sz="1400" b="1">
                <a:latin typeface="Arial" charset="0"/>
              </a:rPr>
              <a:t>Router</a:t>
            </a:r>
          </a:p>
          <a:p>
            <a:pPr algn="ctr"/>
            <a:r>
              <a:rPr lang="es-ES" sz="1400" b="1">
                <a:latin typeface="Arial" charset="0"/>
              </a:rPr>
              <a:t>NAT</a:t>
            </a:r>
          </a:p>
        </p:txBody>
      </p:sp>
      <p:sp>
        <p:nvSpPr>
          <p:cNvPr id="23566" name="Text Box 14"/>
          <p:cNvSpPr txBox="1">
            <a:spLocks noChangeArrowheads="1"/>
          </p:cNvSpPr>
          <p:nvPr/>
        </p:nvSpPr>
        <p:spPr bwMode="auto">
          <a:xfrm>
            <a:off x="5441950" y="3746500"/>
            <a:ext cx="833438" cy="304800"/>
          </a:xfrm>
          <a:prstGeom prst="rect">
            <a:avLst/>
          </a:prstGeom>
          <a:noFill/>
          <a:ln w="9525">
            <a:noFill/>
            <a:miter lim="800000"/>
            <a:headEnd/>
            <a:tailEnd/>
          </a:ln>
        </p:spPr>
        <p:txBody>
          <a:bodyPr wrap="none">
            <a:spAutoFit/>
          </a:bodyPr>
          <a:lstStyle/>
          <a:p>
            <a:pPr algn="ctr"/>
            <a:r>
              <a:rPr lang="es-ES" sz="1400" b="1">
                <a:latin typeface="Arial" charset="0"/>
              </a:rPr>
              <a:t>Internet</a:t>
            </a:r>
          </a:p>
        </p:txBody>
      </p:sp>
      <p:sp>
        <p:nvSpPr>
          <p:cNvPr id="23567" name="AutoShape 15"/>
          <p:cNvSpPr>
            <a:spLocks/>
          </p:cNvSpPr>
          <p:nvPr/>
        </p:nvSpPr>
        <p:spPr bwMode="auto">
          <a:xfrm rot="-5400000">
            <a:off x="3175001" y="4281487"/>
            <a:ext cx="354012" cy="1890713"/>
          </a:xfrm>
          <a:prstGeom prst="leftBrace">
            <a:avLst>
              <a:gd name="adj1" fmla="val 44507"/>
              <a:gd name="adj2" fmla="val 50000"/>
            </a:avLst>
          </a:prstGeom>
          <a:noFill/>
          <a:ln w="9525">
            <a:solidFill>
              <a:schemeClr val="tx1"/>
            </a:solidFill>
            <a:round/>
            <a:headEnd/>
            <a:tailEnd/>
          </a:ln>
        </p:spPr>
        <p:txBody>
          <a:bodyPr wrap="none" anchor="ctr"/>
          <a:lstStyle/>
          <a:p>
            <a:endParaRPr lang="es-ES_tradnl"/>
          </a:p>
        </p:txBody>
      </p:sp>
      <p:sp>
        <p:nvSpPr>
          <p:cNvPr id="23568" name="AutoShape 16"/>
          <p:cNvSpPr>
            <a:spLocks/>
          </p:cNvSpPr>
          <p:nvPr/>
        </p:nvSpPr>
        <p:spPr bwMode="auto">
          <a:xfrm rot="-5400000">
            <a:off x="5770563" y="3852863"/>
            <a:ext cx="354012" cy="2747962"/>
          </a:xfrm>
          <a:prstGeom prst="leftBrace">
            <a:avLst>
              <a:gd name="adj1" fmla="val 64686"/>
              <a:gd name="adj2" fmla="val 50000"/>
            </a:avLst>
          </a:prstGeom>
          <a:noFill/>
          <a:ln w="9525">
            <a:solidFill>
              <a:schemeClr val="tx1"/>
            </a:solidFill>
            <a:round/>
            <a:headEnd/>
            <a:tailEnd/>
          </a:ln>
        </p:spPr>
        <p:txBody>
          <a:bodyPr wrap="none" anchor="ctr"/>
          <a:lstStyle/>
          <a:p>
            <a:endParaRPr lang="es-ES_tradnl"/>
          </a:p>
        </p:txBody>
      </p:sp>
      <p:sp>
        <p:nvSpPr>
          <p:cNvPr id="23569" name="Text Box 17"/>
          <p:cNvSpPr txBox="1">
            <a:spLocks noChangeArrowheads="1"/>
          </p:cNvSpPr>
          <p:nvPr/>
        </p:nvSpPr>
        <p:spPr bwMode="auto">
          <a:xfrm>
            <a:off x="4759325" y="5510213"/>
            <a:ext cx="2349500" cy="304800"/>
          </a:xfrm>
          <a:prstGeom prst="rect">
            <a:avLst/>
          </a:prstGeom>
          <a:noFill/>
          <a:ln w="9525">
            <a:noFill/>
            <a:miter lim="800000"/>
            <a:headEnd/>
            <a:tailEnd/>
          </a:ln>
        </p:spPr>
        <p:txBody>
          <a:bodyPr wrap="none">
            <a:spAutoFit/>
          </a:bodyPr>
          <a:lstStyle/>
          <a:p>
            <a:pPr algn="ctr"/>
            <a:r>
              <a:rPr lang="es-ES" sz="1400" b="1">
                <a:latin typeface="Arial" charset="0"/>
              </a:rPr>
              <a:t>Direccionamiento público</a:t>
            </a:r>
          </a:p>
        </p:txBody>
      </p:sp>
      <p:sp>
        <p:nvSpPr>
          <p:cNvPr id="23570" name="Text Box 18"/>
          <p:cNvSpPr txBox="1">
            <a:spLocks noChangeArrowheads="1"/>
          </p:cNvSpPr>
          <p:nvPr/>
        </p:nvSpPr>
        <p:spPr bwMode="auto">
          <a:xfrm>
            <a:off x="2141538" y="5510213"/>
            <a:ext cx="2360612" cy="942975"/>
          </a:xfrm>
          <a:prstGeom prst="rect">
            <a:avLst/>
          </a:prstGeom>
          <a:noFill/>
          <a:ln w="9525">
            <a:noFill/>
            <a:miter lim="800000"/>
            <a:headEnd/>
            <a:tailEnd/>
          </a:ln>
        </p:spPr>
        <p:txBody>
          <a:bodyPr wrap="none">
            <a:spAutoFit/>
          </a:bodyPr>
          <a:lstStyle/>
          <a:p>
            <a:pPr algn="ctr"/>
            <a:r>
              <a:rPr lang="es-ES" sz="1400" b="1" dirty="0">
                <a:latin typeface="Arial" charset="0"/>
              </a:rPr>
              <a:t>Direccionamiento privado</a:t>
            </a:r>
          </a:p>
          <a:p>
            <a:pPr algn="ctr"/>
            <a:r>
              <a:rPr lang="es-ES" sz="1400" b="1" dirty="0">
                <a:latin typeface="Arial" charset="0"/>
              </a:rPr>
              <a:t>10.0.0.0/8</a:t>
            </a:r>
          </a:p>
          <a:p>
            <a:pPr algn="ctr"/>
            <a:r>
              <a:rPr lang="es-ES" sz="1400" b="1" dirty="0">
                <a:latin typeface="Arial" charset="0"/>
              </a:rPr>
              <a:t>172.16.0.0/12</a:t>
            </a:r>
          </a:p>
          <a:p>
            <a:pPr algn="ctr"/>
            <a:r>
              <a:rPr lang="es-ES" sz="1400" b="1" dirty="0">
                <a:latin typeface="Arial" charset="0"/>
              </a:rPr>
              <a:t>192.168.0.0/16</a:t>
            </a:r>
          </a:p>
        </p:txBody>
      </p:sp>
      <p:sp>
        <p:nvSpPr>
          <p:cNvPr id="23571" name="Text Box 19"/>
          <p:cNvSpPr txBox="1">
            <a:spLocks noChangeArrowheads="1"/>
          </p:cNvSpPr>
          <p:nvPr/>
        </p:nvSpPr>
        <p:spPr bwMode="auto">
          <a:xfrm>
            <a:off x="3587750" y="4359275"/>
            <a:ext cx="1865313" cy="314325"/>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Tabla de traducción</a:t>
            </a:r>
          </a:p>
        </p:txBody>
      </p:sp>
      <p:sp>
        <p:nvSpPr>
          <p:cNvPr id="23572" name="AutoShape 20"/>
          <p:cNvSpPr>
            <a:spLocks noChangeArrowheads="1"/>
          </p:cNvSpPr>
          <p:nvPr/>
        </p:nvSpPr>
        <p:spPr bwMode="auto">
          <a:xfrm>
            <a:off x="4448175" y="4106863"/>
            <a:ext cx="101600" cy="252412"/>
          </a:xfrm>
          <a:prstGeom prst="upArrow">
            <a:avLst>
              <a:gd name="adj1" fmla="val 50000"/>
              <a:gd name="adj2" fmla="val 62109"/>
            </a:avLst>
          </a:prstGeom>
          <a:solidFill>
            <a:schemeClr val="accent1"/>
          </a:solidFill>
          <a:ln w="9525">
            <a:solidFill>
              <a:schemeClr val="tx1"/>
            </a:solidFill>
            <a:miter lim="800000"/>
            <a:headEnd/>
            <a:tailEnd/>
          </a:ln>
        </p:spPr>
        <p:txBody>
          <a:bodyPr wrap="none" anchor="ctr"/>
          <a:lstStyle/>
          <a:p>
            <a:endParaRPr lang="es-ES_tradnl"/>
          </a:p>
        </p:txBody>
      </p:sp>
      <p:pic>
        <p:nvPicPr>
          <p:cNvPr id="23573" name="Picture 21"/>
          <p:cNvPicPr>
            <a:picLocks noChangeArrowheads="1"/>
          </p:cNvPicPr>
          <p:nvPr/>
        </p:nvPicPr>
        <p:blipFill>
          <a:blip r:embed="rId7"/>
          <a:srcRect/>
          <a:stretch>
            <a:fillRect/>
          </a:stretch>
        </p:blipFill>
        <p:spPr bwMode="auto">
          <a:xfrm>
            <a:off x="6592888" y="2681288"/>
            <a:ext cx="577850" cy="655637"/>
          </a:xfrm>
          <a:prstGeom prst="rect">
            <a:avLst/>
          </a:prstGeom>
          <a:noFill/>
          <a:ln w="12700">
            <a:noFill/>
            <a:miter lim="800000"/>
            <a:headEnd/>
            <a:tailEnd/>
          </a:ln>
        </p:spPr>
      </p:pic>
      <p:sp>
        <p:nvSpPr>
          <p:cNvPr id="23574" name="Text Box 22"/>
          <p:cNvSpPr txBox="1">
            <a:spLocks noChangeArrowheads="1"/>
          </p:cNvSpPr>
          <p:nvPr/>
        </p:nvSpPr>
        <p:spPr bwMode="auto">
          <a:xfrm>
            <a:off x="6434138" y="3321050"/>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Web</a:t>
            </a:r>
          </a:p>
        </p:txBody>
      </p:sp>
      <p:sp>
        <p:nvSpPr>
          <p:cNvPr id="23576" name="Rectangle 28"/>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23577" name="Text Box 29"/>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grpSp>
        <p:nvGrpSpPr>
          <p:cNvPr id="30" name="Group 10"/>
          <p:cNvGrpSpPr>
            <a:grpSpLocks/>
          </p:cNvGrpSpPr>
          <p:nvPr/>
        </p:nvGrpSpPr>
        <p:grpSpPr bwMode="auto">
          <a:xfrm>
            <a:off x="58230" y="1684719"/>
            <a:ext cx="1751012" cy="415925"/>
            <a:chOff x="34" y="793"/>
            <a:chExt cx="1103" cy="262"/>
          </a:xfrm>
        </p:grpSpPr>
        <p:grpSp>
          <p:nvGrpSpPr>
            <p:cNvPr id="31" name="Group 11"/>
            <p:cNvGrpSpPr>
              <a:grpSpLocks/>
            </p:cNvGrpSpPr>
            <p:nvPr/>
          </p:nvGrpSpPr>
          <p:grpSpPr bwMode="auto">
            <a:xfrm>
              <a:off x="81" y="863"/>
              <a:ext cx="1056" cy="192"/>
              <a:chOff x="80" y="862"/>
              <a:chExt cx="1056" cy="192"/>
            </a:xfrm>
          </p:grpSpPr>
          <p:sp>
            <p:nvSpPr>
              <p:cNvPr id="3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3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3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847850" y="1098550"/>
            <a:ext cx="7296150" cy="5607050"/>
          </a:xfrm>
          <a:prstGeom prst="rect">
            <a:avLst/>
          </a:prstGeom>
          <a:noFill/>
          <a:ln w="9525">
            <a:noFill/>
            <a:miter lim="800000"/>
            <a:headEnd/>
            <a:tailEnd/>
          </a:ln>
        </p:spPr>
        <p:txBody>
          <a:bodyPr/>
          <a:lstStyle/>
          <a:p>
            <a:pPr marL="381000" indent="-381000">
              <a:lnSpc>
                <a:spcPct val="90000"/>
              </a:lnSpc>
              <a:spcBef>
                <a:spcPct val="20000"/>
              </a:spcBef>
              <a:buFontTx/>
              <a:buBlip>
                <a:blip r:embed="rId3"/>
              </a:buBlip>
            </a:pPr>
            <a:r>
              <a:rPr lang="es-ES_tradnl" sz="2800"/>
              <a:t>Tipos de NAT</a:t>
            </a:r>
          </a:p>
          <a:p>
            <a:pPr marL="762000" lvl="1" indent="-190500" algn="just">
              <a:spcBef>
                <a:spcPct val="20000"/>
              </a:spcBef>
              <a:spcAft>
                <a:spcPct val="50000"/>
              </a:spcAft>
              <a:buFontTx/>
              <a:buChar char="•"/>
            </a:pPr>
            <a:r>
              <a:rPr lang="es-ES_tradnl" sz="1800">
                <a:latin typeface="Verdana" pitchFamily="34" charset="0"/>
              </a:rPr>
              <a:t>Según los campos que se modifican:</a:t>
            </a:r>
          </a:p>
          <a:p>
            <a:pPr marL="762000" lvl="1" indent="-190500">
              <a:spcBef>
                <a:spcPct val="20000"/>
              </a:spcBef>
              <a:spcAft>
                <a:spcPct val="30000"/>
              </a:spcAft>
            </a:pPr>
            <a:r>
              <a:rPr lang="es-ES_tradnl" sz="1600">
                <a:latin typeface="Verdana" pitchFamily="34" charset="0"/>
              </a:rPr>
              <a:t>	</a:t>
            </a:r>
            <a:r>
              <a:rPr lang="es-ES_tradnl" sz="1600" u="sng">
                <a:latin typeface="Verdana" pitchFamily="34" charset="0"/>
              </a:rPr>
              <a:t>NAT Básico</a:t>
            </a:r>
            <a:r>
              <a:rPr lang="es-ES_tradnl" sz="1600">
                <a:latin typeface="Verdana" pitchFamily="34" charset="0"/>
              </a:rPr>
              <a:t>. Sólo se cambia la dirección IP.</a:t>
            </a:r>
          </a:p>
          <a:p>
            <a:pPr marL="762000" lvl="1" indent="-190500" algn="just">
              <a:spcBef>
                <a:spcPct val="20000"/>
              </a:spcBef>
              <a:spcAft>
                <a:spcPct val="50000"/>
              </a:spcAft>
            </a:pPr>
            <a:r>
              <a:rPr lang="es-ES_tradnl" sz="1600">
                <a:latin typeface="Verdana" pitchFamily="34" charset="0"/>
              </a:rPr>
              <a:t>	</a:t>
            </a:r>
            <a:r>
              <a:rPr lang="es-ES" sz="1600" u="sng">
                <a:latin typeface="Verdana" pitchFamily="34" charset="0"/>
              </a:rPr>
              <a:t>NAPT (</a:t>
            </a:r>
            <a:r>
              <a:rPr lang="es-ES" sz="1600" i="1" u="sng">
                <a:latin typeface="Verdana" pitchFamily="34" charset="0"/>
              </a:rPr>
              <a:t>Network Address Port Translation</a:t>
            </a:r>
            <a:r>
              <a:rPr lang="es-ES" sz="1600" u="sng">
                <a:latin typeface="Verdana" pitchFamily="34" charset="0"/>
              </a:rPr>
              <a:t>)</a:t>
            </a:r>
            <a:r>
              <a:rPr lang="es-ES_tradnl" sz="1600">
                <a:latin typeface="Verdana" pitchFamily="34" charset="0"/>
              </a:rPr>
              <a:t>. Se</a:t>
            </a:r>
            <a:r>
              <a:rPr lang="es-ES" sz="1600">
                <a:latin typeface="Verdana" pitchFamily="34" charset="0"/>
              </a:rPr>
              <a:t> modifica la dirección IP y el número de puerto TCP o UDP.</a:t>
            </a:r>
            <a:endParaRPr lang="es-ES_tradnl" sz="1600">
              <a:latin typeface="Verdana" pitchFamily="34" charset="0"/>
            </a:endParaRPr>
          </a:p>
          <a:p>
            <a:pPr marL="762000" lvl="1" indent="-190500" algn="just">
              <a:spcBef>
                <a:spcPct val="20000"/>
              </a:spcBef>
              <a:spcAft>
                <a:spcPct val="50000"/>
              </a:spcAft>
              <a:buFontTx/>
              <a:buChar char="•"/>
            </a:pPr>
            <a:r>
              <a:rPr lang="es-ES" sz="1800">
                <a:latin typeface="Verdana" pitchFamily="34" charset="0"/>
              </a:rPr>
              <a:t>Según la temporalidad de correspondencia:</a:t>
            </a:r>
            <a:endParaRPr lang="es-ES_tradnl" sz="1800">
              <a:latin typeface="Verdana" pitchFamily="34" charset="0"/>
            </a:endParaRPr>
          </a:p>
          <a:p>
            <a:pPr marL="762000" lvl="1" indent="-190500" algn="just">
              <a:spcBef>
                <a:spcPct val="20000"/>
              </a:spcBef>
              <a:spcAft>
                <a:spcPct val="30000"/>
              </a:spcAft>
            </a:pPr>
            <a:r>
              <a:rPr lang="es-ES_tradnl" sz="1600">
                <a:latin typeface="Verdana" pitchFamily="34" charset="0"/>
              </a:rPr>
              <a:t>	</a:t>
            </a:r>
            <a:r>
              <a:rPr lang="es-ES" sz="1600" u="sng">
                <a:latin typeface="Verdana" pitchFamily="34" charset="0"/>
              </a:rPr>
              <a:t>Estático</a:t>
            </a:r>
            <a:r>
              <a:rPr lang="es-ES_tradnl" sz="1600">
                <a:latin typeface="Verdana" pitchFamily="34" charset="0"/>
              </a:rPr>
              <a:t>. La</a:t>
            </a:r>
            <a:r>
              <a:rPr lang="es-ES" sz="1600">
                <a:latin typeface="Verdana" pitchFamily="34" charset="0"/>
              </a:rPr>
              <a:t> tabla de conversión se introduce en la configuración del NAT y no se modifica dinámicamente</a:t>
            </a:r>
            <a:endParaRPr lang="es-ES_tradnl" sz="1600">
              <a:latin typeface="Verdana" pitchFamily="34" charset="0"/>
            </a:endParaRPr>
          </a:p>
          <a:p>
            <a:pPr marL="762000" lvl="1" indent="-190500" algn="just">
              <a:spcBef>
                <a:spcPct val="20000"/>
              </a:spcBef>
            </a:pPr>
            <a:r>
              <a:rPr lang="es-ES_tradnl" sz="1600">
                <a:latin typeface="Verdana" pitchFamily="34" charset="0"/>
              </a:rPr>
              <a:t>	</a:t>
            </a:r>
            <a:r>
              <a:rPr lang="es-ES" sz="1600" u="sng">
                <a:latin typeface="Verdana" pitchFamily="34" charset="0"/>
              </a:rPr>
              <a:t>Dinámico</a:t>
            </a:r>
            <a:r>
              <a:rPr lang="es-ES_tradnl" sz="1600">
                <a:latin typeface="Verdana" pitchFamily="34" charset="0"/>
              </a:rPr>
              <a:t>. La</a:t>
            </a:r>
            <a:r>
              <a:rPr lang="es-ES" sz="1600">
                <a:latin typeface="Verdana" pitchFamily="34" charset="0"/>
              </a:rPr>
              <a:t> tabla de conversión se crea y modifica sobre la marcha en función del tráfico recibido. Las direcciones pueden reutilizarse. Requiere mantener en el NAT información de estado</a:t>
            </a:r>
            <a:endParaRPr lang="es-ES_tradnl" sz="1600">
              <a:latin typeface="Verdana" pitchFamily="34" charset="0"/>
            </a:endParaRPr>
          </a:p>
        </p:txBody>
      </p:sp>
      <p:sp>
        <p:nvSpPr>
          <p:cNvPr id="24580" name="Rectangle 8"/>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24581" name="Text Box 9"/>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grpSp>
        <p:nvGrpSpPr>
          <p:cNvPr id="10" name="Group 10"/>
          <p:cNvGrpSpPr>
            <a:grpSpLocks/>
          </p:cNvGrpSpPr>
          <p:nvPr/>
        </p:nvGrpSpPr>
        <p:grpSpPr bwMode="auto">
          <a:xfrm>
            <a:off x="58230" y="1684719"/>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3040063" y="2817813"/>
            <a:ext cx="0" cy="2330450"/>
          </a:xfrm>
          <a:prstGeom prst="line">
            <a:avLst/>
          </a:prstGeom>
          <a:noFill/>
          <a:ln w="25400">
            <a:solidFill>
              <a:schemeClr val="accent2"/>
            </a:solidFill>
            <a:round/>
            <a:headEnd/>
            <a:tailEnd/>
          </a:ln>
        </p:spPr>
        <p:txBody>
          <a:bodyPr/>
          <a:lstStyle/>
          <a:p>
            <a:endParaRPr lang="es-ES"/>
          </a:p>
        </p:txBody>
      </p:sp>
      <p:sp>
        <p:nvSpPr>
          <p:cNvPr id="25603" name="Line 3"/>
          <p:cNvSpPr>
            <a:spLocks noChangeShapeType="1"/>
          </p:cNvSpPr>
          <p:nvPr/>
        </p:nvSpPr>
        <p:spPr bwMode="auto">
          <a:xfrm>
            <a:off x="2409825" y="4810125"/>
            <a:ext cx="630238" cy="0"/>
          </a:xfrm>
          <a:prstGeom prst="line">
            <a:avLst/>
          </a:prstGeom>
          <a:noFill/>
          <a:ln w="25400">
            <a:solidFill>
              <a:schemeClr val="accent2"/>
            </a:solidFill>
            <a:round/>
            <a:headEnd/>
            <a:tailEnd/>
          </a:ln>
        </p:spPr>
        <p:txBody>
          <a:bodyPr/>
          <a:lstStyle/>
          <a:p>
            <a:endParaRPr lang="es-ES"/>
          </a:p>
        </p:txBody>
      </p:sp>
      <p:sp>
        <p:nvSpPr>
          <p:cNvPr id="25604" name="Line 4"/>
          <p:cNvSpPr>
            <a:spLocks noChangeShapeType="1"/>
          </p:cNvSpPr>
          <p:nvPr/>
        </p:nvSpPr>
        <p:spPr bwMode="auto">
          <a:xfrm>
            <a:off x="2282825" y="3260725"/>
            <a:ext cx="757238" cy="0"/>
          </a:xfrm>
          <a:prstGeom prst="line">
            <a:avLst/>
          </a:prstGeom>
          <a:noFill/>
          <a:ln w="25400">
            <a:solidFill>
              <a:schemeClr val="accent2"/>
            </a:solidFill>
            <a:round/>
            <a:headEnd/>
            <a:tailEnd/>
          </a:ln>
        </p:spPr>
        <p:txBody>
          <a:bodyPr/>
          <a:lstStyle/>
          <a:p>
            <a:endParaRPr lang="es-ES"/>
          </a:p>
        </p:txBody>
      </p:sp>
      <p:sp>
        <p:nvSpPr>
          <p:cNvPr id="25605" name="Line 5"/>
          <p:cNvSpPr>
            <a:spLocks noChangeShapeType="1"/>
          </p:cNvSpPr>
          <p:nvPr/>
        </p:nvSpPr>
        <p:spPr bwMode="auto">
          <a:xfrm flipH="1" flipV="1">
            <a:off x="3040063" y="3889375"/>
            <a:ext cx="1069975" cy="0"/>
          </a:xfrm>
          <a:prstGeom prst="line">
            <a:avLst/>
          </a:prstGeom>
          <a:noFill/>
          <a:ln w="25400">
            <a:solidFill>
              <a:schemeClr val="accent2"/>
            </a:solidFill>
            <a:round/>
            <a:headEnd/>
            <a:tailEnd/>
          </a:ln>
        </p:spPr>
        <p:txBody>
          <a:bodyPr/>
          <a:lstStyle/>
          <a:p>
            <a:endParaRPr lang="es-ES"/>
          </a:p>
        </p:txBody>
      </p:sp>
      <p:sp>
        <p:nvSpPr>
          <p:cNvPr id="25606" name="Freeform 6"/>
          <p:cNvSpPr>
            <a:spLocks/>
          </p:cNvSpPr>
          <p:nvPr/>
        </p:nvSpPr>
        <p:spPr bwMode="auto">
          <a:xfrm>
            <a:off x="4386263" y="3886200"/>
            <a:ext cx="1876425" cy="65088"/>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5607" name="Freeform 7"/>
          <p:cNvSpPr>
            <a:spLocks/>
          </p:cNvSpPr>
          <p:nvPr/>
        </p:nvSpPr>
        <p:spPr bwMode="auto">
          <a:xfrm rot="7200000">
            <a:off x="6263481" y="3271044"/>
            <a:ext cx="1411288"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5608" name="Freeform 8"/>
          <p:cNvSpPr>
            <a:spLocks/>
          </p:cNvSpPr>
          <p:nvPr/>
        </p:nvSpPr>
        <p:spPr bwMode="auto">
          <a:xfrm rot="3600000">
            <a:off x="6324600" y="4305301"/>
            <a:ext cx="1412875"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25609" name="Picture 9"/>
          <p:cNvPicPr>
            <a:picLocks noChangeArrowheads="1"/>
          </p:cNvPicPr>
          <p:nvPr/>
        </p:nvPicPr>
        <p:blipFill>
          <a:blip r:embed="rId3"/>
          <a:srcRect/>
          <a:stretch>
            <a:fillRect/>
          </a:stretch>
        </p:blipFill>
        <p:spPr bwMode="auto">
          <a:xfrm>
            <a:off x="4016375" y="3575050"/>
            <a:ext cx="895350" cy="660400"/>
          </a:xfrm>
          <a:prstGeom prst="rect">
            <a:avLst/>
          </a:prstGeom>
          <a:noFill/>
          <a:ln w="12700">
            <a:noFill/>
            <a:miter lim="800000"/>
            <a:headEnd/>
            <a:tailEnd/>
          </a:ln>
        </p:spPr>
      </p:pic>
      <p:pic>
        <p:nvPicPr>
          <p:cNvPr id="25610" name="Picture 10"/>
          <p:cNvPicPr>
            <a:picLocks noChangeArrowheads="1"/>
          </p:cNvPicPr>
          <p:nvPr/>
        </p:nvPicPr>
        <p:blipFill>
          <a:blip r:embed="rId4"/>
          <a:srcRect/>
          <a:stretch>
            <a:fillRect/>
          </a:stretch>
        </p:blipFill>
        <p:spPr bwMode="auto">
          <a:xfrm>
            <a:off x="1906588" y="4267200"/>
            <a:ext cx="628650" cy="731838"/>
          </a:xfrm>
          <a:prstGeom prst="rect">
            <a:avLst/>
          </a:prstGeom>
          <a:noFill/>
          <a:ln w="12700">
            <a:noFill/>
            <a:miter lim="800000"/>
            <a:headEnd/>
            <a:tailEnd/>
          </a:ln>
        </p:spPr>
      </p:pic>
      <p:pic>
        <p:nvPicPr>
          <p:cNvPr id="25611" name="Picture 11"/>
          <p:cNvPicPr>
            <a:picLocks noChangeArrowheads="1"/>
          </p:cNvPicPr>
          <p:nvPr/>
        </p:nvPicPr>
        <p:blipFill>
          <a:blip r:embed="rId5"/>
          <a:srcRect/>
          <a:stretch>
            <a:fillRect/>
          </a:stretch>
        </p:blipFill>
        <p:spPr bwMode="auto">
          <a:xfrm>
            <a:off x="5773738" y="3376613"/>
            <a:ext cx="1295400" cy="890587"/>
          </a:xfrm>
          <a:prstGeom prst="rect">
            <a:avLst/>
          </a:prstGeom>
          <a:noFill/>
          <a:ln w="12700">
            <a:noFill/>
            <a:miter lim="800000"/>
            <a:headEnd/>
            <a:tailEnd/>
          </a:ln>
        </p:spPr>
      </p:pic>
      <p:pic>
        <p:nvPicPr>
          <p:cNvPr id="25612" name="Picture 12"/>
          <p:cNvPicPr>
            <a:picLocks noChangeArrowheads="1"/>
          </p:cNvPicPr>
          <p:nvPr/>
        </p:nvPicPr>
        <p:blipFill>
          <a:blip r:embed="rId6"/>
          <a:srcRect/>
          <a:stretch>
            <a:fillRect/>
          </a:stretch>
        </p:blipFill>
        <p:spPr bwMode="auto">
          <a:xfrm>
            <a:off x="7169150" y="2566988"/>
            <a:ext cx="719138" cy="817562"/>
          </a:xfrm>
          <a:prstGeom prst="rect">
            <a:avLst/>
          </a:prstGeom>
          <a:noFill/>
          <a:ln w="12700">
            <a:noFill/>
            <a:miter lim="800000"/>
            <a:headEnd/>
            <a:tailEnd/>
          </a:ln>
        </p:spPr>
      </p:pic>
      <p:pic>
        <p:nvPicPr>
          <p:cNvPr id="25613" name="Picture 13"/>
          <p:cNvPicPr>
            <a:picLocks noChangeArrowheads="1"/>
          </p:cNvPicPr>
          <p:nvPr/>
        </p:nvPicPr>
        <p:blipFill>
          <a:blip r:embed="rId6"/>
          <a:srcRect/>
          <a:stretch>
            <a:fillRect/>
          </a:stretch>
        </p:blipFill>
        <p:spPr bwMode="auto">
          <a:xfrm>
            <a:off x="7169150" y="4203700"/>
            <a:ext cx="719138" cy="819150"/>
          </a:xfrm>
          <a:prstGeom prst="rect">
            <a:avLst/>
          </a:prstGeom>
          <a:noFill/>
          <a:ln w="12700">
            <a:noFill/>
            <a:miter lim="800000"/>
            <a:headEnd/>
            <a:tailEnd/>
          </a:ln>
        </p:spPr>
      </p:pic>
      <p:pic>
        <p:nvPicPr>
          <p:cNvPr id="25614" name="Picture 14"/>
          <p:cNvPicPr>
            <a:picLocks noChangeArrowheads="1"/>
          </p:cNvPicPr>
          <p:nvPr/>
        </p:nvPicPr>
        <p:blipFill>
          <a:blip r:embed="rId4"/>
          <a:srcRect/>
          <a:stretch>
            <a:fillRect/>
          </a:stretch>
        </p:blipFill>
        <p:spPr bwMode="auto">
          <a:xfrm>
            <a:off x="1906588" y="2779713"/>
            <a:ext cx="628650" cy="731837"/>
          </a:xfrm>
          <a:prstGeom prst="rect">
            <a:avLst/>
          </a:prstGeom>
          <a:noFill/>
          <a:ln w="12700">
            <a:noFill/>
            <a:miter lim="800000"/>
            <a:headEnd/>
            <a:tailEnd/>
          </a:ln>
        </p:spPr>
      </p:pic>
      <p:sp>
        <p:nvSpPr>
          <p:cNvPr id="25615" name="Text Box 15"/>
          <p:cNvSpPr txBox="1">
            <a:spLocks noChangeArrowheads="1"/>
          </p:cNvSpPr>
          <p:nvPr/>
        </p:nvSpPr>
        <p:spPr bwMode="auto">
          <a:xfrm>
            <a:off x="1673225" y="4983163"/>
            <a:ext cx="1119188" cy="304800"/>
          </a:xfrm>
          <a:prstGeom prst="rect">
            <a:avLst/>
          </a:prstGeom>
          <a:noFill/>
          <a:ln w="9525">
            <a:noFill/>
            <a:miter lim="800000"/>
            <a:headEnd/>
            <a:tailEnd/>
          </a:ln>
        </p:spPr>
        <p:txBody>
          <a:bodyPr wrap="none">
            <a:spAutoFit/>
          </a:bodyPr>
          <a:lstStyle/>
          <a:p>
            <a:pPr algn="ctr"/>
            <a:r>
              <a:rPr lang="es-ES" sz="1400" b="1">
                <a:latin typeface="Arial" charset="0"/>
              </a:rPr>
              <a:t>192.168.0.3</a:t>
            </a:r>
          </a:p>
        </p:txBody>
      </p:sp>
      <p:sp>
        <p:nvSpPr>
          <p:cNvPr id="25616" name="Text Box 16"/>
          <p:cNvSpPr txBox="1">
            <a:spLocks noChangeArrowheads="1"/>
          </p:cNvSpPr>
          <p:nvPr/>
        </p:nvSpPr>
        <p:spPr bwMode="auto">
          <a:xfrm>
            <a:off x="1673225" y="3494088"/>
            <a:ext cx="1120775" cy="304800"/>
          </a:xfrm>
          <a:prstGeom prst="rect">
            <a:avLst/>
          </a:prstGeom>
          <a:noFill/>
          <a:ln w="9525">
            <a:noFill/>
            <a:miter lim="800000"/>
            <a:headEnd/>
            <a:tailEnd/>
          </a:ln>
        </p:spPr>
        <p:txBody>
          <a:bodyPr wrap="none">
            <a:spAutoFit/>
          </a:bodyPr>
          <a:lstStyle/>
          <a:p>
            <a:pPr algn="ctr"/>
            <a:r>
              <a:rPr lang="es-ES" sz="1400" b="1">
                <a:latin typeface="Arial" charset="0"/>
              </a:rPr>
              <a:t>192.168.0.2</a:t>
            </a:r>
          </a:p>
        </p:txBody>
      </p:sp>
      <p:sp>
        <p:nvSpPr>
          <p:cNvPr id="25617" name="Text Box 17"/>
          <p:cNvSpPr txBox="1">
            <a:spLocks noChangeArrowheads="1"/>
          </p:cNvSpPr>
          <p:nvPr/>
        </p:nvSpPr>
        <p:spPr bwMode="auto">
          <a:xfrm>
            <a:off x="4078288" y="3597275"/>
            <a:ext cx="755650" cy="517525"/>
          </a:xfrm>
          <a:prstGeom prst="rect">
            <a:avLst/>
          </a:prstGeom>
          <a:noFill/>
          <a:ln w="9525">
            <a:noFill/>
            <a:miter lim="800000"/>
            <a:headEnd/>
            <a:tailEnd/>
          </a:ln>
        </p:spPr>
        <p:txBody>
          <a:bodyPr wrap="none">
            <a:spAutoFit/>
          </a:bodyPr>
          <a:lstStyle/>
          <a:p>
            <a:pPr algn="ctr"/>
            <a:r>
              <a:rPr lang="es-ES" sz="1400" b="1">
                <a:latin typeface="Arial" charset="0"/>
              </a:rPr>
              <a:t>Router</a:t>
            </a:r>
          </a:p>
          <a:p>
            <a:pPr algn="ctr"/>
            <a:r>
              <a:rPr lang="es-ES" sz="1400" b="1">
                <a:latin typeface="Arial" charset="0"/>
              </a:rPr>
              <a:t>NAT</a:t>
            </a:r>
          </a:p>
        </p:txBody>
      </p:sp>
      <p:sp>
        <p:nvSpPr>
          <p:cNvPr id="25618" name="Text Box 18"/>
          <p:cNvSpPr txBox="1">
            <a:spLocks noChangeArrowheads="1"/>
          </p:cNvSpPr>
          <p:nvPr/>
        </p:nvSpPr>
        <p:spPr bwMode="auto">
          <a:xfrm>
            <a:off x="6675438" y="4983163"/>
            <a:ext cx="1512887" cy="304800"/>
          </a:xfrm>
          <a:prstGeom prst="rect">
            <a:avLst/>
          </a:prstGeom>
          <a:noFill/>
          <a:ln w="9525">
            <a:noFill/>
            <a:miter lim="800000"/>
            <a:headEnd/>
            <a:tailEnd/>
          </a:ln>
        </p:spPr>
        <p:txBody>
          <a:bodyPr wrap="none">
            <a:spAutoFit/>
          </a:bodyPr>
          <a:lstStyle/>
          <a:p>
            <a:pPr algn="ctr"/>
            <a:r>
              <a:rPr lang="es-ES" sz="1400" b="1">
                <a:latin typeface="Arial" charset="0"/>
              </a:rPr>
              <a:t>205.197.101.111</a:t>
            </a:r>
          </a:p>
        </p:txBody>
      </p:sp>
      <p:sp>
        <p:nvSpPr>
          <p:cNvPr id="25619" name="Text Box 19"/>
          <p:cNvSpPr txBox="1">
            <a:spLocks noChangeArrowheads="1"/>
          </p:cNvSpPr>
          <p:nvPr/>
        </p:nvSpPr>
        <p:spPr bwMode="auto">
          <a:xfrm>
            <a:off x="6989763" y="3368675"/>
            <a:ext cx="1316037" cy="304800"/>
          </a:xfrm>
          <a:prstGeom prst="rect">
            <a:avLst/>
          </a:prstGeom>
          <a:noFill/>
          <a:ln w="9525">
            <a:noFill/>
            <a:miter lim="800000"/>
            <a:headEnd/>
            <a:tailEnd/>
          </a:ln>
        </p:spPr>
        <p:txBody>
          <a:bodyPr wrap="none">
            <a:spAutoFit/>
          </a:bodyPr>
          <a:lstStyle/>
          <a:p>
            <a:pPr algn="ctr"/>
            <a:r>
              <a:rPr lang="es-ES" sz="1400" b="1">
                <a:latin typeface="Arial" charset="0"/>
              </a:rPr>
              <a:t>207.29.194.84</a:t>
            </a:r>
          </a:p>
        </p:txBody>
      </p:sp>
      <p:sp>
        <p:nvSpPr>
          <p:cNvPr id="25620" name="Text Box 20"/>
          <p:cNvSpPr txBox="1">
            <a:spLocks noChangeArrowheads="1"/>
          </p:cNvSpPr>
          <p:nvPr/>
        </p:nvSpPr>
        <p:spPr bwMode="auto">
          <a:xfrm>
            <a:off x="5986463" y="3727450"/>
            <a:ext cx="833437" cy="304800"/>
          </a:xfrm>
          <a:prstGeom prst="rect">
            <a:avLst/>
          </a:prstGeom>
          <a:noFill/>
          <a:ln w="9525">
            <a:noFill/>
            <a:miter lim="800000"/>
            <a:headEnd/>
            <a:tailEnd/>
          </a:ln>
        </p:spPr>
        <p:txBody>
          <a:bodyPr wrap="none">
            <a:spAutoFit/>
          </a:bodyPr>
          <a:lstStyle/>
          <a:p>
            <a:pPr algn="ctr"/>
            <a:r>
              <a:rPr lang="es-ES" sz="1400" b="1">
                <a:latin typeface="Arial" charset="0"/>
              </a:rPr>
              <a:t>Internet</a:t>
            </a:r>
          </a:p>
        </p:txBody>
      </p:sp>
      <p:sp>
        <p:nvSpPr>
          <p:cNvPr id="25621" name="Text Box 21"/>
          <p:cNvSpPr txBox="1">
            <a:spLocks noChangeArrowheads="1"/>
          </p:cNvSpPr>
          <p:nvPr/>
        </p:nvSpPr>
        <p:spPr bwMode="auto">
          <a:xfrm>
            <a:off x="3157538" y="3344863"/>
            <a:ext cx="1117600" cy="304800"/>
          </a:xfrm>
          <a:prstGeom prst="rect">
            <a:avLst/>
          </a:prstGeom>
          <a:noFill/>
          <a:ln w="9525">
            <a:noFill/>
            <a:miter lim="800000"/>
            <a:headEnd/>
            <a:tailEnd/>
          </a:ln>
        </p:spPr>
        <p:txBody>
          <a:bodyPr wrap="none">
            <a:spAutoFit/>
          </a:bodyPr>
          <a:lstStyle/>
          <a:p>
            <a:pPr algn="ctr"/>
            <a:r>
              <a:rPr lang="es-ES" sz="1400" b="1">
                <a:latin typeface="Arial" charset="0"/>
              </a:rPr>
              <a:t>192.168.0.1</a:t>
            </a:r>
          </a:p>
        </p:txBody>
      </p:sp>
      <p:sp>
        <p:nvSpPr>
          <p:cNvPr id="25622" name="Text Box 22"/>
          <p:cNvSpPr txBox="1">
            <a:spLocks noChangeArrowheads="1"/>
          </p:cNvSpPr>
          <p:nvPr/>
        </p:nvSpPr>
        <p:spPr bwMode="auto">
          <a:xfrm>
            <a:off x="4664075" y="3344863"/>
            <a:ext cx="1316038" cy="304800"/>
          </a:xfrm>
          <a:prstGeom prst="rect">
            <a:avLst/>
          </a:prstGeom>
          <a:noFill/>
          <a:ln w="9525">
            <a:noFill/>
            <a:miter lim="800000"/>
            <a:headEnd/>
            <a:tailEnd/>
          </a:ln>
        </p:spPr>
        <p:txBody>
          <a:bodyPr wrap="none">
            <a:spAutoFit/>
          </a:bodyPr>
          <a:lstStyle/>
          <a:p>
            <a:pPr algn="ctr"/>
            <a:r>
              <a:rPr lang="es-ES" sz="1400" b="1">
                <a:latin typeface="Arial" charset="0"/>
              </a:rPr>
              <a:t>206.245.160.1</a:t>
            </a:r>
          </a:p>
        </p:txBody>
      </p:sp>
      <p:sp>
        <p:nvSpPr>
          <p:cNvPr id="25623" name="Line 23"/>
          <p:cNvSpPr>
            <a:spLocks noChangeShapeType="1"/>
          </p:cNvSpPr>
          <p:nvPr/>
        </p:nvSpPr>
        <p:spPr bwMode="auto">
          <a:xfrm>
            <a:off x="3763963" y="3575050"/>
            <a:ext cx="0" cy="252413"/>
          </a:xfrm>
          <a:prstGeom prst="line">
            <a:avLst/>
          </a:prstGeom>
          <a:noFill/>
          <a:ln w="9525">
            <a:solidFill>
              <a:schemeClr val="tx1"/>
            </a:solidFill>
            <a:round/>
            <a:headEnd/>
            <a:tailEnd type="triangle" w="med" len="med"/>
          </a:ln>
        </p:spPr>
        <p:txBody>
          <a:bodyPr/>
          <a:lstStyle/>
          <a:p>
            <a:endParaRPr lang="es-ES"/>
          </a:p>
        </p:txBody>
      </p:sp>
      <p:sp>
        <p:nvSpPr>
          <p:cNvPr id="25624" name="Line 24"/>
          <p:cNvSpPr>
            <a:spLocks noChangeShapeType="1"/>
          </p:cNvSpPr>
          <p:nvPr/>
        </p:nvSpPr>
        <p:spPr bwMode="auto">
          <a:xfrm>
            <a:off x="5022850" y="3575050"/>
            <a:ext cx="0" cy="252413"/>
          </a:xfrm>
          <a:prstGeom prst="line">
            <a:avLst/>
          </a:prstGeom>
          <a:noFill/>
          <a:ln w="9525">
            <a:solidFill>
              <a:schemeClr val="tx1"/>
            </a:solidFill>
            <a:round/>
            <a:headEnd/>
            <a:tailEnd type="triangle" w="med" len="med"/>
          </a:ln>
        </p:spPr>
        <p:txBody>
          <a:bodyPr/>
          <a:lstStyle/>
          <a:p>
            <a:endParaRPr lang="es-ES"/>
          </a:p>
        </p:txBody>
      </p:sp>
      <p:sp>
        <p:nvSpPr>
          <p:cNvPr id="25625" name="Text Box 25"/>
          <p:cNvSpPr txBox="1">
            <a:spLocks noChangeArrowheads="1"/>
          </p:cNvSpPr>
          <p:nvPr/>
        </p:nvSpPr>
        <p:spPr bwMode="auto">
          <a:xfrm>
            <a:off x="3276600" y="4518025"/>
            <a:ext cx="2360613" cy="739775"/>
          </a:xfrm>
          <a:prstGeom prst="rect">
            <a:avLst/>
          </a:prstGeom>
          <a:noFill/>
          <a:ln w="9525">
            <a:solidFill>
              <a:schemeClr val="tx1"/>
            </a:solidFill>
            <a:miter lim="800000"/>
            <a:headEnd/>
            <a:tailEnd/>
          </a:ln>
        </p:spPr>
        <p:txBody>
          <a:bodyPr wrap="none">
            <a:spAutoFit/>
          </a:bodyPr>
          <a:lstStyle/>
          <a:p>
            <a:pPr algn="ctr"/>
            <a:r>
              <a:rPr lang="es-ES" sz="1400" b="1" u="sng">
                <a:latin typeface="Arial" charset="0"/>
              </a:rPr>
              <a:t>Tabla NAT estática</a:t>
            </a:r>
          </a:p>
          <a:p>
            <a:pPr algn="ctr"/>
            <a:r>
              <a:rPr lang="es-ES" sz="1400" b="1">
                <a:latin typeface="Arial" charset="0"/>
              </a:rPr>
              <a:t>Dentro                Fuera</a:t>
            </a:r>
          </a:p>
          <a:p>
            <a:pPr algn="ctr"/>
            <a:r>
              <a:rPr lang="es-ES" sz="1400" b="1">
                <a:latin typeface="Arial" charset="0"/>
              </a:rPr>
              <a:t>192.168.0.x  206.245.160.x</a:t>
            </a:r>
          </a:p>
        </p:txBody>
      </p:sp>
      <p:sp>
        <p:nvSpPr>
          <p:cNvPr id="25626" name="AutoShape 26"/>
          <p:cNvSpPr>
            <a:spLocks noChangeArrowheads="1"/>
          </p:cNvSpPr>
          <p:nvPr/>
        </p:nvSpPr>
        <p:spPr bwMode="auto">
          <a:xfrm>
            <a:off x="4362450" y="4181475"/>
            <a:ext cx="125413" cy="314325"/>
          </a:xfrm>
          <a:prstGeom prst="upArrow">
            <a:avLst>
              <a:gd name="adj1" fmla="val 50000"/>
              <a:gd name="adj2" fmla="val 62658"/>
            </a:avLst>
          </a:prstGeom>
          <a:solidFill>
            <a:schemeClr val="accent1"/>
          </a:solidFill>
          <a:ln w="9525">
            <a:solidFill>
              <a:schemeClr val="tx1"/>
            </a:solidFill>
            <a:miter lim="800000"/>
            <a:headEnd/>
            <a:tailEnd/>
          </a:ln>
        </p:spPr>
        <p:txBody>
          <a:bodyPr wrap="none" anchor="ctr"/>
          <a:lstStyle/>
          <a:p>
            <a:endParaRPr lang="es-ES_tradnl"/>
          </a:p>
        </p:txBody>
      </p:sp>
      <p:sp>
        <p:nvSpPr>
          <p:cNvPr id="675867" name="Text Box 27"/>
          <p:cNvSpPr txBox="1">
            <a:spLocks noChangeArrowheads="1"/>
          </p:cNvSpPr>
          <p:nvPr/>
        </p:nvSpPr>
        <p:spPr bwMode="auto">
          <a:xfrm>
            <a:off x="1976438" y="1600200"/>
            <a:ext cx="2336800"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192.168.0.2:1108</a:t>
            </a:r>
          </a:p>
          <a:p>
            <a:pPr algn="ctr"/>
            <a:r>
              <a:rPr lang="es-ES" sz="1400" b="1">
                <a:latin typeface="Arial" charset="0"/>
              </a:rPr>
              <a:t>Destino: 207.29.194.84:80</a:t>
            </a:r>
          </a:p>
        </p:txBody>
      </p:sp>
      <p:sp>
        <p:nvSpPr>
          <p:cNvPr id="675868" name="Text Box 28"/>
          <p:cNvSpPr txBox="1">
            <a:spLocks noChangeArrowheads="1"/>
          </p:cNvSpPr>
          <p:nvPr/>
        </p:nvSpPr>
        <p:spPr bwMode="auto">
          <a:xfrm>
            <a:off x="1814513" y="5719763"/>
            <a:ext cx="2533650"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192.168.0.3:1108</a:t>
            </a:r>
          </a:p>
          <a:p>
            <a:pPr algn="ctr"/>
            <a:r>
              <a:rPr lang="es-ES" sz="1400" b="1">
                <a:latin typeface="Arial" charset="0"/>
              </a:rPr>
              <a:t>Destino: 205.197.101.111:21</a:t>
            </a:r>
          </a:p>
        </p:txBody>
      </p:sp>
      <p:sp>
        <p:nvSpPr>
          <p:cNvPr id="675869" name="Text Box 29"/>
          <p:cNvSpPr txBox="1">
            <a:spLocks noChangeArrowheads="1"/>
          </p:cNvSpPr>
          <p:nvPr/>
        </p:nvSpPr>
        <p:spPr bwMode="auto">
          <a:xfrm>
            <a:off x="4905375" y="1600200"/>
            <a:ext cx="2457450"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206.245.160.2:1108</a:t>
            </a:r>
          </a:p>
          <a:p>
            <a:pPr algn="ctr"/>
            <a:r>
              <a:rPr lang="es-ES" sz="1400" b="1">
                <a:latin typeface="Arial" charset="0"/>
              </a:rPr>
              <a:t>Destino: 207.29.194.84:80</a:t>
            </a:r>
          </a:p>
        </p:txBody>
      </p:sp>
      <p:sp>
        <p:nvSpPr>
          <p:cNvPr id="675870" name="Text Box 30"/>
          <p:cNvSpPr txBox="1">
            <a:spLocks noChangeArrowheads="1"/>
          </p:cNvSpPr>
          <p:nvPr/>
        </p:nvSpPr>
        <p:spPr bwMode="auto">
          <a:xfrm>
            <a:off x="4897438" y="5719763"/>
            <a:ext cx="2535237" cy="528637"/>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206.245.160.3:1108</a:t>
            </a:r>
          </a:p>
          <a:p>
            <a:pPr algn="ctr"/>
            <a:r>
              <a:rPr lang="es-ES" sz="1400" b="1">
                <a:latin typeface="Arial" charset="0"/>
              </a:rPr>
              <a:t>Destino: 205.197.101.111:21</a:t>
            </a:r>
          </a:p>
        </p:txBody>
      </p:sp>
      <p:sp>
        <p:nvSpPr>
          <p:cNvPr id="675871" name="Arc 31"/>
          <p:cNvSpPr>
            <a:spLocks/>
          </p:cNvSpPr>
          <p:nvPr/>
        </p:nvSpPr>
        <p:spPr bwMode="auto">
          <a:xfrm rot="10800000" flipV="1">
            <a:off x="2220913" y="2251075"/>
            <a:ext cx="5164137" cy="315913"/>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type="triangle" w="med" len="med"/>
            <a:tailEnd/>
          </a:ln>
        </p:spPr>
        <p:txBody>
          <a:bodyPr wrap="none" anchor="ctr"/>
          <a:lstStyle/>
          <a:p>
            <a:endParaRPr lang="es-ES"/>
          </a:p>
        </p:txBody>
      </p:sp>
      <p:sp>
        <p:nvSpPr>
          <p:cNvPr id="675872" name="Arc 32"/>
          <p:cNvSpPr>
            <a:spLocks/>
          </p:cNvSpPr>
          <p:nvPr/>
        </p:nvSpPr>
        <p:spPr bwMode="auto">
          <a:xfrm flipV="1">
            <a:off x="2346325" y="5275263"/>
            <a:ext cx="5164138" cy="376237"/>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a:tailEnd type="triangle" w="med" len="med"/>
          </a:ln>
        </p:spPr>
        <p:txBody>
          <a:bodyPr wrap="none" anchor="ctr"/>
          <a:lstStyle/>
          <a:p>
            <a:endParaRPr lang="es-ES"/>
          </a:p>
        </p:txBody>
      </p:sp>
      <p:sp>
        <p:nvSpPr>
          <p:cNvPr id="25633" name="Text Box 33"/>
          <p:cNvSpPr txBox="1">
            <a:spLocks noChangeArrowheads="1"/>
          </p:cNvSpPr>
          <p:nvPr/>
        </p:nvSpPr>
        <p:spPr bwMode="auto">
          <a:xfrm>
            <a:off x="1130300" y="2895600"/>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5634" name="Text Box 34"/>
          <p:cNvSpPr txBox="1">
            <a:spLocks noChangeArrowheads="1"/>
          </p:cNvSpPr>
          <p:nvPr/>
        </p:nvSpPr>
        <p:spPr bwMode="auto">
          <a:xfrm>
            <a:off x="1130300" y="4343400"/>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5635" name="Text Box 35"/>
          <p:cNvSpPr txBox="1">
            <a:spLocks noChangeArrowheads="1"/>
          </p:cNvSpPr>
          <p:nvPr/>
        </p:nvSpPr>
        <p:spPr bwMode="auto">
          <a:xfrm>
            <a:off x="7924800" y="2606675"/>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Web</a:t>
            </a:r>
          </a:p>
        </p:txBody>
      </p:sp>
      <p:sp>
        <p:nvSpPr>
          <p:cNvPr id="25636" name="Text Box 36"/>
          <p:cNvSpPr txBox="1">
            <a:spLocks noChangeArrowheads="1"/>
          </p:cNvSpPr>
          <p:nvPr/>
        </p:nvSpPr>
        <p:spPr bwMode="auto">
          <a:xfrm>
            <a:off x="7848600" y="4267200"/>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FTP</a:t>
            </a:r>
          </a:p>
        </p:txBody>
      </p:sp>
      <p:sp>
        <p:nvSpPr>
          <p:cNvPr id="25637" name="Rectangle 37"/>
          <p:cNvSpPr>
            <a:spLocks noChangeArrowheads="1"/>
          </p:cNvSpPr>
          <p:nvPr/>
        </p:nvSpPr>
        <p:spPr bwMode="auto">
          <a:xfrm>
            <a:off x="1822450" y="1090613"/>
            <a:ext cx="7772400" cy="533400"/>
          </a:xfrm>
          <a:prstGeom prst="rect">
            <a:avLst/>
          </a:prstGeom>
          <a:noFill/>
          <a:ln w="9525">
            <a:noFill/>
            <a:miter lim="800000"/>
            <a:headEnd/>
            <a:tailEnd/>
          </a:ln>
        </p:spPr>
        <p:txBody>
          <a:bodyPr/>
          <a:lstStyle/>
          <a:p>
            <a:pPr marL="381000" indent="-381000">
              <a:lnSpc>
                <a:spcPct val="90000"/>
              </a:lnSpc>
              <a:spcBef>
                <a:spcPct val="20000"/>
              </a:spcBef>
              <a:buFontTx/>
              <a:buBlip>
                <a:blip r:embed="rId7"/>
              </a:buBlip>
            </a:pPr>
            <a:r>
              <a:rPr lang="es-ES_tradnl" sz="2800"/>
              <a:t>NAT básico estático</a:t>
            </a:r>
          </a:p>
        </p:txBody>
      </p:sp>
      <p:sp>
        <p:nvSpPr>
          <p:cNvPr id="25638" name="Rectangle 43"/>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25639" name="Text Box 4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grpSp>
        <p:nvGrpSpPr>
          <p:cNvPr id="45" name="Group 10"/>
          <p:cNvGrpSpPr>
            <a:grpSpLocks/>
          </p:cNvGrpSpPr>
          <p:nvPr/>
        </p:nvGrpSpPr>
        <p:grpSpPr bwMode="auto">
          <a:xfrm>
            <a:off x="58230" y="1684719"/>
            <a:ext cx="1751012" cy="415925"/>
            <a:chOff x="34" y="793"/>
            <a:chExt cx="1103" cy="262"/>
          </a:xfrm>
        </p:grpSpPr>
        <p:grpSp>
          <p:nvGrpSpPr>
            <p:cNvPr id="46" name="Group 11"/>
            <p:cNvGrpSpPr>
              <a:grpSpLocks/>
            </p:cNvGrpSpPr>
            <p:nvPr/>
          </p:nvGrpSpPr>
          <p:grpSpPr bwMode="auto">
            <a:xfrm>
              <a:off x="81" y="863"/>
              <a:ext cx="1056" cy="192"/>
              <a:chOff x="80" y="862"/>
              <a:chExt cx="1056" cy="192"/>
            </a:xfrm>
          </p:grpSpPr>
          <p:sp>
            <p:nvSpPr>
              <p:cNvPr id="48"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49"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47"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6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75871"/>
                                        </p:tgtEl>
                                        <p:attrNameLst>
                                          <p:attrName>style.visibility</p:attrName>
                                        </p:attrNameLst>
                                      </p:cBhvr>
                                      <p:to>
                                        <p:strVal val="visible"/>
                                      </p:to>
                                    </p:set>
                                    <p:animEffect transition="in" filter="wipe(left)">
                                      <p:cBhvr>
                                        <p:cTn id="10" dur="3000"/>
                                        <p:tgtEl>
                                          <p:spTgt spid="675871"/>
                                        </p:tgtEl>
                                      </p:cBhvr>
                                    </p:animEffect>
                                  </p:childTnLst>
                                </p:cTn>
                              </p:par>
                            </p:childTnLst>
                          </p:cTn>
                        </p:par>
                        <p:par>
                          <p:cTn id="11" fill="hold">
                            <p:stCondLst>
                              <p:cond delay="3500"/>
                            </p:stCondLst>
                            <p:childTnLst>
                              <p:par>
                                <p:cTn id="12" presetID="1" presetClass="entr" presetSubtype="0" fill="hold" grpId="0" nodeType="afterEffect">
                                  <p:stCondLst>
                                    <p:cond delay="0"/>
                                  </p:stCondLst>
                                  <p:childTnLst>
                                    <p:set>
                                      <p:cBhvr>
                                        <p:cTn id="13" dur="1" fill="hold">
                                          <p:stCondLst>
                                            <p:cond delay="499"/>
                                          </p:stCondLst>
                                        </p:cTn>
                                        <p:tgtEl>
                                          <p:spTgt spid="6758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7586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grpId="0" nodeType="afterEffect">
                                  <p:stCondLst>
                                    <p:cond delay="500"/>
                                  </p:stCondLst>
                                  <p:childTnLst>
                                    <p:set>
                                      <p:cBhvr>
                                        <p:cTn id="20" dur="1" fill="hold">
                                          <p:stCondLst>
                                            <p:cond delay="0"/>
                                          </p:stCondLst>
                                        </p:cTn>
                                        <p:tgtEl>
                                          <p:spTgt spid="675872"/>
                                        </p:tgtEl>
                                        <p:attrNameLst>
                                          <p:attrName>style.visibility</p:attrName>
                                        </p:attrNameLst>
                                      </p:cBhvr>
                                      <p:to>
                                        <p:strVal val="visible"/>
                                      </p:to>
                                    </p:set>
                                    <p:animEffect transition="in" filter="wipe(left)">
                                      <p:cBhvr>
                                        <p:cTn id="21" dur="3000"/>
                                        <p:tgtEl>
                                          <p:spTgt spid="675872"/>
                                        </p:tgtEl>
                                      </p:cBhvr>
                                    </p:animEffec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499"/>
                                          </p:stCondLst>
                                        </p:cTn>
                                        <p:tgtEl>
                                          <p:spTgt spid="675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7" grpId="0" animBg="1" autoUpdateAnimBg="0"/>
      <p:bldP spid="675868" grpId="0" animBg="1" autoUpdateAnimBg="0"/>
      <p:bldP spid="675869" grpId="0" animBg="1" autoUpdateAnimBg="0"/>
      <p:bldP spid="675870" grpId="0" animBg="1" autoUpdateAnimBg="0"/>
      <p:bldP spid="675871" grpId="0" animBg="1"/>
      <p:bldP spid="6758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3378200" y="2828925"/>
            <a:ext cx="0" cy="2351088"/>
          </a:xfrm>
          <a:prstGeom prst="line">
            <a:avLst/>
          </a:prstGeom>
          <a:noFill/>
          <a:ln w="25400">
            <a:solidFill>
              <a:schemeClr val="accent2"/>
            </a:solidFill>
            <a:round/>
            <a:headEnd/>
            <a:tailEnd/>
          </a:ln>
        </p:spPr>
        <p:txBody>
          <a:bodyPr/>
          <a:lstStyle/>
          <a:p>
            <a:endParaRPr lang="es-ES"/>
          </a:p>
        </p:txBody>
      </p:sp>
      <p:sp>
        <p:nvSpPr>
          <p:cNvPr id="26627" name="Line 3"/>
          <p:cNvSpPr>
            <a:spLocks noChangeShapeType="1"/>
          </p:cNvSpPr>
          <p:nvPr/>
        </p:nvSpPr>
        <p:spPr bwMode="auto">
          <a:xfrm>
            <a:off x="2743200" y="4838700"/>
            <a:ext cx="635000" cy="0"/>
          </a:xfrm>
          <a:prstGeom prst="line">
            <a:avLst/>
          </a:prstGeom>
          <a:noFill/>
          <a:ln w="25400">
            <a:solidFill>
              <a:schemeClr val="accent2"/>
            </a:solidFill>
            <a:round/>
            <a:headEnd/>
            <a:tailEnd/>
          </a:ln>
        </p:spPr>
        <p:txBody>
          <a:bodyPr/>
          <a:lstStyle/>
          <a:p>
            <a:endParaRPr lang="es-ES"/>
          </a:p>
        </p:txBody>
      </p:sp>
      <p:sp>
        <p:nvSpPr>
          <p:cNvPr id="26628" name="Line 4"/>
          <p:cNvSpPr>
            <a:spLocks noChangeShapeType="1"/>
          </p:cNvSpPr>
          <p:nvPr/>
        </p:nvSpPr>
        <p:spPr bwMode="auto">
          <a:xfrm>
            <a:off x="2614613" y="3273425"/>
            <a:ext cx="763587" cy="0"/>
          </a:xfrm>
          <a:prstGeom prst="line">
            <a:avLst/>
          </a:prstGeom>
          <a:noFill/>
          <a:ln w="25400">
            <a:solidFill>
              <a:schemeClr val="accent2"/>
            </a:solidFill>
            <a:round/>
            <a:headEnd/>
            <a:tailEnd/>
          </a:ln>
        </p:spPr>
        <p:txBody>
          <a:bodyPr/>
          <a:lstStyle/>
          <a:p>
            <a:endParaRPr lang="es-ES"/>
          </a:p>
        </p:txBody>
      </p:sp>
      <p:sp>
        <p:nvSpPr>
          <p:cNvPr id="26629" name="Line 5"/>
          <p:cNvSpPr>
            <a:spLocks noChangeShapeType="1"/>
          </p:cNvSpPr>
          <p:nvPr/>
        </p:nvSpPr>
        <p:spPr bwMode="auto">
          <a:xfrm flipH="1" flipV="1">
            <a:off x="3378200" y="3910013"/>
            <a:ext cx="1079500" cy="0"/>
          </a:xfrm>
          <a:prstGeom prst="line">
            <a:avLst/>
          </a:prstGeom>
          <a:noFill/>
          <a:ln w="25400">
            <a:solidFill>
              <a:schemeClr val="accent2"/>
            </a:solidFill>
            <a:round/>
            <a:headEnd/>
            <a:tailEnd/>
          </a:ln>
        </p:spPr>
        <p:txBody>
          <a:bodyPr/>
          <a:lstStyle/>
          <a:p>
            <a:endParaRPr lang="es-ES"/>
          </a:p>
        </p:txBody>
      </p:sp>
      <p:sp>
        <p:nvSpPr>
          <p:cNvPr id="26630" name="Freeform 6"/>
          <p:cNvSpPr>
            <a:spLocks/>
          </p:cNvSpPr>
          <p:nvPr/>
        </p:nvSpPr>
        <p:spPr bwMode="auto">
          <a:xfrm>
            <a:off x="4735513" y="3906838"/>
            <a:ext cx="1893887" cy="6667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6631" name="Freeform 7"/>
          <p:cNvSpPr>
            <a:spLocks/>
          </p:cNvSpPr>
          <p:nvPr/>
        </p:nvSpPr>
        <p:spPr bwMode="auto">
          <a:xfrm rot="7200000">
            <a:off x="6630194" y="3285332"/>
            <a:ext cx="1425575" cy="77787"/>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6632" name="Freeform 8"/>
          <p:cNvSpPr>
            <a:spLocks/>
          </p:cNvSpPr>
          <p:nvPr/>
        </p:nvSpPr>
        <p:spPr bwMode="auto">
          <a:xfrm rot="3600000">
            <a:off x="6693694" y="4328319"/>
            <a:ext cx="1425575" cy="77787"/>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26633" name="Picture 9"/>
          <p:cNvPicPr>
            <a:picLocks noChangeArrowheads="1"/>
          </p:cNvPicPr>
          <p:nvPr/>
        </p:nvPicPr>
        <p:blipFill>
          <a:blip r:embed="rId3"/>
          <a:srcRect/>
          <a:stretch>
            <a:fillRect/>
          </a:stretch>
        </p:blipFill>
        <p:spPr bwMode="auto">
          <a:xfrm>
            <a:off x="4362450" y="3590925"/>
            <a:ext cx="904875" cy="668338"/>
          </a:xfrm>
          <a:prstGeom prst="rect">
            <a:avLst/>
          </a:prstGeom>
          <a:noFill/>
          <a:ln w="12700">
            <a:noFill/>
            <a:miter lim="800000"/>
            <a:headEnd/>
            <a:tailEnd/>
          </a:ln>
        </p:spPr>
      </p:pic>
      <p:pic>
        <p:nvPicPr>
          <p:cNvPr id="26634" name="Picture 10"/>
          <p:cNvPicPr>
            <a:picLocks noChangeArrowheads="1"/>
          </p:cNvPicPr>
          <p:nvPr/>
        </p:nvPicPr>
        <p:blipFill>
          <a:blip r:embed="rId4"/>
          <a:srcRect/>
          <a:stretch>
            <a:fillRect/>
          </a:stretch>
        </p:blipFill>
        <p:spPr bwMode="auto">
          <a:xfrm>
            <a:off x="2233613" y="4291013"/>
            <a:ext cx="636587" cy="738187"/>
          </a:xfrm>
          <a:prstGeom prst="rect">
            <a:avLst/>
          </a:prstGeom>
          <a:noFill/>
          <a:ln w="12700">
            <a:noFill/>
            <a:miter lim="800000"/>
            <a:headEnd/>
            <a:tailEnd/>
          </a:ln>
        </p:spPr>
      </p:pic>
      <p:pic>
        <p:nvPicPr>
          <p:cNvPr id="26635" name="Picture 11"/>
          <p:cNvPicPr>
            <a:picLocks noChangeArrowheads="1"/>
          </p:cNvPicPr>
          <p:nvPr/>
        </p:nvPicPr>
        <p:blipFill>
          <a:blip r:embed="rId5"/>
          <a:srcRect/>
          <a:stretch>
            <a:fillRect/>
          </a:stretch>
        </p:blipFill>
        <p:spPr bwMode="auto">
          <a:xfrm>
            <a:off x="6138863" y="3390900"/>
            <a:ext cx="1306512" cy="900113"/>
          </a:xfrm>
          <a:prstGeom prst="rect">
            <a:avLst/>
          </a:prstGeom>
          <a:noFill/>
          <a:ln w="12700">
            <a:noFill/>
            <a:miter lim="800000"/>
            <a:headEnd/>
            <a:tailEnd/>
          </a:ln>
        </p:spPr>
      </p:pic>
      <p:pic>
        <p:nvPicPr>
          <p:cNvPr id="26636" name="Picture 12"/>
          <p:cNvPicPr>
            <a:picLocks noChangeArrowheads="1"/>
          </p:cNvPicPr>
          <p:nvPr/>
        </p:nvPicPr>
        <p:blipFill>
          <a:blip r:embed="rId6"/>
          <a:srcRect/>
          <a:stretch>
            <a:fillRect/>
          </a:stretch>
        </p:blipFill>
        <p:spPr bwMode="auto">
          <a:xfrm>
            <a:off x="7543800" y="2574925"/>
            <a:ext cx="727075" cy="825500"/>
          </a:xfrm>
          <a:prstGeom prst="rect">
            <a:avLst/>
          </a:prstGeom>
          <a:noFill/>
          <a:ln w="12700">
            <a:noFill/>
            <a:miter lim="800000"/>
            <a:headEnd/>
            <a:tailEnd/>
          </a:ln>
        </p:spPr>
      </p:pic>
      <p:pic>
        <p:nvPicPr>
          <p:cNvPr id="26637" name="Picture 13"/>
          <p:cNvPicPr>
            <a:picLocks noChangeArrowheads="1"/>
          </p:cNvPicPr>
          <p:nvPr/>
        </p:nvPicPr>
        <p:blipFill>
          <a:blip r:embed="rId6"/>
          <a:srcRect/>
          <a:stretch>
            <a:fillRect/>
          </a:stretch>
        </p:blipFill>
        <p:spPr bwMode="auto">
          <a:xfrm>
            <a:off x="7543800" y="4227513"/>
            <a:ext cx="727075" cy="825500"/>
          </a:xfrm>
          <a:prstGeom prst="rect">
            <a:avLst/>
          </a:prstGeom>
          <a:noFill/>
          <a:ln w="12700">
            <a:noFill/>
            <a:miter lim="800000"/>
            <a:headEnd/>
            <a:tailEnd/>
          </a:ln>
        </p:spPr>
      </p:pic>
      <p:pic>
        <p:nvPicPr>
          <p:cNvPr id="26638" name="Picture 14"/>
          <p:cNvPicPr>
            <a:picLocks noChangeArrowheads="1"/>
          </p:cNvPicPr>
          <p:nvPr/>
        </p:nvPicPr>
        <p:blipFill>
          <a:blip r:embed="rId4"/>
          <a:srcRect/>
          <a:stretch>
            <a:fillRect/>
          </a:stretch>
        </p:blipFill>
        <p:spPr bwMode="auto">
          <a:xfrm>
            <a:off x="2233613" y="2789238"/>
            <a:ext cx="636587" cy="738187"/>
          </a:xfrm>
          <a:prstGeom prst="rect">
            <a:avLst/>
          </a:prstGeom>
          <a:noFill/>
          <a:ln w="12700">
            <a:noFill/>
            <a:miter lim="800000"/>
            <a:headEnd/>
            <a:tailEnd/>
          </a:ln>
        </p:spPr>
      </p:pic>
      <p:sp>
        <p:nvSpPr>
          <p:cNvPr id="26639" name="Text Box 15"/>
          <p:cNvSpPr txBox="1">
            <a:spLocks noChangeArrowheads="1"/>
          </p:cNvSpPr>
          <p:nvPr/>
        </p:nvSpPr>
        <p:spPr bwMode="auto">
          <a:xfrm>
            <a:off x="2005013" y="5011738"/>
            <a:ext cx="1120775" cy="304800"/>
          </a:xfrm>
          <a:prstGeom prst="rect">
            <a:avLst/>
          </a:prstGeom>
          <a:noFill/>
          <a:ln w="9525">
            <a:noFill/>
            <a:miter lim="800000"/>
            <a:headEnd/>
            <a:tailEnd/>
          </a:ln>
        </p:spPr>
        <p:txBody>
          <a:bodyPr wrap="none">
            <a:spAutoFit/>
          </a:bodyPr>
          <a:lstStyle/>
          <a:p>
            <a:pPr algn="ctr"/>
            <a:r>
              <a:rPr lang="es-ES" sz="1400" b="1">
                <a:latin typeface="Arial" charset="0"/>
              </a:rPr>
              <a:t>192.168.0.3</a:t>
            </a:r>
          </a:p>
        </p:txBody>
      </p:sp>
      <p:sp>
        <p:nvSpPr>
          <p:cNvPr id="26640" name="Text Box 16"/>
          <p:cNvSpPr txBox="1">
            <a:spLocks noChangeArrowheads="1"/>
          </p:cNvSpPr>
          <p:nvPr/>
        </p:nvSpPr>
        <p:spPr bwMode="auto">
          <a:xfrm>
            <a:off x="2005013" y="3511550"/>
            <a:ext cx="1120775" cy="304800"/>
          </a:xfrm>
          <a:prstGeom prst="rect">
            <a:avLst/>
          </a:prstGeom>
          <a:noFill/>
          <a:ln w="9525">
            <a:noFill/>
            <a:miter lim="800000"/>
            <a:headEnd/>
            <a:tailEnd/>
          </a:ln>
        </p:spPr>
        <p:txBody>
          <a:bodyPr wrap="none">
            <a:spAutoFit/>
          </a:bodyPr>
          <a:lstStyle/>
          <a:p>
            <a:pPr algn="ctr"/>
            <a:r>
              <a:rPr lang="es-ES" sz="1400" b="1">
                <a:latin typeface="Arial" charset="0"/>
              </a:rPr>
              <a:t>192.168.0.2</a:t>
            </a:r>
          </a:p>
        </p:txBody>
      </p:sp>
      <p:sp>
        <p:nvSpPr>
          <p:cNvPr id="26641" name="Text Box 17"/>
          <p:cNvSpPr txBox="1">
            <a:spLocks noChangeArrowheads="1"/>
          </p:cNvSpPr>
          <p:nvPr/>
        </p:nvSpPr>
        <p:spPr bwMode="auto">
          <a:xfrm>
            <a:off x="7054850" y="5011738"/>
            <a:ext cx="1512888" cy="304800"/>
          </a:xfrm>
          <a:prstGeom prst="rect">
            <a:avLst/>
          </a:prstGeom>
          <a:noFill/>
          <a:ln w="9525">
            <a:noFill/>
            <a:miter lim="800000"/>
            <a:headEnd/>
            <a:tailEnd/>
          </a:ln>
        </p:spPr>
        <p:txBody>
          <a:bodyPr wrap="none">
            <a:spAutoFit/>
          </a:bodyPr>
          <a:lstStyle/>
          <a:p>
            <a:pPr algn="ctr"/>
            <a:r>
              <a:rPr lang="es-ES" sz="1400" b="1">
                <a:latin typeface="Arial" charset="0"/>
              </a:rPr>
              <a:t>205.197.101.111</a:t>
            </a:r>
          </a:p>
        </p:txBody>
      </p:sp>
      <p:sp>
        <p:nvSpPr>
          <p:cNvPr id="26642" name="Text Box 18"/>
          <p:cNvSpPr txBox="1">
            <a:spLocks noChangeArrowheads="1"/>
          </p:cNvSpPr>
          <p:nvPr/>
        </p:nvSpPr>
        <p:spPr bwMode="auto">
          <a:xfrm>
            <a:off x="7370763" y="3382963"/>
            <a:ext cx="1316037" cy="304800"/>
          </a:xfrm>
          <a:prstGeom prst="rect">
            <a:avLst/>
          </a:prstGeom>
          <a:noFill/>
          <a:ln w="9525">
            <a:noFill/>
            <a:miter lim="800000"/>
            <a:headEnd/>
            <a:tailEnd/>
          </a:ln>
        </p:spPr>
        <p:txBody>
          <a:bodyPr wrap="none">
            <a:spAutoFit/>
          </a:bodyPr>
          <a:lstStyle/>
          <a:p>
            <a:pPr algn="ctr"/>
            <a:r>
              <a:rPr lang="es-ES" sz="1400" b="1">
                <a:latin typeface="Arial" charset="0"/>
              </a:rPr>
              <a:t>207.29.194.84</a:t>
            </a:r>
          </a:p>
        </p:txBody>
      </p:sp>
      <p:sp>
        <p:nvSpPr>
          <p:cNvPr id="26643" name="Text Box 19"/>
          <p:cNvSpPr txBox="1">
            <a:spLocks noChangeArrowheads="1"/>
          </p:cNvSpPr>
          <p:nvPr/>
        </p:nvSpPr>
        <p:spPr bwMode="auto">
          <a:xfrm>
            <a:off x="6354763" y="3741738"/>
            <a:ext cx="833437" cy="304800"/>
          </a:xfrm>
          <a:prstGeom prst="rect">
            <a:avLst/>
          </a:prstGeom>
          <a:noFill/>
          <a:ln w="9525">
            <a:noFill/>
            <a:miter lim="800000"/>
            <a:headEnd/>
            <a:tailEnd/>
          </a:ln>
        </p:spPr>
        <p:txBody>
          <a:bodyPr wrap="none">
            <a:spAutoFit/>
          </a:bodyPr>
          <a:lstStyle/>
          <a:p>
            <a:pPr algn="ctr"/>
            <a:r>
              <a:rPr lang="es-ES" sz="1400" b="1">
                <a:latin typeface="Arial" charset="0"/>
              </a:rPr>
              <a:t>Internet</a:t>
            </a:r>
          </a:p>
        </p:txBody>
      </p:sp>
      <p:sp>
        <p:nvSpPr>
          <p:cNvPr id="26644" name="Text Box 20"/>
          <p:cNvSpPr txBox="1">
            <a:spLocks noChangeArrowheads="1"/>
          </p:cNvSpPr>
          <p:nvPr/>
        </p:nvSpPr>
        <p:spPr bwMode="auto">
          <a:xfrm>
            <a:off x="3500438" y="3354388"/>
            <a:ext cx="1119187" cy="304800"/>
          </a:xfrm>
          <a:prstGeom prst="rect">
            <a:avLst/>
          </a:prstGeom>
          <a:noFill/>
          <a:ln w="9525">
            <a:noFill/>
            <a:miter lim="800000"/>
            <a:headEnd/>
            <a:tailEnd/>
          </a:ln>
        </p:spPr>
        <p:txBody>
          <a:bodyPr wrap="none">
            <a:spAutoFit/>
          </a:bodyPr>
          <a:lstStyle/>
          <a:p>
            <a:pPr algn="ctr"/>
            <a:r>
              <a:rPr lang="es-ES" sz="1400" b="1">
                <a:latin typeface="Arial" charset="0"/>
              </a:rPr>
              <a:t>192.168.0.1</a:t>
            </a:r>
          </a:p>
        </p:txBody>
      </p:sp>
      <p:sp>
        <p:nvSpPr>
          <p:cNvPr id="26645" name="Text Box 21"/>
          <p:cNvSpPr txBox="1">
            <a:spLocks noChangeArrowheads="1"/>
          </p:cNvSpPr>
          <p:nvPr/>
        </p:nvSpPr>
        <p:spPr bwMode="auto">
          <a:xfrm>
            <a:off x="5022850" y="3354388"/>
            <a:ext cx="1316038" cy="304800"/>
          </a:xfrm>
          <a:prstGeom prst="rect">
            <a:avLst/>
          </a:prstGeom>
          <a:noFill/>
          <a:ln w="9525">
            <a:noFill/>
            <a:miter lim="800000"/>
            <a:headEnd/>
            <a:tailEnd/>
          </a:ln>
        </p:spPr>
        <p:txBody>
          <a:bodyPr wrap="none">
            <a:spAutoFit/>
          </a:bodyPr>
          <a:lstStyle/>
          <a:p>
            <a:pPr algn="ctr"/>
            <a:r>
              <a:rPr lang="es-ES" sz="1400" b="1">
                <a:latin typeface="Arial" charset="0"/>
              </a:rPr>
              <a:t>206.245.160.1</a:t>
            </a:r>
          </a:p>
        </p:txBody>
      </p:sp>
      <p:sp>
        <p:nvSpPr>
          <p:cNvPr id="26646" name="Line 22"/>
          <p:cNvSpPr>
            <a:spLocks noChangeShapeType="1"/>
          </p:cNvSpPr>
          <p:nvPr/>
        </p:nvSpPr>
        <p:spPr bwMode="auto">
          <a:xfrm>
            <a:off x="4108450" y="3633788"/>
            <a:ext cx="0" cy="254000"/>
          </a:xfrm>
          <a:prstGeom prst="line">
            <a:avLst/>
          </a:prstGeom>
          <a:noFill/>
          <a:ln w="9525">
            <a:solidFill>
              <a:schemeClr val="tx1"/>
            </a:solidFill>
            <a:round/>
            <a:headEnd/>
            <a:tailEnd type="triangle" w="med" len="med"/>
          </a:ln>
        </p:spPr>
        <p:txBody>
          <a:bodyPr/>
          <a:lstStyle/>
          <a:p>
            <a:endParaRPr lang="es-ES"/>
          </a:p>
        </p:txBody>
      </p:sp>
      <p:sp>
        <p:nvSpPr>
          <p:cNvPr id="26647" name="Line 23"/>
          <p:cNvSpPr>
            <a:spLocks noChangeShapeType="1"/>
          </p:cNvSpPr>
          <p:nvPr/>
        </p:nvSpPr>
        <p:spPr bwMode="auto">
          <a:xfrm>
            <a:off x="5380038" y="3633788"/>
            <a:ext cx="0" cy="254000"/>
          </a:xfrm>
          <a:prstGeom prst="line">
            <a:avLst/>
          </a:prstGeom>
          <a:noFill/>
          <a:ln w="9525">
            <a:solidFill>
              <a:schemeClr val="tx1"/>
            </a:solidFill>
            <a:round/>
            <a:headEnd/>
            <a:tailEnd type="triangle" w="med" len="med"/>
          </a:ln>
        </p:spPr>
        <p:txBody>
          <a:bodyPr/>
          <a:lstStyle/>
          <a:p>
            <a:endParaRPr lang="es-ES"/>
          </a:p>
        </p:txBody>
      </p:sp>
      <p:sp>
        <p:nvSpPr>
          <p:cNvPr id="26648" name="AutoShape 24"/>
          <p:cNvSpPr>
            <a:spLocks noChangeArrowheads="1"/>
          </p:cNvSpPr>
          <p:nvPr/>
        </p:nvSpPr>
        <p:spPr bwMode="auto">
          <a:xfrm>
            <a:off x="4711700" y="4192588"/>
            <a:ext cx="128588" cy="317500"/>
          </a:xfrm>
          <a:prstGeom prst="upArrow">
            <a:avLst>
              <a:gd name="adj1" fmla="val 50000"/>
              <a:gd name="adj2" fmla="val 61728"/>
            </a:avLst>
          </a:prstGeom>
          <a:solidFill>
            <a:schemeClr val="accent1"/>
          </a:solidFill>
          <a:ln w="9525">
            <a:solidFill>
              <a:schemeClr val="tx1"/>
            </a:solidFill>
            <a:miter lim="800000"/>
            <a:headEnd/>
            <a:tailEnd/>
          </a:ln>
        </p:spPr>
        <p:txBody>
          <a:bodyPr wrap="none" anchor="ctr"/>
          <a:lstStyle/>
          <a:p>
            <a:endParaRPr lang="es-ES_tradnl"/>
          </a:p>
        </p:txBody>
      </p:sp>
      <p:sp>
        <p:nvSpPr>
          <p:cNvPr id="27673" name="Text Box 25"/>
          <p:cNvSpPr txBox="1">
            <a:spLocks noChangeArrowheads="1"/>
          </p:cNvSpPr>
          <p:nvPr/>
        </p:nvSpPr>
        <p:spPr bwMode="auto">
          <a:xfrm>
            <a:off x="1971675" y="1846263"/>
            <a:ext cx="2338388"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192.168.0.2:1108</a:t>
            </a:r>
          </a:p>
          <a:p>
            <a:pPr algn="ctr"/>
            <a:r>
              <a:rPr lang="es-ES" sz="1400" b="1">
                <a:latin typeface="Arial" charset="0"/>
              </a:rPr>
              <a:t>Destino: 207.29.194.84:80</a:t>
            </a:r>
          </a:p>
        </p:txBody>
      </p:sp>
      <p:sp>
        <p:nvSpPr>
          <p:cNvPr id="677914" name="Text Box 26"/>
          <p:cNvSpPr txBox="1">
            <a:spLocks noChangeArrowheads="1"/>
          </p:cNvSpPr>
          <p:nvPr/>
        </p:nvSpPr>
        <p:spPr bwMode="auto">
          <a:xfrm>
            <a:off x="2149475" y="6024563"/>
            <a:ext cx="2535238" cy="528637"/>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192.168.0.3:1108</a:t>
            </a:r>
          </a:p>
          <a:p>
            <a:pPr algn="ctr"/>
            <a:r>
              <a:rPr lang="es-ES" sz="1400" b="1">
                <a:latin typeface="Arial" charset="0"/>
              </a:rPr>
              <a:t>Destino: 205.197.101.111:21</a:t>
            </a:r>
          </a:p>
        </p:txBody>
      </p:sp>
      <p:sp>
        <p:nvSpPr>
          <p:cNvPr id="677915" name="Text Box 27"/>
          <p:cNvSpPr txBox="1">
            <a:spLocks noChangeArrowheads="1"/>
          </p:cNvSpPr>
          <p:nvPr/>
        </p:nvSpPr>
        <p:spPr bwMode="auto">
          <a:xfrm>
            <a:off x="6686550" y="1865313"/>
            <a:ext cx="2457450"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206.245.160.5:1108</a:t>
            </a:r>
          </a:p>
          <a:p>
            <a:pPr algn="ctr"/>
            <a:r>
              <a:rPr lang="es-ES" sz="1400" b="1">
                <a:latin typeface="Arial" charset="0"/>
              </a:rPr>
              <a:t>Destino: 207.29.194.84:80</a:t>
            </a:r>
          </a:p>
        </p:txBody>
      </p:sp>
      <p:sp>
        <p:nvSpPr>
          <p:cNvPr id="677916" name="Text Box 28"/>
          <p:cNvSpPr txBox="1">
            <a:spLocks noChangeArrowheads="1"/>
          </p:cNvSpPr>
          <p:nvPr/>
        </p:nvSpPr>
        <p:spPr bwMode="auto">
          <a:xfrm>
            <a:off x="5502275" y="6027738"/>
            <a:ext cx="2535238"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206.245.160.6:1108</a:t>
            </a:r>
          </a:p>
          <a:p>
            <a:pPr algn="ctr"/>
            <a:r>
              <a:rPr lang="es-ES" sz="1400" b="1">
                <a:latin typeface="Arial" charset="0"/>
              </a:rPr>
              <a:t>Destino: 205.197.101.111:21</a:t>
            </a:r>
          </a:p>
        </p:txBody>
      </p:sp>
      <p:sp>
        <p:nvSpPr>
          <p:cNvPr id="26653" name="Text Box 29"/>
          <p:cNvSpPr txBox="1">
            <a:spLocks noChangeArrowheads="1"/>
          </p:cNvSpPr>
          <p:nvPr/>
        </p:nvSpPr>
        <p:spPr bwMode="auto">
          <a:xfrm>
            <a:off x="3495675" y="4551363"/>
            <a:ext cx="2654300" cy="1165225"/>
          </a:xfrm>
          <a:prstGeom prst="rect">
            <a:avLst/>
          </a:prstGeom>
          <a:noFill/>
          <a:ln w="9525">
            <a:solidFill>
              <a:schemeClr val="tx1"/>
            </a:solidFill>
            <a:miter lim="800000"/>
            <a:headEnd/>
            <a:tailEnd/>
          </a:ln>
        </p:spPr>
        <p:txBody>
          <a:bodyPr>
            <a:spAutoFit/>
          </a:bodyPr>
          <a:lstStyle/>
          <a:p>
            <a:pPr algn="ctr"/>
            <a:r>
              <a:rPr lang="es-ES" sz="1400" b="1">
                <a:latin typeface="Arial" charset="0"/>
              </a:rPr>
              <a:t>Rango NAT: 206.245.160.5-10</a:t>
            </a:r>
            <a:endParaRPr lang="es-ES" sz="1400" b="1" u="sng">
              <a:latin typeface="Arial" charset="0"/>
            </a:endParaRPr>
          </a:p>
          <a:p>
            <a:pPr algn="ctr"/>
            <a:r>
              <a:rPr lang="es-ES" sz="1400" b="1" u="sng">
                <a:latin typeface="Arial" charset="0"/>
              </a:rPr>
              <a:t>Tabla NAT dinámica</a:t>
            </a:r>
          </a:p>
          <a:p>
            <a:pPr algn="ctr"/>
            <a:r>
              <a:rPr lang="es-ES" sz="1400" b="1">
                <a:latin typeface="Arial" charset="0"/>
              </a:rPr>
              <a:t>Dentro                      Fuera</a:t>
            </a:r>
          </a:p>
          <a:p>
            <a:pPr algn="ctr"/>
            <a:endParaRPr lang="es-ES" sz="1400" b="1">
              <a:latin typeface="Arial" charset="0"/>
            </a:endParaRPr>
          </a:p>
          <a:p>
            <a:pPr algn="ctr"/>
            <a:endParaRPr lang="es-ES" sz="1400" b="1">
              <a:latin typeface="Arial" charset="0"/>
            </a:endParaRPr>
          </a:p>
        </p:txBody>
      </p:sp>
      <p:sp>
        <p:nvSpPr>
          <p:cNvPr id="26654" name="Text Box 30"/>
          <p:cNvSpPr txBox="1">
            <a:spLocks noChangeArrowheads="1"/>
          </p:cNvSpPr>
          <p:nvPr/>
        </p:nvSpPr>
        <p:spPr bwMode="auto">
          <a:xfrm>
            <a:off x="4427538" y="3659188"/>
            <a:ext cx="755650" cy="517525"/>
          </a:xfrm>
          <a:prstGeom prst="rect">
            <a:avLst/>
          </a:prstGeom>
          <a:noFill/>
          <a:ln w="9525">
            <a:noFill/>
            <a:miter lim="800000"/>
            <a:headEnd/>
            <a:tailEnd/>
          </a:ln>
        </p:spPr>
        <p:txBody>
          <a:bodyPr wrap="none">
            <a:spAutoFit/>
          </a:bodyPr>
          <a:lstStyle/>
          <a:p>
            <a:pPr algn="ctr"/>
            <a:r>
              <a:rPr lang="es-ES" sz="1400" b="1">
                <a:latin typeface="Arial" charset="0"/>
              </a:rPr>
              <a:t>Router</a:t>
            </a:r>
          </a:p>
          <a:p>
            <a:pPr algn="ctr"/>
            <a:r>
              <a:rPr lang="es-ES" sz="1400" b="1">
                <a:latin typeface="Arial" charset="0"/>
              </a:rPr>
              <a:t>NAT</a:t>
            </a:r>
          </a:p>
        </p:txBody>
      </p:sp>
      <p:sp>
        <p:nvSpPr>
          <p:cNvPr id="26655" name="Text Box 31"/>
          <p:cNvSpPr txBox="1">
            <a:spLocks noChangeArrowheads="1"/>
          </p:cNvSpPr>
          <p:nvPr/>
        </p:nvSpPr>
        <p:spPr bwMode="auto">
          <a:xfrm>
            <a:off x="1524000" y="2897188"/>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6656" name="Text Box 32"/>
          <p:cNvSpPr txBox="1">
            <a:spLocks noChangeArrowheads="1"/>
          </p:cNvSpPr>
          <p:nvPr/>
        </p:nvSpPr>
        <p:spPr bwMode="auto">
          <a:xfrm>
            <a:off x="1524000" y="4421188"/>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6657" name="Text Box 33"/>
          <p:cNvSpPr txBox="1">
            <a:spLocks noChangeArrowheads="1"/>
          </p:cNvSpPr>
          <p:nvPr/>
        </p:nvSpPr>
        <p:spPr bwMode="auto">
          <a:xfrm>
            <a:off x="8239125" y="2668588"/>
            <a:ext cx="904875" cy="515937"/>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Web</a:t>
            </a:r>
          </a:p>
        </p:txBody>
      </p:sp>
      <p:sp>
        <p:nvSpPr>
          <p:cNvPr id="26658" name="Text Box 34"/>
          <p:cNvSpPr txBox="1">
            <a:spLocks noChangeArrowheads="1"/>
          </p:cNvSpPr>
          <p:nvPr/>
        </p:nvSpPr>
        <p:spPr bwMode="auto">
          <a:xfrm>
            <a:off x="8239125" y="4344988"/>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FTP</a:t>
            </a:r>
          </a:p>
        </p:txBody>
      </p:sp>
      <p:sp>
        <p:nvSpPr>
          <p:cNvPr id="677923" name="Text Box 35"/>
          <p:cNvSpPr txBox="1">
            <a:spLocks noChangeArrowheads="1"/>
          </p:cNvSpPr>
          <p:nvPr/>
        </p:nvSpPr>
        <p:spPr bwMode="auto">
          <a:xfrm>
            <a:off x="3494088" y="5183188"/>
            <a:ext cx="2644775" cy="304800"/>
          </a:xfrm>
          <a:prstGeom prst="rect">
            <a:avLst/>
          </a:prstGeom>
          <a:noFill/>
          <a:ln w="9525">
            <a:noFill/>
            <a:miter lim="800000"/>
            <a:headEnd/>
            <a:tailEnd/>
          </a:ln>
        </p:spPr>
        <p:txBody>
          <a:bodyPr wrap="none">
            <a:spAutoFit/>
          </a:bodyPr>
          <a:lstStyle/>
          <a:p>
            <a:pPr algn="ctr"/>
            <a:r>
              <a:rPr lang="es-ES" sz="1400" b="1">
                <a:latin typeface="Arial" charset="0"/>
              </a:rPr>
              <a:t>192.168.0.2        206.245.160.5</a:t>
            </a:r>
          </a:p>
        </p:txBody>
      </p:sp>
      <p:sp>
        <p:nvSpPr>
          <p:cNvPr id="677924" name="Text Box 36"/>
          <p:cNvSpPr txBox="1">
            <a:spLocks noChangeArrowheads="1"/>
          </p:cNvSpPr>
          <p:nvPr/>
        </p:nvSpPr>
        <p:spPr bwMode="auto">
          <a:xfrm>
            <a:off x="3494088" y="5410200"/>
            <a:ext cx="2644775" cy="306388"/>
          </a:xfrm>
          <a:prstGeom prst="rect">
            <a:avLst/>
          </a:prstGeom>
          <a:noFill/>
          <a:ln w="9525">
            <a:noFill/>
            <a:miter lim="800000"/>
            <a:headEnd/>
            <a:tailEnd/>
          </a:ln>
        </p:spPr>
        <p:txBody>
          <a:bodyPr wrap="none">
            <a:spAutoFit/>
          </a:bodyPr>
          <a:lstStyle/>
          <a:p>
            <a:pPr algn="ctr"/>
            <a:r>
              <a:rPr lang="es-ES" sz="1400" b="1">
                <a:latin typeface="Arial" charset="0"/>
              </a:rPr>
              <a:t>192.168.0.3        206.245.160.6</a:t>
            </a:r>
          </a:p>
        </p:txBody>
      </p:sp>
      <p:sp>
        <p:nvSpPr>
          <p:cNvPr id="26661" name="Rectangle 37"/>
          <p:cNvSpPr>
            <a:spLocks noChangeArrowheads="1"/>
          </p:cNvSpPr>
          <p:nvPr/>
        </p:nvSpPr>
        <p:spPr bwMode="auto">
          <a:xfrm>
            <a:off x="1811338" y="1130300"/>
            <a:ext cx="7772400" cy="457200"/>
          </a:xfrm>
          <a:prstGeom prst="rect">
            <a:avLst/>
          </a:prstGeom>
          <a:noFill/>
          <a:ln w="9525">
            <a:noFill/>
            <a:miter lim="800000"/>
            <a:headEnd/>
            <a:tailEnd/>
          </a:ln>
        </p:spPr>
        <p:txBody>
          <a:bodyPr/>
          <a:lstStyle/>
          <a:p>
            <a:pPr marL="381000" indent="-381000">
              <a:lnSpc>
                <a:spcPct val="90000"/>
              </a:lnSpc>
              <a:spcBef>
                <a:spcPct val="20000"/>
              </a:spcBef>
              <a:buFontTx/>
              <a:buBlip>
                <a:blip r:embed="rId7"/>
              </a:buBlip>
            </a:pPr>
            <a:r>
              <a:rPr lang="es-ES_tradnl" sz="2800"/>
              <a:t>NAT básico dinámico</a:t>
            </a:r>
          </a:p>
        </p:txBody>
      </p:sp>
      <p:sp>
        <p:nvSpPr>
          <p:cNvPr id="26662" name="Text Box 4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sp>
        <p:nvSpPr>
          <p:cNvPr id="677933" name="Arc 45"/>
          <p:cNvSpPr>
            <a:spLocks/>
          </p:cNvSpPr>
          <p:nvPr/>
        </p:nvSpPr>
        <p:spPr bwMode="auto">
          <a:xfrm rot="10800000" flipV="1">
            <a:off x="2220913" y="2251075"/>
            <a:ext cx="5164137" cy="315913"/>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type="triangle" w="med" len="med"/>
            <a:tailEnd/>
          </a:ln>
        </p:spPr>
        <p:txBody>
          <a:bodyPr wrap="none" anchor="ctr"/>
          <a:lstStyle/>
          <a:p>
            <a:endParaRPr lang="es-ES"/>
          </a:p>
        </p:txBody>
      </p:sp>
      <p:sp>
        <p:nvSpPr>
          <p:cNvPr id="677934" name="Arc 46"/>
          <p:cNvSpPr>
            <a:spLocks/>
          </p:cNvSpPr>
          <p:nvPr/>
        </p:nvSpPr>
        <p:spPr bwMode="auto">
          <a:xfrm flipV="1">
            <a:off x="2384425" y="5475288"/>
            <a:ext cx="5164138" cy="376237"/>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a:tailEnd type="triangle" w="med" len="med"/>
          </a:ln>
        </p:spPr>
        <p:txBody>
          <a:bodyPr wrap="none" anchor="ctr"/>
          <a:lstStyle/>
          <a:p>
            <a:endParaRPr lang="es-ES"/>
          </a:p>
        </p:txBody>
      </p:sp>
      <p:sp>
        <p:nvSpPr>
          <p:cNvPr id="26665" name="Rectangle 47"/>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grpSp>
        <p:nvGrpSpPr>
          <p:cNvPr id="47" name="Group 10"/>
          <p:cNvGrpSpPr>
            <a:grpSpLocks/>
          </p:cNvGrpSpPr>
          <p:nvPr/>
        </p:nvGrpSpPr>
        <p:grpSpPr bwMode="auto">
          <a:xfrm>
            <a:off x="58230" y="1684719"/>
            <a:ext cx="1751012" cy="415925"/>
            <a:chOff x="34" y="793"/>
            <a:chExt cx="1103" cy="262"/>
          </a:xfrm>
        </p:grpSpPr>
        <p:grpSp>
          <p:nvGrpSpPr>
            <p:cNvPr id="48" name="Group 11"/>
            <p:cNvGrpSpPr>
              <a:grpSpLocks/>
            </p:cNvGrpSpPr>
            <p:nvPr/>
          </p:nvGrpSpPr>
          <p:grpSpPr bwMode="auto">
            <a:xfrm>
              <a:off x="81" y="863"/>
              <a:ext cx="1056" cy="192"/>
              <a:chOff x="80" y="862"/>
              <a:chExt cx="1056" cy="192"/>
            </a:xfrm>
          </p:grpSpPr>
          <p:sp>
            <p:nvSpPr>
              <p:cNvPr id="50"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51"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49"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7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77933"/>
                                        </p:tgtEl>
                                        <p:attrNameLst>
                                          <p:attrName>style.visibility</p:attrName>
                                        </p:attrNameLst>
                                      </p:cBhvr>
                                      <p:to>
                                        <p:strVal val="visible"/>
                                      </p:to>
                                    </p:set>
                                    <p:animEffect transition="in" filter="wipe(left)">
                                      <p:cBhvr>
                                        <p:cTn id="10" dur="3000"/>
                                        <p:tgtEl>
                                          <p:spTgt spid="677933"/>
                                        </p:tgtEl>
                                      </p:cBhvr>
                                    </p:animEffect>
                                  </p:childTnLst>
                                </p:cTn>
                              </p:par>
                              <p:par>
                                <p:cTn id="11" presetID="3" presetClass="entr" presetSubtype="10" fill="hold" grpId="0" nodeType="withEffect">
                                  <p:stCondLst>
                                    <p:cond delay="1000"/>
                                  </p:stCondLst>
                                  <p:childTnLst>
                                    <p:set>
                                      <p:cBhvr>
                                        <p:cTn id="12" dur="1" fill="hold">
                                          <p:stCondLst>
                                            <p:cond delay="0"/>
                                          </p:stCondLst>
                                        </p:cTn>
                                        <p:tgtEl>
                                          <p:spTgt spid="677923"/>
                                        </p:tgtEl>
                                        <p:attrNameLst>
                                          <p:attrName>style.visibility</p:attrName>
                                        </p:attrNameLst>
                                      </p:cBhvr>
                                      <p:to>
                                        <p:strVal val="visible"/>
                                      </p:to>
                                    </p:set>
                                    <p:animEffect transition="in" filter="blinds(horizontal)">
                                      <p:cBhvr>
                                        <p:cTn id="13" dur="1000"/>
                                        <p:tgtEl>
                                          <p:spTgt spid="677923"/>
                                        </p:tgtEl>
                                      </p:cBhvr>
                                    </p:animEffect>
                                  </p:childTnLst>
                                </p:cTn>
                              </p:par>
                            </p:childTnLst>
                          </p:cTn>
                        </p:par>
                        <p:par>
                          <p:cTn id="14" fill="hold">
                            <p:stCondLst>
                              <p:cond delay="3000"/>
                            </p:stCondLst>
                            <p:childTnLst>
                              <p:par>
                                <p:cTn id="15" presetID="4" presetClass="entr" presetSubtype="16" fill="hold" grpId="0" nodeType="afterEffect">
                                  <p:stCondLst>
                                    <p:cond delay="0"/>
                                  </p:stCondLst>
                                  <p:childTnLst>
                                    <p:set>
                                      <p:cBhvr>
                                        <p:cTn id="16" dur="1" fill="hold">
                                          <p:stCondLst>
                                            <p:cond delay="0"/>
                                          </p:stCondLst>
                                        </p:cTn>
                                        <p:tgtEl>
                                          <p:spTgt spid="677915"/>
                                        </p:tgtEl>
                                        <p:attrNameLst>
                                          <p:attrName>style.visibility</p:attrName>
                                        </p:attrNameLst>
                                      </p:cBhvr>
                                      <p:to>
                                        <p:strVal val="visible"/>
                                      </p:to>
                                    </p:set>
                                    <p:animEffect transition="in" filter="box(in)">
                                      <p:cBhvr>
                                        <p:cTn id="17" dur="1000"/>
                                        <p:tgtEl>
                                          <p:spTgt spid="677915"/>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677914"/>
                                        </p:tgtEl>
                                        <p:attrNameLst>
                                          <p:attrName>style.visibility</p:attrName>
                                        </p:attrNameLst>
                                      </p:cBhvr>
                                      <p:to>
                                        <p:strVal val="visible"/>
                                      </p:to>
                                    </p:set>
                                    <p:anim calcmode="lin" valueType="num">
                                      <p:cBhvr>
                                        <p:cTn id="22" dur="500" fill="hold"/>
                                        <p:tgtEl>
                                          <p:spTgt spid="677914"/>
                                        </p:tgtEl>
                                        <p:attrNameLst>
                                          <p:attrName>ppt_w</p:attrName>
                                        </p:attrNameLst>
                                      </p:cBhvr>
                                      <p:tavLst>
                                        <p:tav tm="0">
                                          <p:val>
                                            <p:fltVal val="0"/>
                                          </p:val>
                                        </p:tav>
                                        <p:tav tm="100000">
                                          <p:val>
                                            <p:strVal val="#ppt_w"/>
                                          </p:val>
                                        </p:tav>
                                      </p:tavLst>
                                    </p:anim>
                                    <p:anim calcmode="lin" valueType="num">
                                      <p:cBhvr>
                                        <p:cTn id="23" dur="500" fill="hold"/>
                                        <p:tgtEl>
                                          <p:spTgt spid="677914"/>
                                        </p:tgtEl>
                                        <p:attrNameLst>
                                          <p:attrName>ppt_h</p:attrName>
                                        </p:attrNameLst>
                                      </p:cBhvr>
                                      <p:tavLst>
                                        <p:tav tm="0">
                                          <p:val>
                                            <p:fltVal val="0"/>
                                          </p:val>
                                        </p:tav>
                                        <p:tav tm="100000">
                                          <p:val>
                                            <p:strVal val="#ppt_h"/>
                                          </p:val>
                                        </p:tav>
                                      </p:tavLst>
                                    </p:anim>
                                    <p:anim calcmode="lin" valueType="num">
                                      <p:cBhvr>
                                        <p:cTn id="24" dur="500" fill="hold"/>
                                        <p:tgtEl>
                                          <p:spTgt spid="677914"/>
                                        </p:tgtEl>
                                        <p:attrNameLst>
                                          <p:attrName>style.rotation</p:attrName>
                                        </p:attrNameLst>
                                      </p:cBhvr>
                                      <p:tavLst>
                                        <p:tav tm="0">
                                          <p:val>
                                            <p:fltVal val="360"/>
                                          </p:val>
                                        </p:tav>
                                        <p:tav tm="100000">
                                          <p:val>
                                            <p:fltVal val="0"/>
                                          </p:val>
                                        </p:tav>
                                      </p:tavLst>
                                    </p:anim>
                                    <p:animEffect transition="in" filter="fade">
                                      <p:cBhvr>
                                        <p:cTn id="25" dur="500"/>
                                        <p:tgtEl>
                                          <p:spTgt spid="677914"/>
                                        </p:tgtEl>
                                      </p:cBhvr>
                                    </p:animEffect>
                                  </p:childTnLst>
                                </p:cTn>
                              </p:par>
                            </p:childTnLst>
                          </p:cTn>
                        </p:par>
                        <p:par>
                          <p:cTn id="26" fill="hold">
                            <p:stCondLst>
                              <p:cond delay="500"/>
                            </p:stCondLst>
                            <p:childTnLst>
                              <p:par>
                                <p:cTn id="27" presetID="22" presetClass="entr" presetSubtype="8" fill="hold" grpId="0" nodeType="afterEffect">
                                  <p:stCondLst>
                                    <p:cond delay="500"/>
                                  </p:stCondLst>
                                  <p:childTnLst>
                                    <p:set>
                                      <p:cBhvr>
                                        <p:cTn id="28" dur="1" fill="hold">
                                          <p:stCondLst>
                                            <p:cond delay="0"/>
                                          </p:stCondLst>
                                        </p:cTn>
                                        <p:tgtEl>
                                          <p:spTgt spid="677934"/>
                                        </p:tgtEl>
                                        <p:attrNameLst>
                                          <p:attrName>style.visibility</p:attrName>
                                        </p:attrNameLst>
                                      </p:cBhvr>
                                      <p:to>
                                        <p:strVal val="visible"/>
                                      </p:to>
                                    </p:set>
                                    <p:animEffect transition="in" filter="wipe(left)">
                                      <p:cBhvr>
                                        <p:cTn id="29" dur="3000"/>
                                        <p:tgtEl>
                                          <p:spTgt spid="677934"/>
                                        </p:tgtEl>
                                      </p:cBhvr>
                                    </p:animEffect>
                                  </p:childTnLst>
                                </p:cTn>
                              </p:par>
                              <p:par>
                                <p:cTn id="30" presetID="4" presetClass="entr" presetSubtype="16" fill="hold" grpId="0" nodeType="withEffect">
                                  <p:stCondLst>
                                    <p:cond delay="1000"/>
                                  </p:stCondLst>
                                  <p:childTnLst>
                                    <p:set>
                                      <p:cBhvr>
                                        <p:cTn id="31" dur="1" fill="hold">
                                          <p:stCondLst>
                                            <p:cond delay="0"/>
                                          </p:stCondLst>
                                        </p:cTn>
                                        <p:tgtEl>
                                          <p:spTgt spid="677924"/>
                                        </p:tgtEl>
                                        <p:attrNameLst>
                                          <p:attrName>style.visibility</p:attrName>
                                        </p:attrNameLst>
                                      </p:cBhvr>
                                      <p:to>
                                        <p:strVal val="visible"/>
                                      </p:to>
                                    </p:set>
                                    <p:animEffect transition="in" filter="box(in)">
                                      <p:cBhvr>
                                        <p:cTn id="32" dur="1000"/>
                                        <p:tgtEl>
                                          <p:spTgt spid="677924"/>
                                        </p:tgtEl>
                                      </p:cBhvr>
                                    </p:animEffect>
                                  </p:childTnLst>
                                </p:cTn>
                              </p:par>
                            </p:childTnLst>
                          </p:cTn>
                        </p:par>
                        <p:par>
                          <p:cTn id="33" fill="hold">
                            <p:stCondLst>
                              <p:cond delay="4000"/>
                            </p:stCondLst>
                            <p:childTnLst>
                              <p:par>
                                <p:cTn id="34" presetID="49" presetClass="entr" presetSubtype="0" decel="100000" fill="hold" grpId="0" nodeType="afterEffect">
                                  <p:stCondLst>
                                    <p:cond delay="0"/>
                                  </p:stCondLst>
                                  <p:childTnLst>
                                    <p:set>
                                      <p:cBhvr>
                                        <p:cTn id="35" dur="1" fill="hold">
                                          <p:stCondLst>
                                            <p:cond delay="0"/>
                                          </p:stCondLst>
                                        </p:cTn>
                                        <p:tgtEl>
                                          <p:spTgt spid="677916"/>
                                        </p:tgtEl>
                                        <p:attrNameLst>
                                          <p:attrName>style.visibility</p:attrName>
                                        </p:attrNameLst>
                                      </p:cBhvr>
                                      <p:to>
                                        <p:strVal val="visible"/>
                                      </p:to>
                                    </p:set>
                                    <p:anim calcmode="lin" valueType="num">
                                      <p:cBhvr>
                                        <p:cTn id="36" dur="500" fill="hold"/>
                                        <p:tgtEl>
                                          <p:spTgt spid="677916"/>
                                        </p:tgtEl>
                                        <p:attrNameLst>
                                          <p:attrName>ppt_w</p:attrName>
                                        </p:attrNameLst>
                                      </p:cBhvr>
                                      <p:tavLst>
                                        <p:tav tm="0">
                                          <p:val>
                                            <p:fltVal val="0"/>
                                          </p:val>
                                        </p:tav>
                                        <p:tav tm="100000">
                                          <p:val>
                                            <p:strVal val="#ppt_w"/>
                                          </p:val>
                                        </p:tav>
                                      </p:tavLst>
                                    </p:anim>
                                    <p:anim calcmode="lin" valueType="num">
                                      <p:cBhvr>
                                        <p:cTn id="37" dur="500" fill="hold"/>
                                        <p:tgtEl>
                                          <p:spTgt spid="677916"/>
                                        </p:tgtEl>
                                        <p:attrNameLst>
                                          <p:attrName>ppt_h</p:attrName>
                                        </p:attrNameLst>
                                      </p:cBhvr>
                                      <p:tavLst>
                                        <p:tav tm="0">
                                          <p:val>
                                            <p:fltVal val="0"/>
                                          </p:val>
                                        </p:tav>
                                        <p:tav tm="100000">
                                          <p:val>
                                            <p:strVal val="#ppt_h"/>
                                          </p:val>
                                        </p:tav>
                                      </p:tavLst>
                                    </p:anim>
                                    <p:anim calcmode="lin" valueType="num">
                                      <p:cBhvr>
                                        <p:cTn id="38" dur="500" fill="hold"/>
                                        <p:tgtEl>
                                          <p:spTgt spid="677916"/>
                                        </p:tgtEl>
                                        <p:attrNameLst>
                                          <p:attrName>style.rotation</p:attrName>
                                        </p:attrNameLst>
                                      </p:cBhvr>
                                      <p:tavLst>
                                        <p:tav tm="0">
                                          <p:val>
                                            <p:fltVal val="360"/>
                                          </p:val>
                                        </p:tav>
                                        <p:tav tm="100000">
                                          <p:val>
                                            <p:fltVal val="0"/>
                                          </p:val>
                                        </p:tav>
                                      </p:tavLst>
                                    </p:anim>
                                    <p:animEffect transition="in" filter="fade">
                                      <p:cBhvr>
                                        <p:cTn id="39" dur="500"/>
                                        <p:tgtEl>
                                          <p:spTgt spid="67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animBg="1"/>
      <p:bldP spid="677914" grpId="0" animBg="1"/>
      <p:bldP spid="677915" grpId="0" animBg="1"/>
      <p:bldP spid="677916" grpId="0" animBg="1"/>
      <p:bldP spid="677923" grpId="0"/>
      <p:bldP spid="677924" grpId="0"/>
      <p:bldP spid="677933" grpId="0" animBg="1"/>
      <p:bldP spid="6779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2903538" y="2717800"/>
            <a:ext cx="0" cy="2589213"/>
          </a:xfrm>
          <a:prstGeom prst="line">
            <a:avLst/>
          </a:prstGeom>
          <a:noFill/>
          <a:ln w="25400">
            <a:solidFill>
              <a:schemeClr val="accent2"/>
            </a:solidFill>
            <a:round/>
            <a:headEnd/>
            <a:tailEnd/>
          </a:ln>
        </p:spPr>
        <p:txBody>
          <a:bodyPr/>
          <a:lstStyle/>
          <a:p>
            <a:endParaRPr lang="es-ES"/>
          </a:p>
        </p:txBody>
      </p:sp>
      <p:sp>
        <p:nvSpPr>
          <p:cNvPr id="27651" name="Line 3"/>
          <p:cNvSpPr>
            <a:spLocks noChangeShapeType="1"/>
          </p:cNvSpPr>
          <p:nvPr/>
        </p:nvSpPr>
        <p:spPr bwMode="auto">
          <a:xfrm>
            <a:off x="2203450" y="4930775"/>
            <a:ext cx="700088" cy="0"/>
          </a:xfrm>
          <a:prstGeom prst="line">
            <a:avLst/>
          </a:prstGeom>
          <a:noFill/>
          <a:ln w="25400">
            <a:solidFill>
              <a:schemeClr val="accent2"/>
            </a:solidFill>
            <a:round/>
            <a:headEnd/>
            <a:tailEnd/>
          </a:ln>
        </p:spPr>
        <p:txBody>
          <a:bodyPr/>
          <a:lstStyle/>
          <a:p>
            <a:endParaRPr lang="es-ES"/>
          </a:p>
        </p:txBody>
      </p:sp>
      <p:sp>
        <p:nvSpPr>
          <p:cNvPr id="27652" name="Line 4"/>
          <p:cNvSpPr>
            <a:spLocks noChangeShapeType="1"/>
          </p:cNvSpPr>
          <p:nvPr/>
        </p:nvSpPr>
        <p:spPr bwMode="auto">
          <a:xfrm>
            <a:off x="2063750" y="3208338"/>
            <a:ext cx="839788" cy="0"/>
          </a:xfrm>
          <a:prstGeom prst="line">
            <a:avLst/>
          </a:prstGeom>
          <a:noFill/>
          <a:ln w="25400">
            <a:solidFill>
              <a:schemeClr val="accent2"/>
            </a:solidFill>
            <a:round/>
            <a:headEnd/>
            <a:tailEnd/>
          </a:ln>
        </p:spPr>
        <p:txBody>
          <a:bodyPr/>
          <a:lstStyle/>
          <a:p>
            <a:endParaRPr lang="es-ES"/>
          </a:p>
        </p:txBody>
      </p:sp>
      <p:sp>
        <p:nvSpPr>
          <p:cNvPr id="27653" name="Line 5"/>
          <p:cNvSpPr>
            <a:spLocks noChangeShapeType="1"/>
          </p:cNvSpPr>
          <p:nvPr/>
        </p:nvSpPr>
        <p:spPr bwMode="auto">
          <a:xfrm flipH="1" flipV="1">
            <a:off x="2903538" y="3908425"/>
            <a:ext cx="1189037" cy="0"/>
          </a:xfrm>
          <a:prstGeom prst="line">
            <a:avLst/>
          </a:prstGeom>
          <a:noFill/>
          <a:ln w="25400">
            <a:solidFill>
              <a:schemeClr val="accent2"/>
            </a:solidFill>
            <a:round/>
            <a:headEnd/>
            <a:tailEnd/>
          </a:ln>
        </p:spPr>
        <p:txBody>
          <a:bodyPr/>
          <a:lstStyle/>
          <a:p>
            <a:endParaRPr lang="es-ES"/>
          </a:p>
        </p:txBody>
      </p:sp>
      <p:sp>
        <p:nvSpPr>
          <p:cNvPr id="27654" name="Freeform 6"/>
          <p:cNvSpPr>
            <a:spLocks/>
          </p:cNvSpPr>
          <p:nvPr/>
        </p:nvSpPr>
        <p:spPr bwMode="auto">
          <a:xfrm>
            <a:off x="4398963" y="3905250"/>
            <a:ext cx="2082800"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7655" name="Freeform 7"/>
          <p:cNvSpPr>
            <a:spLocks/>
          </p:cNvSpPr>
          <p:nvPr/>
        </p:nvSpPr>
        <p:spPr bwMode="auto">
          <a:xfrm rot="7200000">
            <a:off x="6482557" y="3220243"/>
            <a:ext cx="1568450" cy="87313"/>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7656" name="Freeform 8"/>
          <p:cNvSpPr>
            <a:spLocks/>
          </p:cNvSpPr>
          <p:nvPr/>
        </p:nvSpPr>
        <p:spPr bwMode="auto">
          <a:xfrm rot="3600000">
            <a:off x="6552407" y="4368006"/>
            <a:ext cx="1568450" cy="87313"/>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27657" name="Picture 9"/>
          <p:cNvPicPr>
            <a:picLocks noChangeArrowheads="1"/>
          </p:cNvPicPr>
          <p:nvPr/>
        </p:nvPicPr>
        <p:blipFill>
          <a:blip r:embed="rId3"/>
          <a:srcRect/>
          <a:stretch>
            <a:fillRect/>
          </a:stretch>
        </p:blipFill>
        <p:spPr bwMode="auto">
          <a:xfrm>
            <a:off x="3987800" y="3557588"/>
            <a:ext cx="995363" cy="735012"/>
          </a:xfrm>
          <a:prstGeom prst="rect">
            <a:avLst/>
          </a:prstGeom>
          <a:noFill/>
          <a:ln w="12700">
            <a:noFill/>
            <a:miter lim="800000"/>
            <a:headEnd/>
            <a:tailEnd/>
          </a:ln>
        </p:spPr>
      </p:pic>
      <p:pic>
        <p:nvPicPr>
          <p:cNvPr id="27658" name="Picture 10"/>
          <p:cNvPicPr>
            <a:picLocks noChangeArrowheads="1"/>
          </p:cNvPicPr>
          <p:nvPr/>
        </p:nvPicPr>
        <p:blipFill>
          <a:blip r:embed="rId4"/>
          <a:srcRect/>
          <a:stretch>
            <a:fillRect/>
          </a:stretch>
        </p:blipFill>
        <p:spPr bwMode="auto">
          <a:xfrm>
            <a:off x="1739900" y="4327525"/>
            <a:ext cx="698500" cy="812800"/>
          </a:xfrm>
          <a:prstGeom prst="rect">
            <a:avLst/>
          </a:prstGeom>
          <a:noFill/>
          <a:ln w="12700">
            <a:noFill/>
            <a:miter lim="800000"/>
            <a:headEnd/>
            <a:tailEnd/>
          </a:ln>
        </p:spPr>
      </p:pic>
      <p:pic>
        <p:nvPicPr>
          <p:cNvPr id="27659" name="Picture 11"/>
          <p:cNvPicPr>
            <a:picLocks noChangeArrowheads="1"/>
          </p:cNvPicPr>
          <p:nvPr/>
        </p:nvPicPr>
        <p:blipFill>
          <a:blip r:embed="rId5"/>
          <a:srcRect/>
          <a:stretch>
            <a:fillRect/>
          </a:stretch>
        </p:blipFill>
        <p:spPr bwMode="auto">
          <a:xfrm>
            <a:off x="5942013" y="3338513"/>
            <a:ext cx="1438275" cy="989012"/>
          </a:xfrm>
          <a:prstGeom prst="rect">
            <a:avLst/>
          </a:prstGeom>
          <a:noFill/>
          <a:ln w="12700">
            <a:noFill/>
            <a:miter lim="800000"/>
            <a:headEnd/>
            <a:tailEnd/>
          </a:ln>
        </p:spPr>
      </p:pic>
      <p:pic>
        <p:nvPicPr>
          <p:cNvPr id="27660" name="Picture 12"/>
          <p:cNvPicPr>
            <a:picLocks noChangeArrowheads="1"/>
          </p:cNvPicPr>
          <p:nvPr/>
        </p:nvPicPr>
        <p:blipFill>
          <a:blip r:embed="rId6"/>
          <a:srcRect/>
          <a:stretch>
            <a:fillRect/>
          </a:stretch>
        </p:blipFill>
        <p:spPr bwMode="auto">
          <a:xfrm>
            <a:off x="7531100" y="2508250"/>
            <a:ext cx="757238" cy="909638"/>
          </a:xfrm>
          <a:prstGeom prst="rect">
            <a:avLst/>
          </a:prstGeom>
          <a:noFill/>
          <a:ln w="12700">
            <a:noFill/>
            <a:miter lim="800000"/>
            <a:headEnd/>
            <a:tailEnd/>
          </a:ln>
        </p:spPr>
      </p:pic>
      <p:pic>
        <p:nvPicPr>
          <p:cNvPr id="27661" name="Picture 13"/>
          <p:cNvPicPr>
            <a:picLocks noChangeArrowheads="1"/>
          </p:cNvPicPr>
          <p:nvPr/>
        </p:nvPicPr>
        <p:blipFill>
          <a:blip r:embed="rId6"/>
          <a:srcRect/>
          <a:stretch>
            <a:fillRect/>
          </a:stretch>
        </p:blipFill>
        <p:spPr bwMode="auto">
          <a:xfrm>
            <a:off x="7488238" y="4257675"/>
            <a:ext cx="800100" cy="909638"/>
          </a:xfrm>
          <a:prstGeom prst="rect">
            <a:avLst/>
          </a:prstGeom>
          <a:noFill/>
          <a:ln w="12700">
            <a:noFill/>
            <a:miter lim="800000"/>
            <a:headEnd/>
            <a:tailEnd/>
          </a:ln>
        </p:spPr>
      </p:pic>
      <p:pic>
        <p:nvPicPr>
          <p:cNvPr id="27662" name="Picture 14"/>
          <p:cNvPicPr>
            <a:picLocks noChangeArrowheads="1"/>
          </p:cNvPicPr>
          <p:nvPr/>
        </p:nvPicPr>
        <p:blipFill>
          <a:blip r:embed="rId4"/>
          <a:srcRect/>
          <a:stretch>
            <a:fillRect/>
          </a:stretch>
        </p:blipFill>
        <p:spPr bwMode="auto">
          <a:xfrm>
            <a:off x="1739900" y="2674938"/>
            <a:ext cx="698500" cy="812800"/>
          </a:xfrm>
          <a:prstGeom prst="rect">
            <a:avLst/>
          </a:prstGeom>
          <a:noFill/>
          <a:ln w="12700">
            <a:noFill/>
            <a:miter lim="800000"/>
            <a:headEnd/>
            <a:tailEnd/>
          </a:ln>
        </p:spPr>
      </p:pic>
      <p:sp>
        <p:nvSpPr>
          <p:cNvPr id="27663" name="Text Box 15"/>
          <p:cNvSpPr txBox="1">
            <a:spLocks noChangeArrowheads="1"/>
          </p:cNvSpPr>
          <p:nvPr/>
        </p:nvSpPr>
        <p:spPr bwMode="auto">
          <a:xfrm>
            <a:off x="1547813" y="5121275"/>
            <a:ext cx="1119187" cy="304800"/>
          </a:xfrm>
          <a:prstGeom prst="rect">
            <a:avLst/>
          </a:prstGeom>
          <a:noFill/>
          <a:ln w="9525">
            <a:noFill/>
            <a:miter lim="800000"/>
            <a:headEnd/>
            <a:tailEnd/>
          </a:ln>
        </p:spPr>
        <p:txBody>
          <a:bodyPr wrap="none">
            <a:spAutoFit/>
          </a:bodyPr>
          <a:lstStyle/>
          <a:p>
            <a:pPr algn="ctr"/>
            <a:r>
              <a:rPr lang="es-ES" sz="1400" b="1">
                <a:latin typeface="Arial" charset="0"/>
              </a:rPr>
              <a:t>192.168.0.3</a:t>
            </a:r>
          </a:p>
        </p:txBody>
      </p:sp>
      <p:sp>
        <p:nvSpPr>
          <p:cNvPr id="27664" name="Text Box 16"/>
          <p:cNvSpPr txBox="1">
            <a:spLocks noChangeArrowheads="1"/>
          </p:cNvSpPr>
          <p:nvPr/>
        </p:nvSpPr>
        <p:spPr bwMode="auto">
          <a:xfrm>
            <a:off x="1547813" y="3468688"/>
            <a:ext cx="1119187" cy="304800"/>
          </a:xfrm>
          <a:prstGeom prst="rect">
            <a:avLst/>
          </a:prstGeom>
          <a:noFill/>
          <a:ln w="9525">
            <a:noFill/>
            <a:miter lim="800000"/>
            <a:headEnd/>
            <a:tailEnd/>
          </a:ln>
        </p:spPr>
        <p:txBody>
          <a:bodyPr wrap="none">
            <a:spAutoFit/>
          </a:bodyPr>
          <a:lstStyle/>
          <a:p>
            <a:pPr algn="ctr"/>
            <a:r>
              <a:rPr lang="es-ES" sz="1400" b="1">
                <a:latin typeface="Arial" charset="0"/>
              </a:rPr>
              <a:t>192.168.0.2</a:t>
            </a:r>
          </a:p>
        </p:txBody>
      </p:sp>
      <p:sp>
        <p:nvSpPr>
          <p:cNvPr id="27665" name="Text Box 17"/>
          <p:cNvSpPr txBox="1">
            <a:spLocks noChangeArrowheads="1"/>
          </p:cNvSpPr>
          <p:nvPr/>
        </p:nvSpPr>
        <p:spPr bwMode="auto">
          <a:xfrm>
            <a:off x="7024688" y="5121275"/>
            <a:ext cx="1512887" cy="304800"/>
          </a:xfrm>
          <a:prstGeom prst="rect">
            <a:avLst/>
          </a:prstGeom>
          <a:noFill/>
          <a:ln w="9525">
            <a:noFill/>
            <a:miter lim="800000"/>
            <a:headEnd/>
            <a:tailEnd/>
          </a:ln>
        </p:spPr>
        <p:txBody>
          <a:bodyPr wrap="none">
            <a:spAutoFit/>
          </a:bodyPr>
          <a:lstStyle/>
          <a:p>
            <a:pPr algn="ctr"/>
            <a:r>
              <a:rPr lang="es-ES" sz="1400" b="1">
                <a:latin typeface="Arial" charset="0"/>
              </a:rPr>
              <a:t>205.197.101.111</a:t>
            </a:r>
          </a:p>
        </p:txBody>
      </p:sp>
      <p:sp>
        <p:nvSpPr>
          <p:cNvPr id="27666" name="Text Box 18"/>
          <p:cNvSpPr txBox="1">
            <a:spLocks noChangeArrowheads="1"/>
          </p:cNvSpPr>
          <p:nvPr/>
        </p:nvSpPr>
        <p:spPr bwMode="auto">
          <a:xfrm>
            <a:off x="7405688" y="3398838"/>
            <a:ext cx="1316037" cy="304800"/>
          </a:xfrm>
          <a:prstGeom prst="rect">
            <a:avLst/>
          </a:prstGeom>
          <a:noFill/>
          <a:ln w="9525">
            <a:noFill/>
            <a:miter lim="800000"/>
            <a:headEnd/>
            <a:tailEnd/>
          </a:ln>
        </p:spPr>
        <p:txBody>
          <a:bodyPr wrap="none">
            <a:spAutoFit/>
          </a:bodyPr>
          <a:lstStyle/>
          <a:p>
            <a:pPr algn="ctr"/>
            <a:r>
              <a:rPr lang="es-ES" sz="1400" b="1">
                <a:latin typeface="Arial" charset="0"/>
              </a:rPr>
              <a:t>207.29.194.84</a:t>
            </a:r>
          </a:p>
        </p:txBody>
      </p:sp>
      <p:sp>
        <p:nvSpPr>
          <p:cNvPr id="27667" name="Text Box 19"/>
          <p:cNvSpPr txBox="1">
            <a:spLocks noChangeArrowheads="1"/>
          </p:cNvSpPr>
          <p:nvPr/>
        </p:nvSpPr>
        <p:spPr bwMode="auto">
          <a:xfrm>
            <a:off x="6223000" y="3695700"/>
            <a:ext cx="833438" cy="304800"/>
          </a:xfrm>
          <a:prstGeom prst="rect">
            <a:avLst/>
          </a:prstGeom>
          <a:noFill/>
          <a:ln w="9525">
            <a:noFill/>
            <a:miter lim="800000"/>
            <a:headEnd/>
            <a:tailEnd/>
          </a:ln>
        </p:spPr>
        <p:txBody>
          <a:bodyPr wrap="none">
            <a:spAutoFit/>
          </a:bodyPr>
          <a:lstStyle/>
          <a:p>
            <a:pPr algn="ctr"/>
            <a:r>
              <a:rPr lang="es-ES" sz="1400" b="1">
                <a:latin typeface="Arial" charset="0"/>
              </a:rPr>
              <a:t>Internet</a:t>
            </a:r>
          </a:p>
        </p:txBody>
      </p:sp>
      <p:sp>
        <p:nvSpPr>
          <p:cNvPr id="27668" name="Text Box 20"/>
          <p:cNvSpPr txBox="1">
            <a:spLocks noChangeArrowheads="1"/>
          </p:cNvSpPr>
          <p:nvPr/>
        </p:nvSpPr>
        <p:spPr bwMode="auto">
          <a:xfrm>
            <a:off x="3094038" y="3303588"/>
            <a:ext cx="1119187" cy="304800"/>
          </a:xfrm>
          <a:prstGeom prst="rect">
            <a:avLst/>
          </a:prstGeom>
          <a:noFill/>
          <a:ln w="9525">
            <a:noFill/>
            <a:miter lim="800000"/>
            <a:headEnd/>
            <a:tailEnd/>
          </a:ln>
        </p:spPr>
        <p:txBody>
          <a:bodyPr wrap="none">
            <a:spAutoFit/>
          </a:bodyPr>
          <a:lstStyle/>
          <a:p>
            <a:pPr algn="ctr"/>
            <a:r>
              <a:rPr lang="es-ES" sz="1400" b="1">
                <a:latin typeface="Arial" charset="0"/>
              </a:rPr>
              <a:t>192.168.0.1</a:t>
            </a:r>
          </a:p>
        </p:txBody>
      </p:sp>
      <p:sp>
        <p:nvSpPr>
          <p:cNvPr id="27669" name="Text Box 21"/>
          <p:cNvSpPr txBox="1">
            <a:spLocks noChangeArrowheads="1"/>
          </p:cNvSpPr>
          <p:nvPr/>
        </p:nvSpPr>
        <p:spPr bwMode="auto">
          <a:xfrm>
            <a:off x="4781550" y="3303588"/>
            <a:ext cx="1316038" cy="304800"/>
          </a:xfrm>
          <a:prstGeom prst="rect">
            <a:avLst/>
          </a:prstGeom>
          <a:noFill/>
          <a:ln w="9525">
            <a:noFill/>
            <a:miter lim="800000"/>
            <a:headEnd/>
            <a:tailEnd/>
          </a:ln>
        </p:spPr>
        <p:txBody>
          <a:bodyPr wrap="none">
            <a:spAutoFit/>
          </a:bodyPr>
          <a:lstStyle/>
          <a:p>
            <a:pPr algn="ctr"/>
            <a:r>
              <a:rPr lang="es-ES" sz="1400" b="1">
                <a:latin typeface="Arial" charset="0"/>
              </a:rPr>
              <a:t>206.245.160.1</a:t>
            </a:r>
          </a:p>
        </p:txBody>
      </p:sp>
      <p:sp>
        <p:nvSpPr>
          <p:cNvPr id="27670" name="Line 22"/>
          <p:cNvSpPr>
            <a:spLocks noChangeShapeType="1"/>
          </p:cNvSpPr>
          <p:nvPr/>
        </p:nvSpPr>
        <p:spPr bwMode="auto">
          <a:xfrm>
            <a:off x="3708400" y="3616325"/>
            <a:ext cx="0" cy="280988"/>
          </a:xfrm>
          <a:prstGeom prst="line">
            <a:avLst/>
          </a:prstGeom>
          <a:noFill/>
          <a:ln w="9525">
            <a:solidFill>
              <a:schemeClr val="tx1"/>
            </a:solidFill>
            <a:round/>
            <a:headEnd/>
            <a:tailEnd type="triangle" w="med" len="med"/>
          </a:ln>
        </p:spPr>
        <p:txBody>
          <a:bodyPr/>
          <a:lstStyle/>
          <a:p>
            <a:endParaRPr lang="es-ES"/>
          </a:p>
        </p:txBody>
      </p:sp>
      <p:sp>
        <p:nvSpPr>
          <p:cNvPr id="27671" name="Line 23"/>
          <p:cNvSpPr>
            <a:spLocks noChangeShapeType="1"/>
          </p:cNvSpPr>
          <p:nvPr/>
        </p:nvSpPr>
        <p:spPr bwMode="auto">
          <a:xfrm>
            <a:off x="5106988" y="3616325"/>
            <a:ext cx="0" cy="280988"/>
          </a:xfrm>
          <a:prstGeom prst="line">
            <a:avLst/>
          </a:prstGeom>
          <a:noFill/>
          <a:ln w="9525">
            <a:solidFill>
              <a:schemeClr val="tx1"/>
            </a:solidFill>
            <a:round/>
            <a:headEnd/>
            <a:tailEnd type="triangle" w="med" len="med"/>
          </a:ln>
        </p:spPr>
        <p:txBody>
          <a:bodyPr/>
          <a:lstStyle/>
          <a:p>
            <a:endParaRPr lang="es-ES"/>
          </a:p>
        </p:txBody>
      </p:sp>
      <p:sp>
        <p:nvSpPr>
          <p:cNvPr id="27672" name="AutoShape 24"/>
          <p:cNvSpPr>
            <a:spLocks noChangeArrowheads="1"/>
          </p:cNvSpPr>
          <p:nvPr/>
        </p:nvSpPr>
        <p:spPr bwMode="auto">
          <a:xfrm>
            <a:off x="4371975" y="4202113"/>
            <a:ext cx="139700" cy="349250"/>
          </a:xfrm>
          <a:prstGeom prst="up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s-ES_tradnl"/>
          </a:p>
        </p:txBody>
      </p:sp>
      <p:sp>
        <p:nvSpPr>
          <p:cNvPr id="28697" name="Text Box 25"/>
          <p:cNvSpPr txBox="1">
            <a:spLocks noChangeArrowheads="1"/>
          </p:cNvSpPr>
          <p:nvPr/>
        </p:nvSpPr>
        <p:spPr bwMode="auto">
          <a:xfrm>
            <a:off x="1851025" y="1535113"/>
            <a:ext cx="2338388"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192.168.0.2:1108</a:t>
            </a:r>
          </a:p>
          <a:p>
            <a:pPr algn="ctr"/>
            <a:r>
              <a:rPr lang="es-ES" sz="1400" b="1">
                <a:latin typeface="Arial" charset="0"/>
              </a:rPr>
              <a:t>Destino: 207.29.194.84:80</a:t>
            </a:r>
          </a:p>
        </p:txBody>
      </p:sp>
      <p:sp>
        <p:nvSpPr>
          <p:cNvPr id="679962" name="Text Box 26"/>
          <p:cNvSpPr txBox="1">
            <a:spLocks noChangeArrowheads="1"/>
          </p:cNvSpPr>
          <p:nvPr/>
        </p:nvSpPr>
        <p:spPr bwMode="auto">
          <a:xfrm>
            <a:off x="1682750" y="6007100"/>
            <a:ext cx="2533650"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192.168.0.3:1108</a:t>
            </a:r>
          </a:p>
          <a:p>
            <a:pPr algn="ctr"/>
            <a:r>
              <a:rPr lang="es-ES" sz="1400" b="1">
                <a:latin typeface="Arial" charset="0"/>
              </a:rPr>
              <a:t>Destino: 205.197.101.111:21</a:t>
            </a:r>
          </a:p>
        </p:txBody>
      </p:sp>
      <p:sp>
        <p:nvSpPr>
          <p:cNvPr id="679963" name="Text Box 27"/>
          <p:cNvSpPr txBox="1">
            <a:spLocks noChangeArrowheads="1"/>
          </p:cNvSpPr>
          <p:nvPr/>
        </p:nvSpPr>
        <p:spPr bwMode="auto">
          <a:xfrm>
            <a:off x="5060950" y="1535113"/>
            <a:ext cx="2555875"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206.245.160.1:61001</a:t>
            </a:r>
          </a:p>
          <a:p>
            <a:pPr algn="ctr"/>
            <a:r>
              <a:rPr lang="es-ES" sz="1400" b="1">
                <a:latin typeface="Arial" charset="0"/>
              </a:rPr>
              <a:t>Destino: 207.29.194.84:80</a:t>
            </a:r>
          </a:p>
        </p:txBody>
      </p:sp>
      <p:sp>
        <p:nvSpPr>
          <p:cNvPr id="679964" name="Text Box 28"/>
          <p:cNvSpPr txBox="1">
            <a:spLocks noChangeArrowheads="1"/>
          </p:cNvSpPr>
          <p:nvPr/>
        </p:nvSpPr>
        <p:spPr bwMode="auto">
          <a:xfrm>
            <a:off x="5097463" y="6007100"/>
            <a:ext cx="2555875" cy="525463"/>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206.245.160.1:61002</a:t>
            </a:r>
          </a:p>
          <a:p>
            <a:pPr algn="ctr"/>
            <a:r>
              <a:rPr lang="es-ES" sz="1400" b="1">
                <a:latin typeface="Arial" charset="0"/>
              </a:rPr>
              <a:t>Destino: 205.197.101.111:21</a:t>
            </a:r>
          </a:p>
        </p:txBody>
      </p:sp>
      <p:sp>
        <p:nvSpPr>
          <p:cNvPr id="27677" name="Text Box 29"/>
          <p:cNvSpPr txBox="1">
            <a:spLocks noChangeArrowheads="1"/>
          </p:cNvSpPr>
          <p:nvPr/>
        </p:nvSpPr>
        <p:spPr bwMode="auto">
          <a:xfrm>
            <a:off x="3402013" y="4586288"/>
            <a:ext cx="2182812" cy="1165225"/>
          </a:xfrm>
          <a:prstGeom prst="rect">
            <a:avLst/>
          </a:prstGeom>
          <a:noFill/>
          <a:ln w="9525">
            <a:solidFill>
              <a:schemeClr val="tx1"/>
            </a:solidFill>
            <a:miter lim="800000"/>
            <a:headEnd/>
            <a:tailEnd/>
          </a:ln>
        </p:spPr>
        <p:txBody>
          <a:bodyPr wrap="none">
            <a:spAutoFit/>
          </a:bodyPr>
          <a:lstStyle/>
          <a:p>
            <a:pPr algn="ctr"/>
            <a:r>
              <a:rPr lang="es-ES" sz="1400" b="1" u="sng">
                <a:latin typeface="Arial" charset="0"/>
              </a:rPr>
              <a:t>Tabla NAPT dinámica</a:t>
            </a:r>
          </a:p>
          <a:p>
            <a:pPr algn="ctr"/>
            <a:r>
              <a:rPr lang="es-ES" sz="1400" b="1">
                <a:latin typeface="Arial" charset="0"/>
              </a:rPr>
              <a:t>Dentro                   Fuera</a:t>
            </a:r>
          </a:p>
          <a:p>
            <a:pPr algn="ctr"/>
            <a:endParaRPr lang="es-ES" sz="1400" b="1">
              <a:latin typeface="Arial" charset="0"/>
            </a:endParaRPr>
          </a:p>
          <a:p>
            <a:pPr algn="ctr"/>
            <a:endParaRPr lang="es-ES" sz="1400" b="1">
              <a:latin typeface="Arial" charset="0"/>
            </a:endParaRPr>
          </a:p>
          <a:p>
            <a:pPr algn="ctr"/>
            <a:endParaRPr lang="es-ES" sz="1400" b="1">
              <a:latin typeface="Arial" charset="0"/>
            </a:endParaRPr>
          </a:p>
        </p:txBody>
      </p:sp>
      <p:sp>
        <p:nvSpPr>
          <p:cNvPr id="27678" name="Text Box 30"/>
          <p:cNvSpPr txBox="1">
            <a:spLocks noChangeArrowheads="1"/>
          </p:cNvSpPr>
          <p:nvPr/>
        </p:nvSpPr>
        <p:spPr bwMode="auto">
          <a:xfrm>
            <a:off x="4098925" y="3592513"/>
            <a:ext cx="755650" cy="517525"/>
          </a:xfrm>
          <a:prstGeom prst="rect">
            <a:avLst/>
          </a:prstGeom>
          <a:noFill/>
          <a:ln w="9525">
            <a:noFill/>
            <a:miter lim="800000"/>
            <a:headEnd/>
            <a:tailEnd/>
          </a:ln>
        </p:spPr>
        <p:txBody>
          <a:bodyPr wrap="none">
            <a:spAutoFit/>
          </a:bodyPr>
          <a:lstStyle/>
          <a:p>
            <a:pPr algn="ctr"/>
            <a:r>
              <a:rPr lang="es-ES" sz="1400" b="1">
                <a:latin typeface="Arial" charset="0"/>
              </a:rPr>
              <a:t>Router</a:t>
            </a:r>
          </a:p>
          <a:p>
            <a:pPr algn="ctr"/>
            <a:r>
              <a:rPr lang="es-ES" sz="1400" b="1">
                <a:latin typeface="Arial" charset="0"/>
              </a:rPr>
              <a:t>NAT</a:t>
            </a:r>
          </a:p>
        </p:txBody>
      </p:sp>
      <p:sp>
        <p:nvSpPr>
          <p:cNvPr id="27679" name="Text Box 31"/>
          <p:cNvSpPr txBox="1">
            <a:spLocks noChangeArrowheads="1"/>
          </p:cNvSpPr>
          <p:nvPr/>
        </p:nvSpPr>
        <p:spPr bwMode="auto">
          <a:xfrm>
            <a:off x="1130300" y="2754313"/>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7680" name="Text Box 32"/>
          <p:cNvSpPr txBox="1">
            <a:spLocks noChangeArrowheads="1"/>
          </p:cNvSpPr>
          <p:nvPr/>
        </p:nvSpPr>
        <p:spPr bwMode="auto">
          <a:xfrm>
            <a:off x="1143000" y="4430713"/>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7681" name="Text Box 33"/>
          <p:cNvSpPr txBox="1">
            <a:spLocks noChangeArrowheads="1"/>
          </p:cNvSpPr>
          <p:nvPr/>
        </p:nvSpPr>
        <p:spPr bwMode="auto">
          <a:xfrm>
            <a:off x="8239125" y="2601913"/>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Web</a:t>
            </a:r>
          </a:p>
        </p:txBody>
      </p:sp>
      <p:sp>
        <p:nvSpPr>
          <p:cNvPr id="27682" name="Text Box 34"/>
          <p:cNvSpPr txBox="1">
            <a:spLocks noChangeArrowheads="1"/>
          </p:cNvSpPr>
          <p:nvPr/>
        </p:nvSpPr>
        <p:spPr bwMode="auto">
          <a:xfrm>
            <a:off x="8239125" y="4370388"/>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FTP</a:t>
            </a:r>
          </a:p>
        </p:txBody>
      </p:sp>
      <p:sp>
        <p:nvSpPr>
          <p:cNvPr id="679971" name="Text Box 35"/>
          <p:cNvSpPr txBox="1">
            <a:spLocks noChangeArrowheads="1"/>
          </p:cNvSpPr>
          <p:nvPr/>
        </p:nvSpPr>
        <p:spPr bwMode="auto">
          <a:xfrm>
            <a:off x="3371850" y="5027613"/>
            <a:ext cx="2209800" cy="304800"/>
          </a:xfrm>
          <a:prstGeom prst="rect">
            <a:avLst/>
          </a:prstGeom>
          <a:noFill/>
          <a:ln w="9525">
            <a:noFill/>
            <a:miter lim="800000"/>
            <a:headEnd/>
            <a:tailEnd/>
          </a:ln>
        </p:spPr>
        <p:txBody>
          <a:bodyPr wrap="none">
            <a:spAutoFit/>
          </a:bodyPr>
          <a:lstStyle/>
          <a:p>
            <a:pPr algn="ctr"/>
            <a:r>
              <a:rPr lang="es-ES" sz="1400" b="1">
                <a:latin typeface="Arial" charset="0"/>
              </a:rPr>
              <a:t>192.168.0.2:1108   61001</a:t>
            </a:r>
          </a:p>
        </p:txBody>
      </p:sp>
      <p:sp>
        <p:nvSpPr>
          <p:cNvPr id="679972" name="Text Box 36"/>
          <p:cNvSpPr txBox="1">
            <a:spLocks noChangeArrowheads="1"/>
          </p:cNvSpPr>
          <p:nvPr/>
        </p:nvSpPr>
        <p:spPr bwMode="auto">
          <a:xfrm>
            <a:off x="3373438" y="5237163"/>
            <a:ext cx="2209800" cy="306387"/>
          </a:xfrm>
          <a:prstGeom prst="rect">
            <a:avLst/>
          </a:prstGeom>
          <a:noFill/>
          <a:ln w="9525">
            <a:noFill/>
            <a:miter lim="800000"/>
            <a:headEnd/>
            <a:tailEnd/>
          </a:ln>
        </p:spPr>
        <p:txBody>
          <a:bodyPr wrap="none">
            <a:spAutoFit/>
          </a:bodyPr>
          <a:lstStyle/>
          <a:p>
            <a:pPr algn="ctr"/>
            <a:r>
              <a:rPr lang="es-ES" sz="1400" b="1">
                <a:latin typeface="Arial" charset="0"/>
              </a:rPr>
              <a:t>192.168.0.3:1108   61002</a:t>
            </a:r>
          </a:p>
        </p:txBody>
      </p:sp>
      <p:sp>
        <p:nvSpPr>
          <p:cNvPr id="27685" name="Rectangle 37"/>
          <p:cNvSpPr>
            <a:spLocks noChangeArrowheads="1"/>
          </p:cNvSpPr>
          <p:nvPr/>
        </p:nvSpPr>
        <p:spPr bwMode="auto">
          <a:xfrm>
            <a:off x="1811338" y="1042988"/>
            <a:ext cx="7772400" cy="533400"/>
          </a:xfrm>
          <a:prstGeom prst="rect">
            <a:avLst/>
          </a:prstGeom>
          <a:noFill/>
          <a:ln w="9525">
            <a:noFill/>
            <a:miter lim="800000"/>
            <a:headEnd/>
            <a:tailEnd/>
          </a:ln>
        </p:spPr>
        <p:txBody>
          <a:bodyPr/>
          <a:lstStyle/>
          <a:p>
            <a:pPr marL="381000" indent="-381000">
              <a:lnSpc>
                <a:spcPct val="90000"/>
              </a:lnSpc>
              <a:spcBef>
                <a:spcPct val="20000"/>
              </a:spcBef>
              <a:buFontTx/>
              <a:buBlip>
                <a:blip r:embed="rId7"/>
              </a:buBlip>
            </a:pPr>
            <a:r>
              <a:rPr lang="es-ES_tradnl" sz="2800"/>
              <a:t>NAPT dinámico</a:t>
            </a:r>
          </a:p>
        </p:txBody>
      </p:sp>
      <p:sp>
        <p:nvSpPr>
          <p:cNvPr id="27686" name="Text Box 4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sp>
        <p:nvSpPr>
          <p:cNvPr id="679981" name="Arc 45"/>
          <p:cNvSpPr>
            <a:spLocks/>
          </p:cNvSpPr>
          <p:nvPr/>
        </p:nvSpPr>
        <p:spPr bwMode="auto">
          <a:xfrm rot="10800000" flipV="1">
            <a:off x="2220913" y="2251075"/>
            <a:ext cx="5164137" cy="315913"/>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type="triangle" w="med" len="med"/>
            <a:tailEnd/>
          </a:ln>
        </p:spPr>
        <p:txBody>
          <a:bodyPr wrap="none" anchor="ctr"/>
          <a:lstStyle/>
          <a:p>
            <a:endParaRPr lang="es-ES"/>
          </a:p>
        </p:txBody>
      </p:sp>
      <p:sp>
        <p:nvSpPr>
          <p:cNvPr id="679982" name="Arc 46"/>
          <p:cNvSpPr>
            <a:spLocks/>
          </p:cNvSpPr>
          <p:nvPr/>
        </p:nvSpPr>
        <p:spPr bwMode="auto">
          <a:xfrm flipV="1">
            <a:off x="2070100" y="5503863"/>
            <a:ext cx="5164138" cy="376237"/>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a:tailEnd type="triangle" w="med" len="med"/>
          </a:ln>
        </p:spPr>
        <p:txBody>
          <a:bodyPr wrap="none" anchor="ctr"/>
          <a:lstStyle/>
          <a:p>
            <a:endParaRPr lang="es-ES"/>
          </a:p>
        </p:txBody>
      </p:sp>
      <p:sp>
        <p:nvSpPr>
          <p:cNvPr id="27689" name="Rectangle 47"/>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grpSp>
        <p:nvGrpSpPr>
          <p:cNvPr id="47" name="Group 10"/>
          <p:cNvGrpSpPr>
            <a:grpSpLocks/>
          </p:cNvGrpSpPr>
          <p:nvPr/>
        </p:nvGrpSpPr>
        <p:grpSpPr bwMode="auto">
          <a:xfrm>
            <a:off x="58230" y="1684719"/>
            <a:ext cx="1751012" cy="415925"/>
            <a:chOff x="34" y="793"/>
            <a:chExt cx="1103" cy="262"/>
          </a:xfrm>
        </p:grpSpPr>
        <p:grpSp>
          <p:nvGrpSpPr>
            <p:cNvPr id="48" name="Group 11"/>
            <p:cNvGrpSpPr>
              <a:grpSpLocks/>
            </p:cNvGrpSpPr>
            <p:nvPr/>
          </p:nvGrpSpPr>
          <p:grpSpPr bwMode="auto">
            <a:xfrm>
              <a:off x="81" y="863"/>
              <a:ext cx="1056" cy="192"/>
              <a:chOff x="80" y="862"/>
              <a:chExt cx="1056" cy="192"/>
            </a:xfrm>
          </p:grpSpPr>
          <p:sp>
            <p:nvSpPr>
              <p:cNvPr id="50"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51"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49"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9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79981"/>
                                        </p:tgtEl>
                                        <p:attrNameLst>
                                          <p:attrName>style.visibility</p:attrName>
                                        </p:attrNameLst>
                                      </p:cBhvr>
                                      <p:to>
                                        <p:strVal val="visible"/>
                                      </p:to>
                                    </p:set>
                                    <p:animEffect transition="in" filter="wipe(left)">
                                      <p:cBhvr>
                                        <p:cTn id="10" dur="3000"/>
                                        <p:tgtEl>
                                          <p:spTgt spid="679981"/>
                                        </p:tgtEl>
                                      </p:cBhvr>
                                    </p:animEffect>
                                  </p:childTnLst>
                                </p:cTn>
                              </p:par>
                              <p:par>
                                <p:cTn id="11" presetID="4" presetClass="entr" presetSubtype="16" fill="hold" grpId="0" nodeType="withEffect">
                                  <p:stCondLst>
                                    <p:cond delay="1000"/>
                                  </p:stCondLst>
                                  <p:childTnLst>
                                    <p:set>
                                      <p:cBhvr>
                                        <p:cTn id="12" dur="1" fill="hold">
                                          <p:stCondLst>
                                            <p:cond delay="0"/>
                                          </p:stCondLst>
                                        </p:cTn>
                                        <p:tgtEl>
                                          <p:spTgt spid="679971"/>
                                        </p:tgtEl>
                                        <p:attrNameLst>
                                          <p:attrName>style.visibility</p:attrName>
                                        </p:attrNameLst>
                                      </p:cBhvr>
                                      <p:to>
                                        <p:strVal val="visible"/>
                                      </p:to>
                                    </p:set>
                                    <p:animEffect transition="in" filter="box(in)">
                                      <p:cBhvr>
                                        <p:cTn id="13" dur="1000"/>
                                        <p:tgtEl>
                                          <p:spTgt spid="679971"/>
                                        </p:tgtEl>
                                      </p:cBhvr>
                                    </p:animEffect>
                                  </p:childTnLst>
                                </p:cTn>
                              </p:par>
                            </p:childTnLst>
                          </p:cTn>
                        </p:par>
                        <p:par>
                          <p:cTn id="14" fill="hold">
                            <p:stCondLst>
                              <p:cond delay="3000"/>
                            </p:stCondLst>
                            <p:childTnLst>
                              <p:par>
                                <p:cTn id="15" presetID="49" presetClass="entr" presetSubtype="0" decel="100000" fill="hold" grpId="0" nodeType="afterEffect">
                                  <p:stCondLst>
                                    <p:cond delay="0"/>
                                  </p:stCondLst>
                                  <p:childTnLst>
                                    <p:set>
                                      <p:cBhvr>
                                        <p:cTn id="16" dur="1" fill="hold">
                                          <p:stCondLst>
                                            <p:cond delay="0"/>
                                          </p:stCondLst>
                                        </p:cTn>
                                        <p:tgtEl>
                                          <p:spTgt spid="679963"/>
                                        </p:tgtEl>
                                        <p:attrNameLst>
                                          <p:attrName>style.visibility</p:attrName>
                                        </p:attrNameLst>
                                      </p:cBhvr>
                                      <p:to>
                                        <p:strVal val="visible"/>
                                      </p:to>
                                    </p:set>
                                    <p:anim calcmode="lin" valueType="num">
                                      <p:cBhvr>
                                        <p:cTn id="17" dur="500" fill="hold"/>
                                        <p:tgtEl>
                                          <p:spTgt spid="679963"/>
                                        </p:tgtEl>
                                        <p:attrNameLst>
                                          <p:attrName>ppt_w</p:attrName>
                                        </p:attrNameLst>
                                      </p:cBhvr>
                                      <p:tavLst>
                                        <p:tav tm="0">
                                          <p:val>
                                            <p:fltVal val="0"/>
                                          </p:val>
                                        </p:tav>
                                        <p:tav tm="100000">
                                          <p:val>
                                            <p:strVal val="#ppt_w"/>
                                          </p:val>
                                        </p:tav>
                                      </p:tavLst>
                                    </p:anim>
                                    <p:anim calcmode="lin" valueType="num">
                                      <p:cBhvr>
                                        <p:cTn id="18" dur="500" fill="hold"/>
                                        <p:tgtEl>
                                          <p:spTgt spid="679963"/>
                                        </p:tgtEl>
                                        <p:attrNameLst>
                                          <p:attrName>ppt_h</p:attrName>
                                        </p:attrNameLst>
                                      </p:cBhvr>
                                      <p:tavLst>
                                        <p:tav tm="0">
                                          <p:val>
                                            <p:fltVal val="0"/>
                                          </p:val>
                                        </p:tav>
                                        <p:tav tm="100000">
                                          <p:val>
                                            <p:strVal val="#ppt_h"/>
                                          </p:val>
                                        </p:tav>
                                      </p:tavLst>
                                    </p:anim>
                                    <p:anim calcmode="lin" valueType="num">
                                      <p:cBhvr>
                                        <p:cTn id="19" dur="500" fill="hold"/>
                                        <p:tgtEl>
                                          <p:spTgt spid="679963"/>
                                        </p:tgtEl>
                                        <p:attrNameLst>
                                          <p:attrName>style.rotation</p:attrName>
                                        </p:attrNameLst>
                                      </p:cBhvr>
                                      <p:tavLst>
                                        <p:tav tm="0">
                                          <p:val>
                                            <p:fltVal val="360"/>
                                          </p:val>
                                        </p:tav>
                                        <p:tav tm="100000">
                                          <p:val>
                                            <p:fltVal val="0"/>
                                          </p:val>
                                        </p:tav>
                                      </p:tavLst>
                                    </p:anim>
                                    <p:animEffect transition="in" filter="fade">
                                      <p:cBhvr>
                                        <p:cTn id="20" dur="500"/>
                                        <p:tgtEl>
                                          <p:spTgt spid="679963"/>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679962"/>
                                        </p:tgtEl>
                                        <p:attrNameLst>
                                          <p:attrName>style.visibility</p:attrName>
                                        </p:attrNameLst>
                                      </p:cBhvr>
                                      <p:to>
                                        <p:strVal val="visible"/>
                                      </p:to>
                                    </p:set>
                                    <p:anim calcmode="lin" valueType="num">
                                      <p:cBhvr>
                                        <p:cTn id="25" dur="500" fill="hold"/>
                                        <p:tgtEl>
                                          <p:spTgt spid="679962"/>
                                        </p:tgtEl>
                                        <p:attrNameLst>
                                          <p:attrName>ppt_w</p:attrName>
                                        </p:attrNameLst>
                                      </p:cBhvr>
                                      <p:tavLst>
                                        <p:tav tm="0">
                                          <p:val>
                                            <p:fltVal val="0"/>
                                          </p:val>
                                        </p:tav>
                                        <p:tav tm="100000">
                                          <p:val>
                                            <p:strVal val="#ppt_w"/>
                                          </p:val>
                                        </p:tav>
                                      </p:tavLst>
                                    </p:anim>
                                    <p:anim calcmode="lin" valueType="num">
                                      <p:cBhvr>
                                        <p:cTn id="26" dur="500" fill="hold"/>
                                        <p:tgtEl>
                                          <p:spTgt spid="679962"/>
                                        </p:tgtEl>
                                        <p:attrNameLst>
                                          <p:attrName>ppt_h</p:attrName>
                                        </p:attrNameLst>
                                      </p:cBhvr>
                                      <p:tavLst>
                                        <p:tav tm="0">
                                          <p:val>
                                            <p:fltVal val="0"/>
                                          </p:val>
                                        </p:tav>
                                        <p:tav tm="100000">
                                          <p:val>
                                            <p:strVal val="#ppt_h"/>
                                          </p:val>
                                        </p:tav>
                                      </p:tavLst>
                                    </p:anim>
                                    <p:anim calcmode="lin" valueType="num">
                                      <p:cBhvr>
                                        <p:cTn id="27" dur="500" fill="hold"/>
                                        <p:tgtEl>
                                          <p:spTgt spid="679962"/>
                                        </p:tgtEl>
                                        <p:attrNameLst>
                                          <p:attrName>style.rotation</p:attrName>
                                        </p:attrNameLst>
                                      </p:cBhvr>
                                      <p:tavLst>
                                        <p:tav tm="0">
                                          <p:val>
                                            <p:fltVal val="360"/>
                                          </p:val>
                                        </p:tav>
                                        <p:tav tm="100000">
                                          <p:val>
                                            <p:fltVal val="0"/>
                                          </p:val>
                                        </p:tav>
                                      </p:tavLst>
                                    </p:anim>
                                    <p:animEffect transition="in" filter="fade">
                                      <p:cBhvr>
                                        <p:cTn id="28" dur="500"/>
                                        <p:tgtEl>
                                          <p:spTgt spid="679962"/>
                                        </p:tgtEl>
                                      </p:cBhvr>
                                    </p:animEffect>
                                  </p:childTnLst>
                                </p:cTn>
                              </p:par>
                            </p:childTnLst>
                          </p:cTn>
                        </p:par>
                        <p:par>
                          <p:cTn id="29" fill="hold">
                            <p:stCondLst>
                              <p:cond delay="500"/>
                            </p:stCondLst>
                            <p:childTnLst>
                              <p:par>
                                <p:cTn id="30" presetID="22" presetClass="entr" presetSubtype="8" fill="hold" grpId="0" nodeType="afterEffect">
                                  <p:stCondLst>
                                    <p:cond delay="500"/>
                                  </p:stCondLst>
                                  <p:childTnLst>
                                    <p:set>
                                      <p:cBhvr>
                                        <p:cTn id="31" dur="1" fill="hold">
                                          <p:stCondLst>
                                            <p:cond delay="0"/>
                                          </p:stCondLst>
                                        </p:cTn>
                                        <p:tgtEl>
                                          <p:spTgt spid="679982"/>
                                        </p:tgtEl>
                                        <p:attrNameLst>
                                          <p:attrName>style.visibility</p:attrName>
                                        </p:attrNameLst>
                                      </p:cBhvr>
                                      <p:to>
                                        <p:strVal val="visible"/>
                                      </p:to>
                                    </p:set>
                                    <p:animEffect transition="in" filter="wipe(left)">
                                      <p:cBhvr>
                                        <p:cTn id="32" dur="3000"/>
                                        <p:tgtEl>
                                          <p:spTgt spid="679982"/>
                                        </p:tgtEl>
                                      </p:cBhvr>
                                    </p:animEffect>
                                  </p:childTnLst>
                                </p:cTn>
                              </p:par>
                              <p:par>
                                <p:cTn id="33" presetID="4" presetClass="entr" presetSubtype="16" fill="hold" grpId="0" nodeType="withEffect">
                                  <p:stCondLst>
                                    <p:cond delay="1000"/>
                                  </p:stCondLst>
                                  <p:childTnLst>
                                    <p:set>
                                      <p:cBhvr>
                                        <p:cTn id="34" dur="1" fill="hold">
                                          <p:stCondLst>
                                            <p:cond delay="0"/>
                                          </p:stCondLst>
                                        </p:cTn>
                                        <p:tgtEl>
                                          <p:spTgt spid="679972"/>
                                        </p:tgtEl>
                                        <p:attrNameLst>
                                          <p:attrName>style.visibility</p:attrName>
                                        </p:attrNameLst>
                                      </p:cBhvr>
                                      <p:to>
                                        <p:strVal val="visible"/>
                                      </p:to>
                                    </p:set>
                                    <p:animEffect transition="in" filter="box(in)">
                                      <p:cBhvr>
                                        <p:cTn id="35" dur="1000"/>
                                        <p:tgtEl>
                                          <p:spTgt spid="679972"/>
                                        </p:tgtEl>
                                      </p:cBhvr>
                                    </p:animEffect>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679964"/>
                                        </p:tgtEl>
                                        <p:attrNameLst>
                                          <p:attrName>style.visibility</p:attrName>
                                        </p:attrNameLst>
                                      </p:cBhvr>
                                      <p:to>
                                        <p:strVal val="visible"/>
                                      </p:to>
                                    </p:set>
                                    <p:anim calcmode="lin" valueType="num">
                                      <p:cBhvr>
                                        <p:cTn id="39" dur="500" fill="hold"/>
                                        <p:tgtEl>
                                          <p:spTgt spid="679964"/>
                                        </p:tgtEl>
                                        <p:attrNameLst>
                                          <p:attrName>ppt_w</p:attrName>
                                        </p:attrNameLst>
                                      </p:cBhvr>
                                      <p:tavLst>
                                        <p:tav tm="0">
                                          <p:val>
                                            <p:fltVal val="0"/>
                                          </p:val>
                                        </p:tav>
                                        <p:tav tm="100000">
                                          <p:val>
                                            <p:strVal val="#ppt_w"/>
                                          </p:val>
                                        </p:tav>
                                      </p:tavLst>
                                    </p:anim>
                                    <p:anim calcmode="lin" valueType="num">
                                      <p:cBhvr>
                                        <p:cTn id="40" dur="500" fill="hold"/>
                                        <p:tgtEl>
                                          <p:spTgt spid="679964"/>
                                        </p:tgtEl>
                                        <p:attrNameLst>
                                          <p:attrName>ppt_h</p:attrName>
                                        </p:attrNameLst>
                                      </p:cBhvr>
                                      <p:tavLst>
                                        <p:tav tm="0">
                                          <p:val>
                                            <p:fltVal val="0"/>
                                          </p:val>
                                        </p:tav>
                                        <p:tav tm="100000">
                                          <p:val>
                                            <p:strVal val="#ppt_h"/>
                                          </p:val>
                                        </p:tav>
                                      </p:tavLst>
                                    </p:anim>
                                    <p:anim calcmode="lin" valueType="num">
                                      <p:cBhvr>
                                        <p:cTn id="41" dur="500" fill="hold"/>
                                        <p:tgtEl>
                                          <p:spTgt spid="679964"/>
                                        </p:tgtEl>
                                        <p:attrNameLst>
                                          <p:attrName>style.rotation</p:attrName>
                                        </p:attrNameLst>
                                      </p:cBhvr>
                                      <p:tavLst>
                                        <p:tav tm="0">
                                          <p:val>
                                            <p:fltVal val="360"/>
                                          </p:val>
                                        </p:tav>
                                        <p:tav tm="100000">
                                          <p:val>
                                            <p:fltVal val="0"/>
                                          </p:val>
                                        </p:tav>
                                      </p:tavLst>
                                    </p:anim>
                                    <p:animEffect transition="in" filter="fade">
                                      <p:cBhvr>
                                        <p:cTn id="42" dur="500"/>
                                        <p:tgtEl>
                                          <p:spTgt spid="679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7" grpId="0" animBg="1"/>
      <p:bldP spid="679962" grpId="0" animBg="1"/>
      <p:bldP spid="679963" grpId="0" animBg="1"/>
      <p:bldP spid="679964" grpId="0" animBg="1"/>
      <p:bldP spid="679971" grpId="0"/>
      <p:bldP spid="679972" grpId="0"/>
      <p:bldP spid="679981" grpId="0" animBg="1"/>
      <p:bldP spid="6799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46082" name="Text Box 2"/>
          <p:cNvSpPr txBox="1">
            <a:spLocks noChangeArrowheads="1"/>
          </p:cNvSpPr>
          <p:nvPr/>
        </p:nvSpPr>
        <p:spPr bwMode="auto">
          <a:xfrm>
            <a:off x="2057400" y="1284288"/>
            <a:ext cx="6908800" cy="5413375"/>
          </a:xfrm>
          <a:prstGeom prst="rect">
            <a:avLst/>
          </a:prstGeom>
          <a:noFill/>
          <a:ln w="9525">
            <a:noFill/>
            <a:round/>
            <a:headEnd/>
            <a:tailEnd/>
          </a:ln>
        </p:spPr>
        <p:txBody>
          <a:bodyPr/>
          <a:lstStyle/>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a:solidFill>
                  <a:srgbClr val="000000"/>
                </a:solidFill>
                <a:latin typeface="Verdana" pitchFamily="32" charset="0"/>
              </a:rPr>
              <a:t>Problemas LAN: </a:t>
            </a:r>
          </a:p>
          <a:p>
            <a:pPr marL="1082675" lvl="1"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a:solidFill>
                  <a:srgbClr val="000000"/>
                </a:solidFill>
                <a:latin typeface="Verdana" pitchFamily="32" charset="0"/>
              </a:rPr>
              <a:t>Dominio de colisión. </a:t>
            </a:r>
          </a:p>
          <a:p>
            <a:pPr marL="1082675" lvl="1"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a:solidFill>
                  <a:srgbClr val="000000"/>
                </a:solidFill>
                <a:latin typeface="Verdana" pitchFamily="32" charset="0"/>
              </a:rPr>
              <a:t>Dominio de difusión.</a:t>
            </a:r>
          </a:p>
        </p:txBody>
      </p:sp>
      <p:sp>
        <p:nvSpPr>
          <p:cNvPr id="46083" name="Text Box 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LAN</a:t>
            </a:r>
          </a:p>
        </p:txBody>
      </p:sp>
      <p:grpSp>
        <p:nvGrpSpPr>
          <p:cNvPr id="10" name="Group 4"/>
          <p:cNvGrpSpPr>
            <a:grpSpLocks/>
          </p:cNvGrpSpPr>
          <p:nvPr/>
        </p:nvGrpSpPr>
        <p:grpSpPr bwMode="auto">
          <a:xfrm>
            <a:off x="53975" y="1258888"/>
            <a:ext cx="1749425" cy="420687"/>
            <a:chOff x="34" y="793"/>
            <a:chExt cx="1102" cy="265"/>
          </a:xfrm>
        </p:grpSpPr>
        <p:grpSp>
          <p:nvGrpSpPr>
            <p:cNvPr id="11" name="Group 5"/>
            <p:cNvGrpSpPr>
              <a:grpSpLocks/>
            </p:cNvGrpSpPr>
            <p:nvPr/>
          </p:nvGrpSpPr>
          <p:grpSpPr bwMode="auto">
            <a:xfrm>
              <a:off x="81" y="863"/>
              <a:ext cx="1055" cy="195"/>
              <a:chOff x="81" y="863"/>
              <a:chExt cx="1055" cy="195"/>
            </a:xfrm>
          </p:grpSpPr>
          <p:sp>
            <p:nvSpPr>
              <p:cNvPr id="1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withEffect">
                                  <p:stCondLst>
                                    <p:cond delay="0"/>
                                  </p:stCondLst>
                                  <p:childTnLst>
                                    <p:set>
                                      <p:cBhvr additive="repl">
                                        <p:cTn id="6" dur="1" fill="hold">
                                          <p:stCondLst>
                                            <p:cond delay="0"/>
                                          </p:stCondLst>
                                        </p:cTn>
                                        <p:tgtEl>
                                          <p:spTgt spid="46083"/>
                                        </p:tgtEl>
                                        <p:attrNameLst>
                                          <p:attrName>style.visibility</p:attrName>
                                        </p:attrNameLst>
                                      </p:cBhvr>
                                      <p:to>
                                        <p:strVal val="visible"/>
                                      </p:to>
                                    </p:set>
                                    <p:anim calcmode="lin" valueType="num">
                                      <p:cBhvr additive="repl">
                                        <p:cTn id="7" dur="1000" fill="hold"/>
                                        <p:tgtEl>
                                          <p:spTgt spid="46083"/>
                                        </p:tgtEl>
                                        <p:attrNameLst>
                                          <p:attrName>ppt_w</p:attrName>
                                        </p:attrNameLst>
                                      </p:cBhvr>
                                      <p:tavLst>
                                        <p:tav tm="100000">
                                          <p:val>
                                            <p:strVal val="#ppt_w*0.70"/>
                                          </p:val>
                                        </p:tav>
                                        <p:tav tm="100000">
                                          <p:val>
                                            <p:strVal val="#ppt_w"/>
                                          </p:val>
                                        </p:tav>
                                      </p:tavLst>
                                    </p:anim>
                                    <p:anim calcmode="lin" valueType="num">
                                      <p:cBhvr additive="repl">
                                        <p:cTn id="8" dur="1000" fill="hold"/>
                                        <p:tgtEl>
                                          <p:spTgt spid="46083"/>
                                        </p:tgtEl>
                                        <p:attrNameLst>
                                          <p:attrName>ppt_h</p:attrName>
                                        </p:attrNameLst>
                                      </p:cBhvr>
                                      <p:tavLst>
                                        <p:tav tm="100000">
                                          <p:val>
                                            <p:strVal val="#ppt_h"/>
                                          </p:val>
                                        </p:tav>
                                        <p:tav tm="100000">
                                          <p:val>
                                            <p:strVal val="#ppt_h"/>
                                          </p:val>
                                        </p:tav>
                                      </p:tavLst>
                                    </p:anim>
                                    <p:animEffect transition="in" filter="fade">
                                      <p:cBhvr additive="repl">
                                        <p:cTn id="9" dur="1000"/>
                                        <p:tgtEl>
                                          <p:spTgt spid="46083"/>
                                        </p:tgtEl>
                                      </p:cBhvr>
                                    </p:animEffect>
                                  </p:childTnLst>
                                </p:cTn>
                              </p:par>
                              <p:par>
                                <p:cTn id="10" presetID="42" presetClass="entr" fill="hold" nodeType="withEffect">
                                  <p:stCondLst>
                                    <p:cond delay="0"/>
                                  </p:stCondLst>
                                  <p:childTnLst>
                                    <p:set>
                                      <p:cBhvr additive="repl">
                                        <p:cTn id="11" dur="1" fill="hold">
                                          <p:stCondLst>
                                            <p:cond delay="0"/>
                                          </p:stCondLst>
                                        </p:cTn>
                                        <p:tgtEl>
                                          <p:spTgt spid="46082">
                                            <p:txEl>
                                              <p:pRg st="0" end="0"/>
                                            </p:txEl>
                                          </p:spTgt>
                                        </p:tgtEl>
                                        <p:attrNameLst>
                                          <p:attrName>style.visibility</p:attrName>
                                        </p:attrNameLst>
                                      </p:cBhvr>
                                      <p:to>
                                        <p:strVal val="visible"/>
                                      </p:to>
                                    </p:set>
                                    <p:animEffect transition="in" filter="fade">
                                      <p:cBhvr additive="repl">
                                        <p:cTn id="12" dur="500"/>
                                        <p:tgtEl>
                                          <p:spTgt spid="46082">
                                            <p:txEl>
                                              <p:pRg st="0" end="0"/>
                                            </p:txEl>
                                          </p:spTgt>
                                        </p:tgtEl>
                                      </p:cBhvr>
                                    </p:animEffect>
                                    <p:anim calcmode="lin" valueType="num">
                                      <p:cBhvr additive="repl">
                                        <p:cTn id="13" dur="500" fill="hold"/>
                                        <p:tgtEl>
                                          <p:spTgt spid="46082">
                                            <p:txEl>
                                              <p:pRg st="0" end="0"/>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46082">
                                            <p:txEl>
                                              <p:pRg st="0" end="0"/>
                                            </p:txEl>
                                          </p:spTgt>
                                        </p:tgtEl>
                                        <p:attrNameLst>
                                          <p:attrName>ppt_y</p:attrName>
                                        </p:attrNameLst>
                                      </p:cBhvr>
                                      <p:tavLst>
                                        <p:tav tm="100000">
                                          <p:val>
                                            <p:strVal val="#ppt_y+.1"/>
                                          </p:val>
                                        </p:tav>
                                        <p:tav tm="100000">
                                          <p:val>
                                            <p:strVal val="#ppt_y"/>
                                          </p:val>
                                        </p:tav>
                                      </p:tavLst>
                                    </p:anim>
                                  </p:childTnLst>
                                </p:cTn>
                              </p:par>
                              <p:par>
                                <p:cTn id="15" presetID="42" presetClass="entr" fill="hold" nodeType="withEffect">
                                  <p:stCondLst>
                                    <p:cond delay="0"/>
                                  </p:stCondLst>
                                  <p:childTnLst>
                                    <p:set>
                                      <p:cBhvr additive="repl">
                                        <p:cTn id="16" dur="1" fill="hold">
                                          <p:stCondLst>
                                            <p:cond delay="0"/>
                                          </p:stCondLst>
                                        </p:cTn>
                                        <p:tgtEl>
                                          <p:spTgt spid="46082">
                                            <p:txEl>
                                              <p:pRg st="1" end="1"/>
                                            </p:txEl>
                                          </p:spTgt>
                                        </p:tgtEl>
                                        <p:attrNameLst>
                                          <p:attrName>style.visibility</p:attrName>
                                        </p:attrNameLst>
                                      </p:cBhvr>
                                      <p:to>
                                        <p:strVal val="visible"/>
                                      </p:to>
                                    </p:set>
                                    <p:animEffect transition="in" filter="fade">
                                      <p:cBhvr additive="repl">
                                        <p:cTn id="17" dur="500"/>
                                        <p:tgtEl>
                                          <p:spTgt spid="46082">
                                            <p:txEl>
                                              <p:pRg st="1" end="1"/>
                                            </p:txEl>
                                          </p:spTgt>
                                        </p:tgtEl>
                                      </p:cBhvr>
                                    </p:animEffect>
                                    <p:anim calcmode="lin" valueType="num">
                                      <p:cBhvr additive="repl">
                                        <p:cTn id="18" dur="500" fill="hold"/>
                                        <p:tgtEl>
                                          <p:spTgt spid="46082">
                                            <p:txEl>
                                              <p:pRg st="1" end="1"/>
                                            </p:txEl>
                                          </p:spTgt>
                                        </p:tgtEl>
                                        <p:attrNameLst>
                                          <p:attrName>ppt_x</p:attrName>
                                        </p:attrNameLst>
                                      </p:cBhvr>
                                      <p:tavLst>
                                        <p:tav tm="100000">
                                          <p:val>
                                            <p:strVal val="#ppt_x"/>
                                          </p:val>
                                        </p:tav>
                                        <p:tav tm="100000">
                                          <p:val>
                                            <p:strVal val="#ppt_x"/>
                                          </p:val>
                                        </p:tav>
                                      </p:tavLst>
                                    </p:anim>
                                    <p:anim calcmode="lin" valueType="num">
                                      <p:cBhvr additive="repl">
                                        <p:cTn id="19" dur="500" fill="hold"/>
                                        <p:tgtEl>
                                          <p:spTgt spid="46082">
                                            <p:txEl>
                                              <p:pRg st="1" end="1"/>
                                            </p:txEl>
                                          </p:spTgt>
                                        </p:tgtEl>
                                        <p:attrNameLst>
                                          <p:attrName>ppt_y</p:attrName>
                                        </p:attrNameLst>
                                      </p:cBhvr>
                                      <p:tavLst>
                                        <p:tav tm="100000">
                                          <p:val>
                                            <p:strVal val="#ppt_y+.1"/>
                                          </p:val>
                                        </p:tav>
                                        <p:tav tm="100000">
                                          <p:val>
                                            <p:strVal val="#ppt_y"/>
                                          </p:val>
                                        </p:tav>
                                      </p:tavLst>
                                    </p:anim>
                                  </p:childTnLst>
                                </p:cTn>
                              </p:par>
                              <p:par>
                                <p:cTn id="20" presetID="42" presetClass="entr" fill="hold" nodeType="withEffect">
                                  <p:stCondLst>
                                    <p:cond delay="0"/>
                                  </p:stCondLst>
                                  <p:childTnLst>
                                    <p:set>
                                      <p:cBhvr additive="repl">
                                        <p:cTn id="21" dur="1" fill="hold">
                                          <p:stCondLst>
                                            <p:cond delay="0"/>
                                          </p:stCondLst>
                                        </p:cTn>
                                        <p:tgtEl>
                                          <p:spTgt spid="46082">
                                            <p:txEl>
                                              <p:pRg st="2" end="2"/>
                                            </p:txEl>
                                          </p:spTgt>
                                        </p:tgtEl>
                                        <p:attrNameLst>
                                          <p:attrName>style.visibility</p:attrName>
                                        </p:attrNameLst>
                                      </p:cBhvr>
                                      <p:to>
                                        <p:strVal val="visible"/>
                                      </p:to>
                                    </p:set>
                                    <p:animEffect transition="in" filter="fade">
                                      <p:cBhvr additive="repl">
                                        <p:cTn id="22" dur="500"/>
                                        <p:tgtEl>
                                          <p:spTgt spid="46082">
                                            <p:txEl>
                                              <p:pRg st="2" end="2"/>
                                            </p:txEl>
                                          </p:spTgt>
                                        </p:tgtEl>
                                      </p:cBhvr>
                                    </p:animEffect>
                                    <p:anim calcmode="lin" valueType="num">
                                      <p:cBhvr additive="repl">
                                        <p:cTn id="23" dur="500" fill="hold"/>
                                        <p:tgtEl>
                                          <p:spTgt spid="46082">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46082">
                                            <p:txEl>
                                              <p:pRg st="2" end="2"/>
                                            </p:txEl>
                                          </p:spTgt>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2"/>
          <p:cNvSpPr>
            <a:spLocks/>
          </p:cNvSpPr>
          <p:nvPr/>
        </p:nvSpPr>
        <p:spPr bwMode="auto">
          <a:xfrm rot="3600000">
            <a:off x="7058025" y="4251325"/>
            <a:ext cx="1287463" cy="68263"/>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8675" name="Freeform 3"/>
          <p:cNvSpPr>
            <a:spLocks/>
          </p:cNvSpPr>
          <p:nvPr/>
        </p:nvSpPr>
        <p:spPr bwMode="auto">
          <a:xfrm rot="7200000">
            <a:off x="6946106" y="3175794"/>
            <a:ext cx="1527175" cy="84138"/>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28676" name="Line 4"/>
          <p:cNvSpPr>
            <a:spLocks noChangeShapeType="1"/>
          </p:cNvSpPr>
          <p:nvPr/>
        </p:nvSpPr>
        <p:spPr bwMode="auto">
          <a:xfrm>
            <a:off x="3482975" y="2890838"/>
            <a:ext cx="1588" cy="2332037"/>
          </a:xfrm>
          <a:prstGeom prst="line">
            <a:avLst/>
          </a:prstGeom>
          <a:noFill/>
          <a:ln w="25400">
            <a:solidFill>
              <a:schemeClr val="accent2"/>
            </a:solidFill>
            <a:round/>
            <a:headEnd/>
            <a:tailEnd/>
          </a:ln>
        </p:spPr>
        <p:txBody>
          <a:bodyPr/>
          <a:lstStyle/>
          <a:p>
            <a:endParaRPr lang="es-ES"/>
          </a:p>
        </p:txBody>
      </p:sp>
      <p:sp>
        <p:nvSpPr>
          <p:cNvPr id="28677" name="Line 5"/>
          <p:cNvSpPr>
            <a:spLocks noChangeShapeType="1"/>
          </p:cNvSpPr>
          <p:nvPr/>
        </p:nvSpPr>
        <p:spPr bwMode="auto">
          <a:xfrm>
            <a:off x="2667000" y="3121025"/>
            <a:ext cx="817563" cy="0"/>
          </a:xfrm>
          <a:prstGeom prst="line">
            <a:avLst/>
          </a:prstGeom>
          <a:noFill/>
          <a:ln w="25400">
            <a:solidFill>
              <a:schemeClr val="accent2"/>
            </a:solidFill>
            <a:round/>
            <a:headEnd/>
            <a:tailEnd/>
          </a:ln>
        </p:spPr>
        <p:txBody>
          <a:bodyPr/>
          <a:lstStyle/>
          <a:p>
            <a:endParaRPr lang="es-ES"/>
          </a:p>
        </p:txBody>
      </p:sp>
      <p:sp>
        <p:nvSpPr>
          <p:cNvPr id="28678" name="Line 6"/>
          <p:cNvSpPr>
            <a:spLocks noChangeShapeType="1"/>
          </p:cNvSpPr>
          <p:nvPr/>
        </p:nvSpPr>
        <p:spPr bwMode="auto">
          <a:xfrm flipH="1" flipV="1">
            <a:off x="3484563" y="3743325"/>
            <a:ext cx="1157287" cy="0"/>
          </a:xfrm>
          <a:prstGeom prst="line">
            <a:avLst/>
          </a:prstGeom>
          <a:noFill/>
          <a:ln w="25400">
            <a:solidFill>
              <a:schemeClr val="accent2"/>
            </a:solidFill>
            <a:round/>
            <a:headEnd/>
            <a:tailEnd/>
          </a:ln>
        </p:spPr>
        <p:txBody>
          <a:bodyPr/>
          <a:lstStyle/>
          <a:p>
            <a:endParaRPr lang="es-ES"/>
          </a:p>
        </p:txBody>
      </p:sp>
      <p:sp>
        <p:nvSpPr>
          <p:cNvPr id="28679" name="Freeform 7"/>
          <p:cNvSpPr>
            <a:spLocks/>
          </p:cNvSpPr>
          <p:nvPr/>
        </p:nvSpPr>
        <p:spPr bwMode="auto">
          <a:xfrm>
            <a:off x="4940300" y="3767138"/>
            <a:ext cx="2028825" cy="71437"/>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28680" name="Picture 8"/>
          <p:cNvPicPr>
            <a:picLocks noChangeArrowheads="1"/>
          </p:cNvPicPr>
          <p:nvPr/>
        </p:nvPicPr>
        <p:blipFill>
          <a:blip r:embed="rId3"/>
          <a:srcRect/>
          <a:stretch>
            <a:fillRect/>
          </a:stretch>
        </p:blipFill>
        <p:spPr bwMode="auto">
          <a:xfrm>
            <a:off x="4540250" y="3402013"/>
            <a:ext cx="968375" cy="715962"/>
          </a:xfrm>
          <a:prstGeom prst="rect">
            <a:avLst/>
          </a:prstGeom>
          <a:noFill/>
          <a:ln w="12700">
            <a:noFill/>
            <a:miter lim="800000"/>
            <a:headEnd/>
            <a:tailEnd/>
          </a:ln>
        </p:spPr>
      </p:pic>
      <p:pic>
        <p:nvPicPr>
          <p:cNvPr id="28681" name="Picture 9"/>
          <p:cNvPicPr>
            <a:picLocks noChangeArrowheads="1"/>
          </p:cNvPicPr>
          <p:nvPr/>
        </p:nvPicPr>
        <p:blipFill>
          <a:blip r:embed="rId4"/>
          <a:srcRect/>
          <a:stretch>
            <a:fillRect/>
          </a:stretch>
        </p:blipFill>
        <p:spPr bwMode="auto">
          <a:xfrm>
            <a:off x="6443663" y="3222625"/>
            <a:ext cx="1400175" cy="963613"/>
          </a:xfrm>
          <a:prstGeom prst="rect">
            <a:avLst/>
          </a:prstGeom>
          <a:noFill/>
          <a:ln w="12700">
            <a:noFill/>
            <a:miter lim="800000"/>
            <a:headEnd/>
            <a:tailEnd/>
          </a:ln>
        </p:spPr>
      </p:pic>
      <p:sp>
        <p:nvSpPr>
          <p:cNvPr id="28682" name="Text Box 10"/>
          <p:cNvSpPr txBox="1">
            <a:spLocks noChangeArrowheads="1"/>
          </p:cNvSpPr>
          <p:nvPr/>
        </p:nvSpPr>
        <p:spPr bwMode="auto">
          <a:xfrm>
            <a:off x="4641850" y="3500438"/>
            <a:ext cx="755650" cy="517525"/>
          </a:xfrm>
          <a:prstGeom prst="rect">
            <a:avLst/>
          </a:prstGeom>
          <a:noFill/>
          <a:ln w="9525">
            <a:noFill/>
            <a:miter lim="800000"/>
            <a:headEnd/>
            <a:tailEnd/>
          </a:ln>
        </p:spPr>
        <p:txBody>
          <a:bodyPr wrap="none">
            <a:spAutoFit/>
          </a:bodyPr>
          <a:lstStyle/>
          <a:p>
            <a:pPr algn="ctr"/>
            <a:r>
              <a:rPr lang="es-ES" sz="1400" b="1">
                <a:latin typeface="Arial" charset="0"/>
              </a:rPr>
              <a:t>Router</a:t>
            </a:r>
          </a:p>
          <a:p>
            <a:pPr algn="ctr"/>
            <a:r>
              <a:rPr lang="es-ES" sz="1400" b="1">
                <a:latin typeface="Arial" charset="0"/>
              </a:rPr>
              <a:t>NAT</a:t>
            </a:r>
          </a:p>
        </p:txBody>
      </p:sp>
      <p:sp>
        <p:nvSpPr>
          <p:cNvPr id="28683" name="Text Box 11"/>
          <p:cNvSpPr txBox="1">
            <a:spLocks noChangeArrowheads="1"/>
          </p:cNvSpPr>
          <p:nvPr/>
        </p:nvSpPr>
        <p:spPr bwMode="auto">
          <a:xfrm>
            <a:off x="6767513" y="3594100"/>
            <a:ext cx="833437" cy="304800"/>
          </a:xfrm>
          <a:prstGeom prst="rect">
            <a:avLst/>
          </a:prstGeom>
          <a:noFill/>
          <a:ln w="9525">
            <a:noFill/>
            <a:miter lim="800000"/>
            <a:headEnd/>
            <a:tailEnd/>
          </a:ln>
        </p:spPr>
        <p:txBody>
          <a:bodyPr wrap="none">
            <a:spAutoFit/>
          </a:bodyPr>
          <a:lstStyle/>
          <a:p>
            <a:pPr algn="ctr"/>
            <a:r>
              <a:rPr lang="es-ES" sz="1400" b="1">
                <a:latin typeface="Arial" charset="0"/>
              </a:rPr>
              <a:t>Internet</a:t>
            </a:r>
          </a:p>
        </p:txBody>
      </p:sp>
      <p:sp>
        <p:nvSpPr>
          <p:cNvPr id="28684" name="Text Box 12"/>
          <p:cNvSpPr txBox="1">
            <a:spLocks noChangeArrowheads="1"/>
          </p:cNvSpPr>
          <p:nvPr/>
        </p:nvSpPr>
        <p:spPr bwMode="auto">
          <a:xfrm>
            <a:off x="3656013" y="3154363"/>
            <a:ext cx="1119187" cy="304800"/>
          </a:xfrm>
          <a:prstGeom prst="rect">
            <a:avLst/>
          </a:prstGeom>
          <a:noFill/>
          <a:ln w="9525">
            <a:noFill/>
            <a:miter lim="800000"/>
            <a:headEnd/>
            <a:tailEnd/>
          </a:ln>
        </p:spPr>
        <p:txBody>
          <a:bodyPr wrap="none">
            <a:spAutoFit/>
          </a:bodyPr>
          <a:lstStyle/>
          <a:p>
            <a:pPr algn="ctr"/>
            <a:r>
              <a:rPr lang="es-ES" sz="1400" b="1">
                <a:latin typeface="Arial" charset="0"/>
              </a:rPr>
              <a:t>192.168.0.1</a:t>
            </a:r>
          </a:p>
        </p:txBody>
      </p:sp>
      <p:sp>
        <p:nvSpPr>
          <p:cNvPr id="28685" name="Text Box 13"/>
          <p:cNvSpPr txBox="1">
            <a:spLocks noChangeArrowheads="1"/>
          </p:cNvSpPr>
          <p:nvPr/>
        </p:nvSpPr>
        <p:spPr bwMode="auto">
          <a:xfrm>
            <a:off x="5295900" y="3154363"/>
            <a:ext cx="1316038" cy="304800"/>
          </a:xfrm>
          <a:prstGeom prst="rect">
            <a:avLst/>
          </a:prstGeom>
          <a:noFill/>
          <a:ln w="9525">
            <a:noFill/>
            <a:miter lim="800000"/>
            <a:headEnd/>
            <a:tailEnd/>
          </a:ln>
        </p:spPr>
        <p:txBody>
          <a:bodyPr wrap="none">
            <a:spAutoFit/>
          </a:bodyPr>
          <a:lstStyle/>
          <a:p>
            <a:pPr algn="ctr"/>
            <a:r>
              <a:rPr lang="es-ES" sz="1400" b="1">
                <a:latin typeface="Arial" charset="0"/>
              </a:rPr>
              <a:t>206.245.160.1</a:t>
            </a:r>
          </a:p>
        </p:txBody>
      </p:sp>
      <p:sp>
        <p:nvSpPr>
          <p:cNvPr id="28686" name="Line 14"/>
          <p:cNvSpPr>
            <a:spLocks noChangeShapeType="1"/>
          </p:cNvSpPr>
          <p:nvPr/>
        </p:nvSpPr>
        <p:spPr bwMode="auto">
          <a:xfrm>
            <a:off x="4267200" y="3402013"/>
            <a:ext cx="0" cy="273050"/>
          </a:xfrm>
          <a:prstGeom prst="line">
            <a:avLst/>
          </a:prstGeom>
          <a:noFill/>
          <a:ln w="9525">
            <a:solidFill>
              <a:schemeClr val="tx1"/>
            </a:solidFill>
            <a:round/>
            <a:headEnd/>
            <a:tailEnd type="triangle" w="med" len="med"/>
          </a:ln>
        </p:spPr>
        <p:txBody>
          <a:bodyPr/>
          <a:lstStyle/>
          <a:p>
            <a:endParaRPr lang="es-ES"/>
          </a:p>
        </p:txBody>
      </p:sp>
      <p:sp>
        <p:nvSpPr>
          <p:cNvPr id="28687" name="Line 15"/>
          <p:cNvSpPr>
            <a:spLocks noChangeShapeType="1"/>
          </p:cNvSpPr>
          <p:nvPr/>
        </p:nvSpPr>
        <p:spPr bwMode="auto">
          <a:xfrm>
            <a:off x="5629275" y="3402013"/>
            <a:ext cx="0" cy="273050"/>
          </a:xfrm>
          <a:prstGeom prst="line">
            <a:avLst/>
          </a:prstGeom>
          <a:noFill/>
          <a:ln w="9525">
            <a:solidFill>
              <a:schemeClr val="tx1"/>
            </a:solidFill>
            <a:round/>
            <a:headEnd/>
            <a:tailEnd type="triangle" w="med" len="med"/>
          </a:ln>
        </p:spPr>
        <p:txBody>
          <a:bodyPr/>
          <a:lstStyle/>
          <a:p>
            <a:endParaRPr lang="es-ES"/>
          </a:p>
        </p:txBody>
      </p:sp>
      <p:sp>
        <p:nvSpPr>
          <p:cNvPr id="28688" name="AutoShape 16"/>
          <p:cNvSpPr>
            <a:spLocks noChangeArrowheads="1"/>
          </p:cNvSpPr>
          <p:nvPr/>
        </p:nvSpPr>
        <p:spPr bwMode="auto">
          <a:xfrm>
            <a:off x="4914900" y="4073525"/>
            <a:ext cx="136525" cy="341313"/>
          </a:xfrm>
          <a:prstGeom prst="up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s-ES_tradnl"/>
          </a:p>
        </p:txBody>
      </p:sp>
      <p:pic>
        <p:nvPicPr>
          <p:cNvPr id="28689" name="Picture 17"/>
          <p:cNvPicPr>
            <a:picLocks noChangeArrowheads="1"/>
          </p:cNvPicPr>
          <p:nvPr/>
        </p:nvPicPr>
        <p:blipFill>
          <a:blip r:embed="rId5"/>
          <a:srcRect/>
          <a:stretch>
            <a:fillRect/>
          </a:stretch>
        </p:blipFill>
        <p:spPr bwMode="auto">
          <a:xfrm>
            <a:off x="7762875" y="4259263"/>
            <a:ext cx="682625" cy="792162"/>
          </a:xfrm>
          <a:prstGeom prst="rect">
            <a:avLst/>
          </a:prstGeom>
          <a:noFill/>
          <a:ln w="12700">
            <a:noFill/>
            <a:miter lim="800000"/>
            <a:headEnd/>
            <a:tailEnd/>
          </a:ln>
        </p:spPr>
      </p:pic>
      <p:sp>
        <p:nvSpPr>
          <p:cNvPr id="28690" name="Line 18"/>
          <p:cNvSpPr>
            <a:spLocks noChangeShapeType="1"/>
          </p:cNvSpPr>
          <p:nvPr/>
        </p:nvSpPr>
        <p:spPr bwMode="auto">
          <a:xfrm>
            <a:off x="2801938" y="4725988"/>
            <a:ext cx="682625" cy="0"/>
          </a:xfrm>
          <a:prstGeom prst="line">
            <a:avLst/>
          </a:prstGeom>
          <a:noFill/>
          <a:ln w="25400">
            <a:solidFill>
              <a:schemeClr val="accent2"/>
            </a:solidFill>
            <a:round/>
            <a:headEnd/>
            <a:tailEnd/>
          </a:ln>
        </p:spPr>
        <p:txBody>
          <a:bodyPr/>
          <a:lstStyle/>
          <a:p>
            <a:endParaRPr lang="es-ES"/>
          </a:p>
        </p:txBody>
      </p:sp>
      <p:pic>
        <p:nvPicPr>
          <p:cNvPr id="28691" name="Picture 19"/>
          <p:cNvPicPr>
            <a:picLocks noChangeArrowheads="1"/>
          </p:cNvPicPr>
          <p:nvPr/>
        </p:nvPicPr>
        <p:blipFill>
          <a:blip r:embed="rId6"/>
          <a:srcRect/>
          <a:stretch>
            <a:fillRect/>
          </a:stretch>
        </p:blipFill>
        <p:spPr bwMode="auto">
          <a:xfrm>
            <a:off x="2470150" y="4248150"/>
            <a:ext cx="749300" cy="885825"/>
          </a:xfrm>
          <a:prstGeom prst="rect">
            <a:avLst/>
          </a:prstGeom>
          <a:noFill/>
          <a:ln w="12700">
            <a:noFill/>
            <a:miter lim="800000"/>
            <a:headEnd/>
            <a:tailEnd/>
          </a:ln>
        </p:spPr>
      </p:pic>
      <p:sp>
        <p:nvSpPr>
          <p:cNvPr id="28692" name="Text Box 20"/>
          <p:cNvSpPr txBox="1">
            <a:spLocks noChangeArrowheads="1"/>
          </p:cNvSpPr>
          <p:nvPr/>
        </p:nvSpPr>
        <p:spPr bwMode="auto">
          <a:xfrm>
            <a:off x="2160588" y="5143500"/>
            <a:ext cx="1119187" cy="304800"/>
          </a:xfrm>
          <a:prstGeom prst="rect">
            <a:avLst/>
          </a:prstGeom>
          <a:noFill/>
          <a:ln w="9525">
            <a:noFill/>
            <a:miter lim="800000"/>
            <a:headEnd/>
            <a:tailEnd/>
          </a:ln>
        </p:spPr>
        <p:txBody>
          <a:bodyPr wrap="none">
            <a:spAutoFit/>
          </a:bodyPr>
          <a:lstStyle/>
          <a:p>
            <a:pPr algn="ctr"/>
            <a:r>
              <a:rPr lang="es-ES" sz="1400" b="1">
                <a:latin typeface="Arial" charset="0"/>
              </a:rPr>
              <a:t>192.168.0.5</a:t>
            </a:r>
          </a:p>
        </p:txBody>
      </p:sp>
      <p:sp>
        <p:nvSpPr>
          <p:cNvPr id="28693" name="Text Box 21"/>
          <p:cNvSpPr txBox="1">
            <a:spLocks noChangeArrowheads="1"/>
          </p:cNvSpPr>
          <p:nvPr/>
        </p:nvSpPr>
        <p:spPr bwMode="auto">
          <a:xfrm>
            <a:off x="8110538" y="5033963"/>
            <a:ext cx="1020762" cy="304800"/>
          </a:xfrm>
          <a:prstGeom prst="rect">
            <a:avLst/>
          </a:prstGeom>
          <a:noFill/>
          <a:ln w="9525">
            <a:noFill/>
            <a:miter lim="800000"/>
            <a:headEnd/>
            <a:tailEnd/>
          </a:ln>
        </p:spPr>
        <p:txBody>
          <a:bodyPr wrap="none">
            <a:spAutoFit/>
          </a:bodyPr>
          <a:lstStyle/>
          <a:p>
            <a:pPr algn="ctr"/>
            <a:r>
              <a:rPr lang="es-ES" sz="1400" b="1">
                <a:latin typeface="Arial" charset="0"/>
              </a:rPr>
              <a:t>209.15.7.2</a:t>
            </a:r>
          </a:p>
        </p:txBody>
      </p:sp>
      <p:sp>
        <p:nvSpPr>
          <p:cNvPr id="682006" name="Text Box 22"/>
          <p:cNvSpPr txBox="1">
            <a:spLocks noChangeArrowheads="1"/>
          </p:cNvSpPr>
          <p:nvPr/>
        </p:nvSpPr>
        <p:spPr bwMode="auto">
          <a:xfrm>
            <a:off x="2444750" y="5868988"/>
            <a:ext cx="2162175"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209.15.7.2:1067</a:t>
            </a:r>
          </a:p>
          <a:p>
            <a:pPr algn="ctr"/>
            <a:r>
              <a:rPr lang="es-ES" sz="1400" b="1">
                <a:latin typeface="Arial" charset="0"/>
              </a:rPr>
              <a:t>Destino: 192.168.0.5:80</a:t>
            </a:r>
          </a:p>
        </p:txBody>
      </p:sp>
      <p:sp>
        <p:nvSpPr>
          <p:cNvPr id="682007" name="Text Box 23"/>
          <p:cNvSpPr txBox="1">
            <a:spLocks noChangeArrowheads="1"/>
          </p:cNvSpPr>
          <p:nvPr/>
        </p:nvSpPr>
        <p:spPr bwMode="auto">
          <a:xfrm>
            <a:off x="6405563" y="5649913"/>
            <a:ext cx="2338387"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209.15.7.2:1067</a:t>
            </a:r>
          </a:p>
          <a:p>
            <a:pPr algn="ctr"/>
            <a:r>
              <a:rPr lang="es-ES" sz="1400" b="1">
                <a:latin typeface="Arial" charset="0"/>
              </a:rPr>
              <a:t>Destino: 206.245.160.1:80</a:t>
            </a:r>
          </a:p>
        </p:txBody>
      </p:sp>
      <p:sp>
        <p:nvSpPr>
          <p:cNvPr id="28696" name="Text Box 24"/>
          <p:cNvSpPr txBox="1">
            <a:spLocks noChangeArrowheads="1"/>
          </p:cNvSpPr>
          <p:nvPr/>
        </p:nvSpPr>
        <p:spPr bwMode="auto">
          <a:xfrm>
            <a:off x="3932238" y="4457700"/>
            <a:ext cx="2379662" cy="954088"/>
          </a:xfrm>
          <a:prstGeom prst="rect">
            <a:avLst/>
          </a:prstGeom>
          <a:noFill/>
          <a:ln w="9525">
            <a:solidFill>
              <a:schemeClr val="tx1"/>
            </a:solidFill>
            <a:miter lim="800000"/>
            <a:headEnd/>
            <a:tailEnd/>
          </a:ln>
        </p:spPr>
        <p:txBody>
          <a:bodyPr wrap="none">
            <a:spAutoFit/>
          </a:bodyPr>
          <a:lstStyle/>
          <a:p>
            <a:pPr algn="ctr"/>
            <a:r>
              <a:rPr lang="es-ES" sz="1400" b="1" u="sng">
                <a:latin typeface="Arial" charset="0"/>
              </a:rPr>
              <a:t>Tabla NAT estática</a:t>
            </a:r>
          </a:p>
          <a:p>
            <a:pPr algn="ctr"/>
            <a:r>
              <a:rPr lang="es-ES" sz="1400" b="1">
                <a:latin typeface="Arial" charset="0"/>
              </a:rPr>
              <a:t>Dentro                       Fuera</a:t>
            </a:r>
          </a:p>
          <a:p>
            <a:pPr algn="ctr"/>
            <a:r>
              <a:rPr lang="es-ES" sz="1400" b="1">
                <a:latin typeface="Arial" charset="0"/>
              </a:rPr>
              <a:t>192.168.0.4:21                21</a:t>
            </a:r>
          </a:p>
          <a:p>
            <a:pPr algn="ctr"/>
            <a:r>
              <a:rPr lang="es-ES" sz="1400" b="1">
                <a:latin typeface="Arial" charset="0"/>
              </a:rPr>
              <a:t>192.168.0.5:80                80</a:t>
            </a:r>
          </a:p>
        </p:txBody>
      </p:sp>
      <p:pic>
        <p:nvPicPr>
          <p:cNvPr id="28697" name="Picture 25"/>
          <p:cNvPicPr>
            <a:picLocks noChangeArrowheads="1"/>
          </p:cNvPicPr>
          <p:nvPr/>
        </p:nvPicPr>
        <p:blipFill>
          <a:blip r:embed="rId6"/>
          <a:srcRect/>
          <a:stretch>
            <a:fillRect/>
          </a:stretch>
        </p:blipFill>
        <p:spPr bwMode="auto">
          <a:xfrm>
            <a:off x="2476500" y="2613025"/>
            <a:ext cx="711200" cy="885825"/>
          </a:xfrm>
          <a:prstGeom prst="rect">
            <a:avLst/>
          </a:prstGeom>
          <a:noFill/>
          <a:ln w="12700">
            <a:noFill/>
            <a:miter lim="800000"/>
            <a:headEnd/>
            <a:tailEnd/>
          </a:ln>
        </p:spPr>
      </p:pic>
      <p:sp>
        <p:nvSpPr>
          <p:cNvPr id="28698" name="Text Box 26"/>
          <p:cNvSpPr txBox="1">
            <a:spLocks noChangeArrowheads="1"/>
          </p:cNvSpPr>
          <p:nvPr/>
        </p:nvSpPr>
        <p:spPr bwMode="auto">
          <a:xfrm>
            <a:off x="2222500" y="3522663"/>
            <a:ext cx="1117600" cy="304800"/>
          </a:xfrm>
          <a:prstGeom prst="rect">
            <a:avLst/>
          </a:prstGeom>
          <a:noFill/>
          <a:ln w="9525">
            <a:noFill/>
            <a:miter lim="800000"/>
            <a:headEnd/>
            <a:tailEnd/>
          </a:ln>
        </p:spPr>
        <p:txBody>
          <a:bodyPr wrap="none">
            <a:spAutoFit/>
          </a:bodyPr>
          <a:lstStyle/>
          <a:p>
            <a:pPr algn="ctr"/>
            <a:r>
              <a:rPr lang="es-ES" sz="1400" b="1">
                <a:latin typeface="Arial" charset="0"/>
              </a:rPr>
              <a:t>192.168.0.4</a:t>
            </a:r>
          </a:p>
        </p:txBody>
      </p:sp>
      <p:pic>
        <p:nvPicPr>
          <p:cNvPr id="28699" name="Picture 27"/>
          <p:cNvPicPr>
            <a:picLocks noChangeArrowheads="1"/>
          </p:cNvPicPr>
          <p:nvPr/>
        </p:nvPicPr>
        <p:blipFill>
          <a:blip r:embed="rId5"/>
          <a:srcRect/>
          <a:stretch>
            <a:fillRect/>
          </a:stretch>
        </p:blipFill>
        <p:spPr bwMode="auto">
          <a:xfrm>
            <a:off x="7686675" y="2303463"/>
            <a:ext cx="682625" cy="792162"/>
          </a:xfrm>
          <a:prstGeom prst="rect">
            <a:avLst/>
          </a:prstGeom>
          <a:noFill/>
          <a:ln w="12700">
            <a:noFill/>
            <a:miter lim="800000"/>
            <a:headEnd/>
            <a:tailEnd/>
          </a:ln>
        </p:spPr>
      </p:pic>
      <p:sp>
        <p:nvSpPr>
          <p:cNvPr id="28700" name="Text Box 28"/>
          <p:cNvSpPr txBox="1">
            <a:spLocks noChangeArrowheads="1"/>
          </p:cNvSpPr>
          <p:nvPr/>
        </p:nvSpPr>
        <p:spPr bwMode="auto">
          <a:xfrm>
            <a:off x="7750175" y="3114675"/>
            <a:ext cx="1020763" cy="304800"/>
          </a:xfrm>
          <a:prstGeom prst="rect">
            <a:avLst/>
          </a:prstGeom>
          <a:noFill/>
          <a:ln w="9525">
            <a:noFill/>
            <a:miter lim="800000"/>
            <a:headEnd/>
            <a:tailEnd/>
          </a:ln>
        </p:spPr>
        <p:txBody>
          <a:bodyPr wrap="none">
            <a:spAutoFit/>
          </a:bodyPr>
          <a:lstStyle/>
          <a:p>
            <a:pPr algn="ctr"/>
            <a:r>
              <a:rPr lang="es-ES" sz="1400" b="1">
                <a:latin typeface="Arial" charset="0"/>
              </a:rPr>
              <a:t>211.23.5.6</a:t>
            </a:r>
          </a:p>
        </p:txBody>
      </p:sp>
      <p:sp>
        <p:nvSpPr>
          <p:cNvPr id="682013" name="Text Box 29"/>
          <p:cNvSpPr txBox="1">
            <a:spLocks noChangeArrowheads="1"/>
          </p:cNvSpPr>
          <p:nvPr/>
        </p:nvSpPr>
        <p:spPr bwMode="auto">
          <a:xfrm>
            <a:off x="2339975" y="1998663"/>
            <a:ext cx="2162175"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211.23.5.6:1084</a:t>
            </a:r>
          </a:p>
          <a:p>
            <a:pPr algn="ctr"/>
            <a:r>
              <a:rPr lang="es-ES" sz="1400" b="1">
                <a:latin typeface="Arial" charset="0"/>
              </a:rPr>
              <a:t>Destino: 192.168.0.4:21</a:t>
            </a:r>
          </a:p>
        </p:txBody>
      </p:sp>
      <p:sp>
        <p:nvSpPr>
          <p:cNvPr id="29726" name="Text Box 30"/>
          <p:cNvSpPr txBox="1">
            <a:spLocks noChangeArrowheads="1"/>
          </p:cNvSpPr>
          <p:nvPr/>
        </p:nvSpPr>
        <p:spPr bwMode="auto">
          <a:xfrm>
            <a:off x="5570538" y="1931988"/>
            <a:ext cx="2339975" cy="527050"/>
          </a:xfrm>
          <a:prstGeom prst="rect">
            <a:avLst/>
          </a:prstGeom>
          <a:noFill/>
          <a:ln w="9525">
            <a:solidFill>
              <a:schemeClr val="tx1"/>
            </a:solidFill>
            <a:miter lim="800000"/>
            <a:headEnd/>
            <a:tailEnd/>
          </a:ln>
        </p:spPr>
        <p:txBody>
          <a:bodyPr wrap="none">
            <a:spAutoFit/>
          </a:bodyPr>
          <a:lstStyle/>
          <a:p>
            <a:pPr algn="ctr"/>
            <a:r>
              <a:rPr lang="es-ES" sz="1400" b="1">
                <a:latin typeface="Arial" charset="0"/>
              </a:rPr>
              <a:t>Origen: 211.23.5.6:1084</a:t>
            </a:r>
          </a:p>
          <a:p>
            <a:pPr algn="ctr"/>
            <a:r>
              <a:rPr lang="es-ES" sz="1400" b="1">
                <a:latin typeface="Arial" charset="0"/>
              </a:rPr>
              <a:t>Destino: 206.245.160.1:21</a:t>
            </a:r>
          </a:p>
        </p:txBody>
      </p:sp>
      <p:sp>
        <p:nvSpPr>
          <p:cNvPr id="28703" name="Text Box 31"/>
          <p:cNvSpPr txBox="1">
            <a:spLocks noChangeArrowheads="1"/>
          </p:cNvSpPr>
          <p:nvPr/>
        </p:nvSpPr>
        <p:spPr bwMode="auto">
          <a:xfrm>
            <a:off x="1587500" y="4524375"/>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Web</a:t>
            </a:r>
          </a:p>
        </p:txBody>
      </p:sp>
      <p:sp>
        <p:nvSpPr>
          <p:cNvPr id="28704" name="Text Box 32"/>
          <p:cNvSpPr txBox="1">
            <a:spLocks noChangeArrowheads="1"/>
          </p:cNvSpPr>
          <p:nvPr/>
        </p:nvSpPr>
        <p:spPr bwMode="auto">
          <a:xfrm>
            <a:off x="1597025" y="2814638"/>
            <a:ext cx="904875" cy="517525"/>
          </a:xfrm>
          <a:prstGeom prst="rect">
            <a:avLst/>
          </a:prstGeom>
          <a:noFill/>
          <a:ln w="9525">
            <a:noFill/>
            <a:miter lim="800000"/>
            <a:headEnd/>
            <a:tailEnd/>
          </a:ln>
        </p:spPr>
        <p:txBody>
          <a:bodyPr wrap="none">
            <a:spAutoFit/>
          </a:bodyPr>
          <a:lstStyle/>
          <a:p>
            <a:pPr algn="ctr"/>
            <a:r>
              <a:rPr lang="es-ES" sz="1400" b="1">
                <a:latin typeface="Arial" charset="0"/>
              </a:rPr>
              <a:t>Servidor</a:t>
            </a:r>
          </a:p>
          <a:p>
            <a:pPr algn="ctr"/>
            <a:r>
              <a:rPr lang="es-ES" sz="1400" b="1">
                <a:latin typeface="Arial" charset="0"/>
              </a:rPr>
              <a:t>FTP</a:t>
            </a:r>
          </a:p>
        </p:txBody>
      </p:sp>
      <p:sp>
        <p:nvSpPr>
          <p:cNvPr id="28705" name="Text Box 33"/>
          <p:cNvSpPr txBox="1">
            <a:spLocks noChangeArrowheads="1"/>
          </p:cNvSpPr>
          <p:nvPr/>
        </p:nvSpPr>
        <p:spPr bwMode="auto">
          <a:xfrm>
            <a:off x="8369300" y="4338638"/>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8706" name="Text Box 34"/>
          <p:cNvSpPr txBox="1">
            <a:spLocks noChangeArrowheads="1"/>
          </p:cNvSpPr>
          <p:nvPr/>
        </p:nvSpPr>
        <p:spPr bwMode="auto">
          <a:xfrm>
            <a:off x="8216900" y="2357438"/>
            <a:ext cx="774700" cy="304800"/>
          </a:xfrm>
          <a:prstGeom prst="rect">
            <a:avLst/>
          </a:prstGeom>
          <a:noFill/>
          <a:ln w="9525">
            <a:noFill/>
            <a:miter lim="800000"/>
            <a:headEnd/>
            <a:tailEnd/>
          </a:ln>
        </p:spPr>
        <p:txBody>
          <a:bodyPr wrap="none">
            <a:spAutoFit/>
          </a:bodyPr>
          <a:lstStyle/>
          <a:p>
            <a:pPr algn="ctr"/>
            <a:r>
              <a:rPr lang="es-ES" sz="1400" b="1">
                <a:latin typeface="Arial" charset="0"/>
              </a:rPr>
              <a:t>Cliente</a:t>
            </a:r>
          </a:p>
        </p:txBody>
      </p:sp>
      <p:sp>
        <p:nvSpPr>
          <p:cNvPr id="28707" name="Rectangle 35"/>
          <p:cNvSpPr>
            <a:spLocks noChangeArrowheads="1"/>
          </p:cNvSpPr>
          <p:nvPr/>
        </p:nvSpPr>
        <p:spPr bwMode="auto">
          <a:xfrm>
            <a:off x="1800225" y="1030288"/>
            <a:ext cx="7772400" cy="457200"/>
          </a:xfrm>
          <a:prstGeom prst="rect">
            <a:avLst/>
          </a:prstGeom>
          <a:noFill/>
          <a:ln w="9525">
            <a:noFill/>
            <a:miter lim="800000"/>
            <a:headEnd/>
            <a:tailEnd/>
          </a:ln>
        </p:spPr>
        <p:txBody>
          <a:bodyPr/>
          <a:lstStyle/>
          <a:p>
            <a:pPr marL="381000" indent="-381000">
              <a:lnSpc>
                <a:spcPct val="90000"/>
              </a:lnSpc>
              <a:spcBef>
                <a:spcPct val="20000"/>
              </a:spcBef>
              <a:buFontTx/>
              <a:buBlip>
                <a:blip r:embed="rId7"/>
              </a:buBlip>
            </a:pPr>
            <a:r>
              <a:rPr lang="es-ES_tradnl" sz="2800"/>
              <a:t>NAT inverso</a:t>
            </a:r>
          </a:p>
        </p:txBody>
      </p:sp>
      <p:sp>
        <p:nvSpPr>
          <p:cNvPr id="28708" name="Rectangle 41"/>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28709" name="Text Box 42"/>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NAT:</a:t>
            </a:r>
          </a:p>
        </p:txBody>
      </p:sp>
      <p:sp>
        <p:nvSpPr>
          <p:cNvPr id="682027" name="Arc 43"/>
          <p:cNvSpPr>
            <a:spLocks/>
          </p:cNvSpPr>
          <p:nvPr/>
        </p:nvSpPr>
        <p:spPr bwMode="auto">
          <a:xfrm flipV="1">
            <a:off x="3163888" y="2622550"/>
            <a:ext cx="4611687" cy="515938"/>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type="triangle" w="med" len="med"/>
            <a:tailEnd/>
          </a:ln>
        </p:spPr>
        <p:txBody>
          <a:bodyPr wrap="none" anchor="ctr"/>
          <a:lstStyle/>
          <a:p>
            <a:endParaRPr lang="es-ES"/>
          </a:p>
        </p:txBody>
      </p:sp>
      <p:sp>
        <p:nvSpPr>
          <p:cNvPr id="682028" name="Arc 44"/>
          <p:cNvSpPr>
            <a:spLocks/>
          </p:cNvSpPr>
          <p:nvPr/>
        </p:nvSpPr>
        <p:spPr bwMode="auto">
          <a:xfrm flipV="1">
            <a:off x="3313113" y="5210175"/>
            <a:ext cx="4611687" cy="515938"/>
          </a:xfrm>
          <a:custGeom>
            <a:avLst/>
            <a:gdLst>
              <a:gd name="T0" fmla="*/ 0 w 43182"/>
              <a:gd name="T1" fmla="*/ 2147483647 h 21600"/>
              <a:gd name="T2" fmla="*/ 2147483647 w 43182"/>
              <a:gd name="T3" fmla="*/ 2147483647 h 21600"/>
              <a:gd name="T4" fmla="*/ 2147483647 w 43182"/>
              <a:gd name="T5" fmla="*/ 2147483647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1" y="20722"/>
                </a:moveTo>
                <a:cubicBezTo>
                  <a:pt x="470" y="9144"/>
                  <a:pt x="9993" y="-1"/>
                  <a:pt x="21582" y="0"/>
                </a:cubicBezTo>
                <a:cubicBezTo>
                  <a:pt x="33511" y="0"/>
                  <a:pt x="43182" y="9670"/>
                  <a:pt x="43182" y="21600"/>
                </a:cubicBezTo>
              </a:path>
              <a:path w="43182" h="21600" stroke="0" extrusionOk="0">
                <a:moveTo>
                  <a:pt x="-1" y="20722"/>
                </a:moveTo>
                <a:cubicBezTo>
                  <a:pt x="470" y="9144"/>
                  <a:pt x="9993" y="-1"/>
                  <a:pt x="21582" y="0"/>
                </a:cubicBezTo>
                <a:cubicBezTo>
                  <a:pt x="33511" y="0"/>
                  <a:pt x="43182" y="9670"/>
                  <a:pt x="43182" y="21600"/>
                </a:cubicBezTo>
                <a:lnTo>
                  <a:pt x="21582" y="21600"/>
                </a:lnTo>
                <a:close/>
              </a:path>
            </a:pathLst>
          </a:custGeom>
          <a:noFill/>
          <a:ln w="76200">
            <a:pattFill prst="pct50">
              <a:fgClr>
                <a:schemeClr val="tx1"/>
              </a:fgClr>
              <a:bgClr>
                <a:srgbClr val="FFFFFF"/>
              </a:bgClr>
            </a:pattFill>
            <a:round/>
            <a:headEnd type="triangle" w="med" len="med"/>
            <a:tailEnd/>
          </a:ln>
        </p:spPr>
        <p:txBody>
          <a:bodyPr wrap="none" anchor="ctr"/>
          <a:lstStyle/>
          <a:p>
            <a:endParaRPr lang="es-ES"/>
          </a:p>
        </p:txBody>
      </p:sp>
      <p:grpSp>
        <p:nvGrpSpPr>
          <p:cNvPr id="45" name="Group 10"/>
          <p:cNvGrpSpPr>
            <a:grpSpLocks/>
          </p:cNvGrpSpPr>
          <p:nvPr/>
        </p:nvGrpSpPr>
        <p:grpSpPr bwMode="auto">
          <a:xfrm>
            <a:off x="58230" y="1684719"/>
            <a:ext cx="1751012" cy="415925"/>
            <a:chOff x="34" y="793"/>
            <a:chExt cx="1103" cy="262"/>
          </a:xfrm>
        </p:grpSpPr>
        <p:grpSp>
          <p:nvGrpSpPr>
            <p:cNvPr id="46" name="Group 11"/>
            <p:cNvGrpSpPr>
              <a:grpSpLocks/>
            </p:cNvGrpSpPr>
            <p:nvPr/>
          </p:nvGrpSpPr>
          <p:grpSpPr bwMode="auto">
            <a:xfrm>
              <a:off x="81" y="863"/>
              <a:ext cx="1056" cy="192"/>
              <a:chOff x="80" y="862"/>
              <a:chExt cx="1056" cy="192"/>
            </a:xfrm>
          </p:grpSpPr>
          <p:sp>
            <p:nvSpPr>
              <p:cNvPr id="48"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49"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Red</a:t>
                </a:r>
              </a:p>
            </p:txBody>
          </p:sp>
        </p:grpSp>
        <p:sp>
          <p:nvSpPr>
            <p:cNvPr id="47"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2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82027"/>
                                        </p:tgtEl>
                                        <p:attrNameLst>
                                          <p:attrName>style.visibility</p:attrName>
                                        </p:attrNameLst>
                                      </p:cBhvr>
                                      <p:to>
                                        <p:strVal val="visible"/>
                                      </p:to>
                                    </p:set>
                                    <p:animEffect transition="in" filter="wipe(right)">
                                      <p:cBhvr>
                                        <p:cTn id="10" dur="3000"/>
                                        <p:tgtEl>
                                          <p:spTgt spid="682027"/>
                                        </p:tgtEl>
                                      </p:cBhvr>
                                    </p:animEffect>
                                  </p:childTnLst>
                                </p:cTn>
                              </p:par>
                            </p:childTnLst>
                          </p:cTn>
                        </p:par>
                        <p:par>
                          <p:cTn id="11" fill="hold">
                            <p:stCondLst>
                              <p:cond delay="3000"/>
                            </p:stCondLst>
                            <p:childTnLst>
                              <p:par>
                                <p:cTn id="12" presetID="4" presetClass="entr" presetSubtype="16" fill="hold" grpId="0" nodeType="afterEffect">
                                  <p:stCondLst>
                                    <p:cond delay="0"/>
                                  </p:stCondLst>
                                  <p:childTnLst>
                                    <p:set>
                                      <p:cBhvr>
                                        <p:cTn id="13" dur="1" fill="hold">
                                          <p:stCondLst>
                                            <p:cond delay="0"/>
                                          </p:stCondLst>
                                        </p:cTn>
                                        <p:tgtEl>
                                          <p:spTgt spid="682013"/>
                                        </p:tgtEl>
                                        <p:attrNameLst>
                                          <p:attrName>style.visibility</p:attrName>
                                        </p:attrNameLst>
                                      </p:cBhvr>
                                      <p:to>
                                        <p:strVal val="visible"/>
                                      </p:to>
                                    </p:set>
                                    <p:animEffect transition="in" filter="box(in)">
                                      <p:cBhvr>
                                        <p:cTn id="14" dur="1000"/>
                                        <p:tgtEl>
                                          <p:spTgt spid="682013"/>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2007"/>
                                        </p:tgtEl>
                                        <p:attrNameLst>
                                          <p:attrName>style.visibility</p:attrName>
                                        </p:attrNameLst>
                                      </p:cBhvr>
                                      <p:to>
                                        <p:strVal val="visible"/>
                                      </p:to>
                                    </p:set>
                                    <p:animEffect transition="in" filter="box(in)">
                                      <p:cBhvr>
                                        <p:cTn id="19" dur="500"/>
                                        <p:tgtEl>
                                          <p:spTgt spid="682007"/>
                                        </p:tgtEl>
                                      </p:cBhvr>
                                    </p:animEffect>
                                  </p:childTnLst>
                                </p:cTn>
                              </p:par>
                            </p:childTnLst>
                          </p:cTn>
                        </p:par>
                        <p:par>
                          <p:cTn id="20" fill="hold">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682028"/>
                                        </p:tgtEl>
                                        <p:attrNameLst>
                                          <p:attrName>style.visibility</p:attrName>
                                        </p:attrNameLst>
                                      </p:cBhvr>
                                      <p:to>
                                        <p:strVal val="visible"/>
                                      </p:to>
                                    </p:set>
                                    <p:animEffect transition="in" filter="wipe(right)">
                                      <p:cBhvr>
                                        <p:cTn id="23" dur="3000"/>
                                        <p:tgtEl>
                                          <p:spTgt spid="682028"/>
                                        </p:tgtEl>
                                      </p:cBhvr>
                                    </p:animEffect>
                                  </p:childTnLst>
                                </p:cTn>
                              </p:par>
                            </p:childTnLst>
                          </p:cTn>
                        </p:par>
                        <p:par>
                          <p:cTn id="24" fill="hold">
                            <p:stCondLst>
                              <p:cond delay="3500"/>
                            </p:stCondLst>
                            <p:childTnLst>
                              <p:par>
                                <p:cTn id="25" presetID="4" presetClass="entr" presetSubtype="16" fill="hold" grpId="0" nodeType="afterEffect">
                                  <p:stCondLst>
                                    <p:cond delay="0"/>
                                  </p:stCondLst>
                                  <p:childTnLst>
                                    <p:set>
                                      <p:cBhvr>
                                        <p:cTn id="26" dur="1" fill="hold">
                                          <p:stCondLst>
                                            <p:cond delay="0"/>
                                          </p:stCondLst>
                                        </p:cTn>
                                        <p:tgtEl>
                                          <p:spTgt spid="682006"/>
                                        </p:tgtEl>
                                        <p:attrNameLst>
                                          <p:attrName>style.visibility</p:attrName>
                                        </p:attrNameLst>
                                      </p:cBhvr>
                                      <p:to>
                                        <p:strVal val="visible"/>
                                      </p:to>
                                    </p:set>
                                    <p:animEffect transition="in" filter="box(in)">
                                      <p:cBhvr>
                                        <p:cTn id="27" dur="500"/>
                                        <p:tgtEl>
                                          <p:spTgt spid="68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06" grpId="0" animBg="1"/>
      <p:bldP spid="682007" grpId="0" animBg="1"/>
      <p:bldP spid="682013" grpId="0" animBg="1"/>
      <p:bldP spid="29726" grpId="0" animBg="1"/>
      <p:bldP spid="682027" grpId="0" animBg="1"/>
      <p:bldP spid="6820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3"/>
          <p:cNvGrpSpPr>
            <a:grpSpLocks/>
          </p:cNvGrpSpPr>
          <p:nvPr/>
        </p:nvGrpSpPr>
        <p:grpSpPr bwMode="auto">
          <a:xfrm>
            <a:off x="2000250" y="1254125"/>
            <a:ext cx="6908800" cy="5305425"/>
            <a:chOff x="240" y="1056"/>
            <a:chExt cx="5372" cy="3168"/>
          </a:xfrm>
        </p:grpSpPr>
        <p:sp>
          <p:nvSpPr>
            <p:cNvPr id="1035" name="Rectangle 4"/>
            <p:cNvSpPr>
              <a:spLocks noChangeArrowheads="1"/>
            </p:cNvSpPr>
            <p:nvPr/>
          </p:nvSpPr>
          <p:spPr bwMode="auto">
            <a:xfrm>
              <a:off x="432" y="3936"/>
              <a:ext cx="1200" cy="288"/>
            </a:xfrm>
            <a:prstGeom prst="rect">
              <a:avLst/>
            </a:prstGeom>
            <a:noFill/>
            <a:ln w="12700">
              <a:noFill/>
              <a:miter lim="800000"/>
              <a:headEnd/>
              <a:tailEnd/>
            </a:ln>
          </p:spPr>
          <p:txBody>
            <a:bodyPr wrap="none" anchor="ctr"/>
            <a:lstStyle/>
            <a:p>
              <a:endParaRPr lang="es-ES_tradnl"/>
            </a:p>
          </p:txBody>
        </p:sp>
        <p:sp>
          <p:nvSpPr>
            <p:cNvPr id="1036" name="Rectangle 5"/>
            <p:cNvSpPr>
              <a:spLocks noChangeArrowheads="1"/>
            </p:cNvSpPr>
            <p:nvPr/>
          </p:nvSpPr>
          <p:spPr bwMode="auto">
            <a:xfrm>
              <a:off x="1968" y="3936"/>
              <a:ext cx="1824" cy="288"/>
            </a:xfrm>
            <a:prstGeom prst="rect">
              <a:avLst/>
            </a:prstGeom>
            <a:noFill/>
            <a:ln w="12700">
              <a:noFill/>
              <a:miter lim="800000"/>
              <a:headEnd/>
              <a:tailEnd/>
            </a:ln>
          </p:spPr>
          <p:txBody>
            <a:bodyPr wrap="none" anchor="ctr"/>
            <a:lstStyle/>
            <a:p>
              <a:endParaRPr lang="es-ES_tradnl"/>
            </a:p>
          </p:txBody>
        </p:sp>
        <p:sp>
          <p:nvSpPr>
            <p:cNvPr id="1037" name="AutoShape 6"/>
            <p:cNvSpPr>
              <a:spLocks noChangeArrowheads="1"/>
            </p:cNvSpPr>
            <p:nvPr/>
          </p:nvSpPr>
          <p:spPr bwMode="auto">
            <a:xfrm>
              <a:off x="4180" y="1828"/>
              <a:ext cx="1432" cy="633"/>
            </a:xfrm>
            <a:prstGeom prst="wedgeRoundRectCallout">
              <a:avLst>
                <a:gd name="adj1" fmla="val -41671"/>
                <a:gd name="adj2" fmla="val 66667"/>
                <a:gd name="adj3" fmla="val 16667"/>
              </a:avLst>
            </a:prstGeom>
            <a:solidFill>
              <a:srgbClr val="FFFFCC"/>
            </a:solidFill>
            <a:ln w="12700">
              <a:solidFill>
                <a:schemeClr val="tx1"/>
              </a:solidFill>
              <a:miter lim="800000"/>
              <a:headEnd/>
              <a:tailEnd/>
            </a:ln>
          </p:spPr>
          <p:txBody>
            <a:bodyPr wrap="none" lIns="90488" tIns="44450" rIns="90488" bIns="44450" anchor="ctr"/>
            <a:lstStyle/>
            <a:p>
              <a:pPr algn="ctr" eaLnBrk="0" hangingPunct="0"/>
              <a:r>
                <a:rPr lang="es-ES_tradnl" sz="1400" b="1">
                  <a:latin typeface="Arial" charset="0"/>
                </a:rPr>
                <a:t>¿Por donde debo</a:t>
              </a:r>
            </a:p>
            <a:p>
              <a:pPr algn="ctr" eaLnBrk="0" hangingPunct="0"/>
              <a:r>
                <a:rPr lang="es-ES_tradnl" sz="1400" b="1">
                  <a:latin typeface="Arial" charset="0"/>
                </a:rPr>
                <a:t>ir a w.x.y.z?</a:t>
              </a:r>
              <a:endParaRPr lang="es-ES" sz="1400" b="1">
                <a:latin typeface="Arial" charset="0"/>
              </a:endParaRPr>
            </a:p>
          </p:txBody>
        </p:sp>
        <p:grpSp>
          <p:nvGrpSpPr>
            <p:cNvPr id="1038" name="Group 7"/>
            <p:cNvGrpSpPr>
              <a:grpSpLocks/>
            </p:cNvGrpSpPr>
            <p:nvPr/>
          </p:nvGrpSpPr>
          <p:grpSpPr bwMode="auto">
            <a:xfrm>
              <a:off x="240" y="1056"/>
              <a:ext cx="3457" cy="2688"/>
              <a:chOff x="240" y="1056"/>
              <a:chExt cx="3457" cy="2688"/>
            </a:xfrm>
          </p:grpSpPr>
          <p:grpSp>
            <p:nvGrpSpPr>
              <p:cNvPr id="1087" name="Group 8"/>
              <p:cNvGrpSpPr>
                <a:grpSpLocks/>
              </p:cNvGrpSpPr>
              <p:nvPr/>
            </p:nvGrpSpPr>
            <p:grpSpPr bwMode="auto">
              <a:xfrm>
                <a:off x="240" y="2392"/>
                <a:ext cx="2238" cy="1352"/>
                <a:chOff x="240" y="2392"/>
                <a:chExt cx="2238" cy="1352"/>
              </a:xfrm>
            </p:grpSpPr>
            <p:sp>
              <p:nvSpPr>
                <p:cNvPr id="1128" name="Line 9"/>
                <p:cNvSpPr>
                  <a:spLocks noChangeShapeType="1"/>
                </p:cNvSpPr>
                <p:nvPr/>
              </p:nvSpPr>
              <p:spPr bwMode="auto">
                <a:xfrm>
                  <a:off x="1087" y="3171"/>
                  <a:ext cx="0" cy="294"/>
                </a:xfrm>
                <a:prstGeom prst="line">
                  <a:avLst/>
                </a:prstGeom>
                <a:noFill/>
                <a:ln w="12700">
                  <a:solidFill>
                    <a:srgbClr val="000000"/>
                  </a:solidFill>
                  <a:round/>
                  <a:headEnd/>
                  <a:tailEnd/>
                </a:ln>
              </p:spPr>
              <p:txBody>
                <a:bodyPr/>
                <a:lstStyle/>
                <a:p>
                  <a:endParaRPr lang="es-ES"/>
                </a:p>
              </p:txBody>
            </p:sp>
            <p:sp>
              <p:nvSpPr>
                <p:cNvPr id="1129" name="Line 10"/>
                <p:cNvSpPr>
                  <a:spLocks noChangeShapeType="1"/>
                </p:cNvSpPr>
                <p:nvPr/>
              </p:nvSpPr>
              <p:spPr bwMode="auto">
                <a:xfrm>
                  <a:off x="1522" y="3351"/>
                  <a:ext cx="0" cy="393"/>
                </a:xfrm>
                <a:prstGeom prst="line">
                  <a:avLst/>
                </a:prstGeom>
                <a:noFill/>
                <a:ln w="12700">
                  <a:solidFill>
                    <a:srgbClr val="000000"/>
                  </a:solidFill>
                  <a:round/>
                  <a:headEnd/>
                  <a:tailEnd/>
                </a:ln>
              </p:spPr>
              <p:txBody>
                <a:bodyPr/>
                <a:lstStyle/>
                <a:p>
                  <a:endParaRPr lang="es-ES"/>
                </a:p>
              </p:txBody>
            </p:sp>
            <p:sp>
              <p:nvSpPr>
                <p:cNvPr id="1130" name="Line 11"/>
                <p:cNvSpPr>
                  <a:spLocks noChangeShapeType="1"/>
                </p:cNvSpPr>
                <p:nvPr/>
              </p:nvSpPr>
              <p:spPr bwMode="auto">
                <a:xfrm>
                  <a:off x="2474" y="3082"/>
                  <a:ext cx="0" cy="462"/>
                </a:xfrm>
                <a:prstGeom prst="line">
                  <a:avLst/>
                </a:prstGeom>
                <a:noFill/>
                <a:ln w="12700">
                  <a:solidFill>
                    <a:srgbClr val="000000"/>
                  </a:solidFill>
                  <a:round/>
                  <a:headEnd/>
                  <a:tailEnd/>
                </a:ln>
              </p:spPr>
              <p:txBody>
                <a:bodyPr/>
                <a:lstStyle/>
                <a:p>
                  <a:endParaRPr lang="es-ES"/>
                </a:p>
              </p:txBody>
            </p:sp>
            <p:sp>
              <p:nvSpPr>
                <p:cNvPr id="1131" name="Line 12"/>
                <p:cNvSpPr>
                  <a:spLocks noChangeShapeType="1"/>
                </p:cNvSpPr>
                <p:nvPr/>
              </p:nvSpPr>
              <p:spPr bwMode="auto">
                <a:xfrm>
                  <a:off x="2366" y="3197"/>
                  <a:ext cx="0" cy="408"/>
                </a:xfrm>
                <a:prstGeom prst="line">
                  <a:avLst/>
                </a:prstGeom>
                <a:noFill/>
                <a:ln w="12700">
                  <a:solidFill>
                    <a:srgbClr val="000000"/>
                  </a:solidFill>
                  <a:round/>
                  <a:headEnd/>
                  <a:tailEnd/>
                </a:ln>
              </p:spPr>
              <p:txBody>
                <a:bodyPr/>
                <a:lstStyle/>
                <a:p>
                  <a:endParaRPr lang="es-ES"/>
                </a:p>
              </p:txBody>
            </p:sp>
            <p:sp>
              <p:nvSpPr>
                <p:cNvPr id="1132" name="Line 13"/>
                <p:cNvSpPr>
                  <a:spLocks noChangeShapeType="1"/>
                </p:cNvSpPr>
                <p:nvPr/>
              </p:nvSpPr>
              <p:spPr bwMode="auto">
                <a:xfrm>
                  <a:off x="2079" y="2548"/>
                  <a:ext cx="0" cy="264"/>
                </a:xfrm>
                <a:prstGeom prst="line">
                  <a:avLst/>
                </a:prstGeom>
                <a:noFill/>
                <a:ln w="12700">
                  <a:solidFill>
                    <a:srgbClr val="000000"/>
                  </a:solidFill>
                  <a:round/>
                  <a:headEnd/>
                  <a:tailEnd/>
                </a:ln>
              </p:spPr>
              <p:txBody>
                <a:bodyPr/>
                <a:lstStyle/>
                <a:p>
                  <a:endParaRPr lang="es-ES"/>
                </a:p>
              </p:txBody>
            </p:sp>
            <p:sp>
              <p:nvSpPr>
                <p:cNvPr id="1133" name="Freeform 14"/>
                <p:cNvSpPr>
                  <a:spLocks/>
                </p:cNvSpPr>
                <p:nvPr/>
              </p:nvSpPr>
              <p:spPr bwMode="auto">
                <a:xfrm>
                  <a:off x="259" y="2471"/>
                  <a:ext cx="25" cy="486"/>
                </a:xfrm>
                <a:custGeom>
                  <a:avLst/>
                  <a:gdLst>
                    <a:gd name="T0" fmla="*/ 0 w 25"/>
                    <a:gd name="T1" fmla="*/ 0 h 486"/>
                    <a:gd name="T2" fmla="*/ 0 w 25"/>
                    <a:gd name="T3" fmla="*/ 476 h 486"/>
                    <a:gd name="T4" fmla="*/ 24 w 25"/>
                    <a:gd name="T5" fmla="*/ 485 h 486"/>
                    <a:gd name="T6" fmla="*/ 0 60000 65536"/>
                    <a:gd name="T7" fmla="*/ 0 60000 65536"/>
                    <a:gd name="T8" fmla="*/ 0 60000 65536"/>
                    <a:gd name="T9" fmla="*/ 0 w 25"/>
                    <a:gd name="T10" fmla="*/ 0 h 486"/>
                    <a:gd name="T11" fmla="*/ 25 w 25"/>
                    <a:gd name="T12" fmla="*/ 486 h 486"/>
                  </a:gdLst>
                  <a:ahLst/>
                  <a:cxnLst>
                    <a:cxn ang="T6">
                      <a:pos x="T0" y="T1"/>
                    </a:cxn>
                    <a:cxn ang="T7">
                      <a:pos x="T2" y="T3"/>
                    </a:cxn>
                    <a:cxn ang="T8">
                      <a:pos x="T4" y="T5"/>
                    </a:cxn>
                  </a:cxnLst>
                  <a:rect l="T9" t="T10" r="T11" b="T12"/>
                  <a:pathLst>
                    <a:path w="25" h="486">
                      <a:moveTo>
                        <a:pt x="0" y="0"/>
                      </a:moveTo>
                      <a:lnTo>
                        <a:pt x="0" y="476"/>
                      </a:lnTo>
                      <a:lnTo>
                        <a:pt x="24" y="485"/>
                      </a:lnTo>
                    </a:path>
                  </a:pathLst>
                </a:custGeom>
                <a:noFill/>
                <a:ln w="12700" cap="rnd">
                  <a:solidFill>
                    <a:srgbClr val="000000"/>
                  </a:solidFill>
                  <a:round/>
                  <a:headEnd/>
                  <a:tailEnd/>
                </a:ln>
              </p:spPr>
              <p:txBody>
                <a:bodyPr/>
                <a:lstStyle/>
                <a:p>
                  <a:endParaRPr lang="es-ES"/>
                </a:p>
              </p:txBody>
            </p:sp>
            <p:sp>
              <p:nvSpPr>
                <p:cNvPr id="1134" name="Line 15"/>
                <p:cNvSpPr>
                  <a:spLocks noChangeShapeType="1"/>
                </p:cNvSpPr>
                <p:nvPr/>
              </p:nvSpPr>
              <p:spPr bwMode="auto">
                <a:xfrm>
                  <a:off x="240" y="3002"/>
                  <a:ext cx="0" cy="512"/>
                </a:xfrm>
                <a:prstGeom prst="line">
                  <a:avLst/>
                </a:prstGeom>
                <a:noFill/>
                <a:ln w="12700">
                  <a:solidFill>
                    <a:srgbClr val="000000"/>
                  </a:solidFill>
                  <a:round/>
                  <a:headEnd/>
                  <a:tailEnd/>
                </a:ln>
              </p:spPr>
              <p:txBody>
                <a:bodyPr/>
                <a:lstStyle/>
                <a:p>
                  <a:endParaRPr lang="es-ES"/>
                </a:p>
              </p:txBody>
            </p:sp>
            <p:sp>
              <p:nvSpPr>
                <p:cNvPr id="1135" name="Freeform 16"/>
                <p:cNvSpPr>
                  <a:spLocks/>
                </p:cNvSpPr>
                <p:nvPr/>
              </p:nvSpPr>
              <p:spPr bwMode="auto">
                <a:xfrm>
                  <a:off x="1070" y="3164"/>
                  <a:ext cx="1094" cy="392"/>
                </a:xfrm>
                <a:custGeom>
                  <a:avLst/>
                  <a:gdLst>
                    <a:gd name="T0" fmla="*/ 0 w 1094"/>
                    <a:gd name="T1" fmla="*/ 324 h 392"/>
                    <a:gd name="T2" fmla="*/ 429 w 1094"/>
                    <a:gd name="T3" fmla="*/ 0 h 392"/>
                    <a:gd name="T4" fmla="*/ 1093 w 1094"/>
                    <a:gd name="T5" fmla="*/ 228 h 392"/>
                    <a:gd name="T6" fmla="*/ 947 w 1094"/>
                    <a:gd name="T7" fmla="*/ 358 h 392"/>
                    <a:gd name="T8" fmla="*/ 448 w 1094"/>
                    <a:gd name="T9" fmla="*/ 177 h 392"/>
                    <a:gd name="T10" fmla="*/ 193 w 1094"/>
                    <a:gd name="T11" fmla="*/ 391 h 392"/>
                    <a:gd name="T12" fmla="*/ 0 w 1094"/>
                    <a:gd name="T13" fmla="*/ 324 h 392"/>
                    <a:gd name="T14" fmla="*/ 0 60000 65536"/>
                    <a:gd name="T15" fmla="*/ 0 60000 65536"/>
                    <a:gd name="T16" fmla="*/ 0 60000 65536"/>
                    <a:gd name="T17" fmla="*/ 0 60000 65536"/>
                    <a:gd name="T18" fmla="*/ 0 60000 65536"/>
                    <a:gd name="T19" fmla="*/ 0 60000 65536"/>
                    <a:gd name="T20" fmla="*/ 0 60000 65536"/>
                    <a:gd name="T21" fmla="*/ 0 w 1094"/>
                    <a:gd name="T22" fmla="*/ 0 h 392"/>
                    <a:gd name="T23" fmla="*/ 1094 w 1094"/>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4" h="392">
                      <a:moveTo>
                        <a:pt x="0" y="324"/>
                      </a:moveTo>
                      <a:lnTo>
                        <a:pt x="429" y="0"/>
                      </a:lnTo>
                      <a:lnTo>
                        <a:pt x="1093" y="228"/>
                      </a:lnTo>
                      <a:lnTo>
                        <a:pt x="947" y="358"/>
                      </a:lnTo>
                      <a:lnTo>
                        <a:pt x="448" y="177"/>
                      </a:lnTo>
                      <a:lnTo>
                        <a:pt x="193" y="391"/>
                      </a:lnTo>
                      <a:lnTo>
                        <a:pt x="0" y="324"/>
                      </a:lnTo>
                    </a:path>
                  </a:pathLst>
                </a:custGeom>
                <a:solidFill>
                  <a:srgbClr val="C0C0C0"/>
                </a:solidFill>
                <a:ln w="12700" cap="rnd">
                  <a:solidFill>
                    <a:srgbClr val="000000"/>
                  </a:solidFill>
                  <a:round/>
                  <a:headEnd/>
                  <a:tailEnd/>
                </a:ln>
              </p:spPr>
              <p:txBody>
                <a:bodyPr/>
                <a:lstStyle/>
                <a:p>
                  <a:endParaRPr lang="es-ES"/>
                </a:p>
              </p:txBody>
            </p:sp>
            <p:sp>
              <p:nvSpPr>
                <p:cNvPr id="1136" name="Freeform 17"/>
                <p:cNvSpPr>
                  <a:spLocks/>
                </p:cNvSpPr>
                <p:nvPr/>
              </p:nvSpPr>
              <p:spPr bwMode="auto">
                <a:xfrm>
                  <a:off x="254" y="2392"/>
                  <a:ext cx="2224" cy="806"/>
                </a:xfrm>
                <a:custGeom>
                  <a:avLst/>
                  <a:gdLst>
                    <a:gd name="T0" fmla="*/ 2101 w 2224"/>
                    <a:gd name="T1" fmla="*/ 805 h 806"/>
                    <a:gd name="T2" fmla="*/ 2223 w 2224"/>
                    <a:gd name="T3" fmla="*/ 683 h 806"/>
                    <a:gd name="T4" fmla="*/ 1428 w 2224"/>
                    <a:gd name="T5" fmla="*/ 428 h 806"/>
                    <a:gd name="T6" fmla="*/ 1825 w 2224"/>
                    <a:gd name="T7" fmla="*/ 153 h 806"/>
                    <a:gd name="T8" fmla="*/ 1685 w 2224"/>
                    <a:gd name="T9" fmla="*/ 116 h 806"/>
                    <a:gd name="T10" fmla="*/ 1281 w 2224"/>
                    <a:gd name="T11" fmla="*/ 383 h 806"/>
                    <a:gd name="T12" fmla="*/ 146 w 2224"/>
                    <a:gd name="T13" fmla="*/ 0 h 806"/>
                    <a:gd name="T14" fmla="*/ 0 w 2224"/>
                    <a:gd name="T15" fmla="*/ 80 h 806"/>
                    <a:gd name="T16" fmla="*/ 2101 w 2224"/>
                    <a:gd name="T17" fmla="*/ 805 h 8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4"/>
                    <a:gd name="T28" fmla="*/ 0 h 806"/>
                    <a:gd name="T29" fmla="*/ 2224 w 2224"/>
                    <a:gd name="T30" fmla="*/ 806 h 8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4" h="806">
                      <a:moveTo>
                        <a:pt x="2101" y="805"/>
                      </a:moveTo>
                      <a:lnTo>
                        <a:pt x="2223" y="683"/>
                      </a:lnTo>
                      <a:lnTo>
                        <a:pt x="1428" y="428"/>
                      </a:lnTo>
                      <a:lnTo>
                        <a:pt x="1825" y="153"/>
                      </a:lnTo>
                      <a:lnTo>
                        <a:pt x="1685" y="116"/>
                      </a:lnTo>
                      <a:lnTo>
                        <a:pt x="1281" y="383"/>
                      </a:lnTo>
                      <a:lnTo>
                        <a:pt x="146" y="0"/>
                      </a:lnTo>
                      <a:lnTo>
                        <a:pt x="0" y="80"/>
                      </a:lnTo>
                      <a:lnTo>
                        <a:pt x="2101" y="805"/>
                      </a:lnTo>
                    </a:path>
                  </a:pathLst>
                </a:custGeom>
                <a:solidFill>
                  <a:srgbClr val="C0C0C0"/>
                </a:solidFill>
                <a:ln w="12700" cap="rnd">
                  <a:solidFill>
                    <a:srgbClr val="000000"/>
                  </a:solidFill>
                  <a:round/>
                  <a:headEnd/>
                  <a:tailEnd/>
                </a:ln>
              </p:spPr>
              <p:txBody>
                <a:bodyPr/>
                <a:lstStyle/>
                <a:p>
                  <a:endParaRPr lang="es-ES"/>
                </a:p>
              </p:txBody>
            </p:sp>
            <p:sp>
              <p:nvSpPr>
                <p:cNvPr id="1137" name="Freeform 18"/>
                <p:cNvSpPr>
                  <a:spLocks/>
                </p:cNvSpPr>
                <p:nvPr/>
              </p:nvSpPr>
              <p:spPr bwMode="auto">
                <a:xfrm>
                  <a:off x="240" y="2921"/>
                  <a:ext cx="848" cy="685"/>
                </a:xfrm>
                <a:custGeom>
                  <a:avLst/>
                  <a:gdLst>
                    <a:gd name="T0" fmla="*/ 134 w 848"/>
                    <a:gd name="T1" fmla="*/ 0 h 685"/>
                    <a:gd name="T2" fmla="*/ 847 w 848"/>
                    <a:gd name="T3" fmla="*/ 246 h 685"/>
                    <a:gd name="T4" fmla="*/ 301 w 848"/>
                    <a:gd name="T5" fmla="*/ 684 h 685"/>
                    <a:gd name="T6" fmla="*/ 140 w 848"/>
                    <a:gd name="T7" fmla="*/ 629 h 685"/>
                    <a:gd name="T8" fmla="*/ 577 w 848"/>
                    <a:gd name="T9" fmla="*/ 283 h 685"/>
                    <a:gd name="T10" fmla="*/ 0 w 848"/>
                    <a:gd name="T11" fmla="*/ 80 h 685"/>
                    <a:gd name="T12" fmla="*/ 134 w 848"/>
                    <a:gd name="T13" fmla="*/ 0 h 685"/>
                    <a:gd name="T14" fmla="*/ 0 60000 65536"/>
                    <a:gd name="T15" fmla="*/ 0 60000 65536"/>
                    <a:gd name="T16" fmla="*/ 0 60000 65536"/>
                    <a:gd name="T17" fmla="*/ 0 60000 65536"/>
                    <a:gd name="T18" fmla="*/ 0 60000 65536"/>
                    <a:gd name="T19" fmla="*/ 0 60000 65536"/>
                    <a:gd name="T20" fmla="*/ 0 60000 65536"/>
                    <a:gd name="T21" fmla="*/ 0 w 848"/>
                    <a:gd name="T22" fmla="*/ 0 h 685"/>
                    <a:gd name="T23" fmla="*/ 848 w 848"/>
                    <a:gd name="T24" fmla="*/ 685 h 6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8" h="685">
                      <a:moveTo>
                        <a:pt x="134" y="0"/>
                      </a:moveTo>
                      <a:lnTo>
                        <a:pt x="847" y="246"/>
                      </a:lnTo>
                      <a:lnTo>
                        <a:pt x="301" y="684"/>
                      </a:lnTo>
                      <a:lnTo>
                        <a:pt x="140" y="629"/>
                      </a:lnTo>
                      <a:lnTo>
                        <a:pt x="577" y="283"/>
                      </a:lnTo>
                      <a:lnTo>
                        <a:pt x="0" y="80"/>
                      </a:lnTo>
                      <a:lnTo>
                        <a:pt x="134" y="0"/>
                      </a:lnTo>
                    </a:path>
                  </a:pathLst>
                </a:custGeom>
                <a:solidFill>
                  <a:srgbClr val="C0C0C0"/>
                </a:solidFill>
                <a:ln w="12700" cap="rnd">
                  <a:solidFill>
                    <a:srgbClr val="000000"/>
                  </a:solidFill>
                  <a:round/>
                  <a:headEnd/>
                  <a:tailEnd/>
                </a:ln>
              </p:spPr>
              <p:txBody>
                <a:bodyPr/>
                <a:lstStyle/>
                <a:p>
                  <a:endParaRPr lang="es-ES"/>
                </a:p>
              </p:txBody>
            </p:sp>
          </p:grpSp>
          <p:grpSp>
            <p:nvGrpSpPr>
              <p:cNvPr id="1088" name="Group 19"/>
              <p:cNvGrpSpPr>
                <a:grpSpLocks/>
              </p:cNvGrpSpPr>
              <p:nvPr/>
            </p:nvGrpSpPr>
            <p:grpSpPr bwMode="auto">
              <a:xfrm>
                <a:off x="2568" y="1686"/>
                <a:ext cx="1129" cy="1810"/>
                <a:chOff x="2568" y="1686"/>
                <a:chExt cx="1129" cy="1810"/>
              </a:xfrm>
            </p:grpSpPr>
            <p:sp>
              <p:nvSpPr>
                <p:cNvPr id="1122" name="Freeform 20"/>
                <p:cNvSpPr>
                  <a:spLocks/>
                </p:cNvSpPr>
                <p:nvPr/>
              </p:nvSpPr>
              <p:spPr bwMode="auto">
                <a:xfrm>
                  <a:off x="2753" y="1760"/>
                  <a:ext cx="179" cy="509"/>
                </a:xfrm>
                <a:custGeom>
                  <a:avLst/>
                  <a:gdLst>
                    <a:gd name="T0" fmla="*/ 0 w 179"/>
                    <a:gd name="T1" fmla="*/ 0 h 509"/>
                    <a:gd name="T2" fmla="*/ 0 w 179"/>
                    <a:gd name="T3" fmla="*/ 466 h 509"/>
                    <a:gd name="T4" fmla="*/ 178 w 179"/>
                    <a:gd name="T5" fmla="*/ 508 h 509"/>
                    <a:gd name="T6" fmla="*/ 0 60000 65536"/>
                    <a:gd name="T7" fmla="*/ 0 60000 65536"/>
                    <a:gd name="T8" fmla="*/ 0 60000 65536"/>
                    <a:gd name="T9" fmla="*/ 0 w 179"/>
                    <a:gd name="T10" fmla="*/ 0 h 509"/>
                    <a:gd name="T11" fmla="*/ 179 w 179"/>
                    <a:gd name="T12" fmla="*/ 509 h 509"/>
                  </a:gdLst>
                  <a:ahLst/>
                  <a:cxnLst>
                    <a:cxn ang="T6">
                      <a:pos x="T0" y="T1"/>
                    </a:cxn>
                    <a:cxn ang="T7">
                      <a:pos x="T2" y="T3"/>
                    </a:cxn>
                    <a:cxn ang="T8">
                      <a:pos x="T4" y="T5"/>
                    </a:cxn>
                  </a:cxnLst>
                  <a:rect l="T9" t="T10" r="T11" b="T12"/>
                  <a:pathLst>
                    <a:path w="179" h="509">
                      <a:moveTo>
                        <a:pt x="0" y="0"/>
                      </a:moveTo>
                      <a:lnTo>
                        <a:pt x="0" y="466"/>
                      </a:lnTo>
                      <a:lnTo>
                        <a:pt x="178" y="508"/>
                      </a:lnTo>
                    </a:path>
                  </a:pathLst>
                </a:custGeom>
                <a:noFill/>
                <a:ln w="12700" cap="rnd">
                  <a:solidFill>
                    <a:srgbClr val="000000"/>
                  </a:solidFill>
                  <a:round/>
                  <a:headEnd/>
                  <a:tailEnd/>
                </a:ln>
              </p:spPr>
              <p:txBody>
                <a:bodyPr/>
                <a:lstStyle/>
                <a:p>
                  <a:endParaRPr lang="es-ES"/>
                </a:p>
              </p:txBody>
            </p:sp>
            <p:sp>
              <p:nvSpPr>
                <p:cNvPr id="1123" name="Line 21"/>
                <p:cNvSpPr>
                  <a:spLocks noChangeShapeType="1"/>
                </p:cNvSpPr>
                <p:nvPr/>
              </p:nvSpPr>
              <p:spPr bwMode="auto">
                <a:xfrm>
                  <a:off x="2930" y="2238"/>
                  <a:ext cx="0" cy="404"/>
                </a:xfrm>
                <a:prstGeom prst="line">
                  <a:avLst/>
                </a:prstGeom>
                <a:noFill/>
                <a:ln w="12700">
                  <a:solidFill>
                    <a:srgbClr val="000000"/>
                  </a:solidFill>
                  <a:round/>
                  <a:headEnd/>
                  <a:tailEnd/>
                </a:ln>
              </p:spPr>
              <p:txBody>
                <a:bodyPr/>
                <a:lstStyle/>
                <a:p>
                  <a:endParaRPr lang="es-ES"/>
                </a:p>
              </p:txBody>
            </p:sp>
            <p:sp>
              <p:nvSpPr>
                <p:cNvPr id="1124" name="Line 22"/>
                <p:cNvSpPr>
                  <a:spLocks noChangeShapeType="1"/>
                </p:cNvSpPr>
                <p:nvPr/>
              </p:nvSpPr>
              <p:spPr bwMode="auto">
                <a:xfrm>
                  <a:off x="2568" y="2673"/>
                  <a:ext cx="0" cy="417"/>
                </a:xfrm>
                <a:prstGeom prst="line">
                  <a:avLst/>
                </a:prstGeom>
                <a:noFill/>
                <a:ln w="12700">
                  <a:solidFill>
                    <a:srgbClr val="000000"/>
                  </a:solidFill>
                  <a:round/>
                  <a:headEnd/>
                  <a:tailEnd/>
                </a:ln>
              </p:spPr>
              <p:txBody>
                <a:bodyPr/>
                <a:lstStyle/>
                <a:p>
                  <a:endParaRPr lang="es-ES"/>
                </a:p>
              </p:txBody>
            </p:sp>
            <p:sp>
              <p:nvSpPr>
                <p:cNvPr id="1125" name="Line 23"/>
                <p:cNvSpPr>
                  <a:spLocks noChangeShapeType="1"/>
                </p:cNvSpPr>
                <p:nvPr/>
              </p:nvSpPr>
              <p:spPr bwMode="auto">
                <a:xfrm>
                  <a:off x="3455" y="1903"/>
                  <a:ext cx="0" cy="301"/>
                </a:xfrm>
                <a:prstGeom prst="line">
                  <a:avLst/>
                </a:prstGeom>
                <a:noFill/>
                <a:ln w="12700">
                  <a:solidFill>
                    <a:srgbClr val="000000"/>
                  </a:solidFill>
                  <a:round/>
                  <a:headEnd/>
                  <a:tailEnd/>
                </a:ln>
              </p:spPr>
              <p:txBody>
                <a:bodyPr/>
                <a:lstStyle/>
                <a:p>
                  <a:endParaRPr lang="es-ES"/>
                </a:p>
              </p:txBody>
            </p:sp>
            <p:sp>
              <p:nvSpPr>
                <p:cNvPr id="1126" name="Line 24"/>
                <p:cNvSpPr>
                  <a:spLocks noChangeShapeType="1"/>
                </p:cNvSpPr>
                <p:nvPr/>
              </p:nvSpPr>
              <p:spPr bwMode="auto">
                <a:xfrm>
                  <a:off x="3579" y="2268"/>
                  <a:ext cx="0" cy="419"/>
                </a:xfrm>
                <a:prstGeom prst="line">
                  <a:avLst/>
                </a:prstGeom>
                <a:noFill/>
                <a:ln w="12700">
                  <a:solidFill>
                    <a:srgbClr val="000000"/>
                  </a:solidFill>
                  <a:round/>
                  <a:headEnd/>
                  <a:tailEnd/>
                </a:ln>
              </p:spPr>
              <p:txBody>
                <a:bodyPr/>
                <a:lstStyle/>
                <a:p>
                  <a:endParaRPr lang="es-ES"/>
                </a:p>
              </p:txBody>
            </p:sp>
            <p:sp>
              <p:nvSpPr>
                <p:cNvPr id="1127" name="Freeform 25"/>
                <p:cNvSpPr>
                  <a:spLocks/>
                </p:cNvSpPr>
                <p:nvPr/>
              </p:nvSpPr>
              <p:spPr bwMode="auto">
                <a:xfrm>
                  <a:off x="2568" y="1686"/>
                  <a:ext cx="1129" cy="1810"/>
                </a:xfrm>
                <a:custGeom>
                  <a:avLst/>
                  <a:gdLst>
                    <a:gd name="T0" fmla="*/ 1128 w 1129"/>
                    <a:gd name="T1" fmla="*/ 173 h 1810"/>
                    <a:gd name="T2" fmla="*/ 275 w 1129"/>
                    <a:gd name="T3" fmla="*/ 0 h 1810"/>
                    <a:gd name="T4" fmla="*/ 178 w 1129"/>
                    <a:gd name="T5" fmla="*/ 64 h 1810"/>
                    <a:gd name="T6" fmla="*/ 770 w 1129"/>
                    <a:gd name="T7" fmla="*/ 183 h 1810"/>
                    <a:gd name="T8" fmla="*/ 358 w 1129"/>
                    <a:gd name="T9" fmla="*/ 549 h 1810"/>
                    <a:gd name="T10" fmla="*/ 794 w 1129"/>
                    <a:gd name="T11" fmla="*/ 649 h 1810"/>
                    <a:gd name="T12" fmla="*/ 493 w 1129"/>
                    <a:gd name="T13" fmla="*/ 997 h 1810"/>
                    <a:gd name="T14" fmla="*/ 101 w 1129"/>
                    <a:gd name="T15" fmla="*/ 878 h 1810"/>
                    <a:gd name="T16" fmla="*/ 0 w 1129"/>
                    <a:gd name="T17" fmla="*/ 978 h 1810"/>
                    <a:gd name="T18" fmla="*/ 864 w 1129"/>
                    <a:gd name="T19" fmla="*/ 1252 h 1810"/>
                    <a:gd name="T20" fmla="*/ 551 w 1129"/>
                    <a:gd name="T21" fmla="*/ 1757 h 1810"/>
                    <a:gd name="T22" fmla="*/ 699 w 1129"/>
                    <a:gd name="T23" fmla="*/ 1809 h 1810"/>
                    <a:gd name="T24" fmla="*/ 1058 w 1129"/>
                    <a:gd name="T25" fmla="*/ 1179 h 1810"/>
                    <a:gd name="T26" fmla="*/ 634 w 1129"/>
                    <a:gd name="T27" fmla="*/ 1051 h 1810"/>
                    <a:gd name="T28" fmla="*/ 1012 w 1129"/>
                    <a:gd name="T29" fmla="*/ 577 h 1810"/>
                    <a:gd name="T30" fmla="*/ 602 w 1129"/>
                    <a:gd name="T31" fmla="*/ 476 h 1810"/>
                    <a:gd name="T32" fmla="*/ 884 w 1129"/>
                    <a:gd name="T33" fmla="*/ 209 h 1810"/>
                    <a:gd name="T34" fmla="*/ 1038 w 1129"/>
                    <a:gd name="T35" fmla="*/ 246 h 1810"/>
                    <a:gd name="T36" fmla="*/ 1128 w 1129"/>
                    <a:gd name="T37" fmla="*/ 173 h 1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29"/>
                    <a:gd name="T58" fmla="*/ 0 h 1810"/>
                    <a:gd name="T59" fmla="*/ 1129 w 1129"/>
                    <a:gd name="T60" fmla="*/ 1810 h 18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29" h="1810">
                      <a:moveTo>
                        <a:pt x="1128" y="173"/>
                      </a:moveTo>
                      <a:lnTo>
                        <a:pt x="275" y="0"/>
                      </a:lnTo>
                      <a:lnTo>
                        <a:pt x="178" y="64"/>
                      </a:lnTo>
                      <a:lnTo>
                        <a:pt x="770" y="183"/>
                      </a:lnTo>
                      <a:lnTo>
                        <a:pt x="358" y="549"/>
                      </a:lnTo>
                      <a:lnTo>
                        <a:pt x="794" y="649"/>
                      </a:lnTo>
                      <a:lnTo>
                        <a:pt x="493" y="997"/>
                      </a:lnTo>
                      <a:lnTo>
                        <a:pt x="101" y="878"/>
                      </a:lnTo>
                      <a:lnTo>
                        <a:pt x="0" y="978"/>
                      </a:lnTo>
                      <a:lnTo>
                        <a:pt x="864" y="1252"/>
                      </a:lnTo>
                      <a:lnTo>
                        <a:pt x="551" y="1757"/>
                      </a:lnTo>
                      <a:lnTo>
                        <a:pt x="699" y="1809"/>
                      </a:lnTo>
                      <a:lnTo>
                        <a:pt x="1058" y="1179"/>
                      </a:lnTo>
                      <a:lnTo>
                        <a:pt x="634" y="1051"/>
                      </a:lnTo>
                      <a:lnTo>
                        <a:pt x="1012" y="577"/>
                      </a:lnTo>
                      <a:lnTo>
                        <a:pt x="602" y="476"/>
                      </a:lnTo>
                      <a:lnTo>
                        <a:pt x="884" y="209"/>
                      </a:lnTo>
                      <a:lnTo>
                        <a:pt x="1038" y="246"/>
                      </a:lnTo>
                      <a:lnTo>
                        <a:pt x="1128" y="173"/>
                      </a:lnTo>
                    </a:path>
                  </a:pathLst>
                </a:custGeom>
                <a:solidFill>
                  <a:srgbClr val="C0C0C0"/>
                </a:solidFill>
                <a:ln w="12700" cap="rnd">
                  <a:solidFill>
                    <a:srgbClr val="000000"/>
                  </a:solidFill>
                  <a:round/>
                  <a:headEnd/>
                  <a:tailEnd/>
                </a:ln>
              </p:spPr>
              <p:txBody>
                <a:bodyPr/>
                <a:lstStyle/>
                <a:p>
                  <a:endParaRPr lang="es-ES"/>
                </a:p>
              </p:txBody>
            </p:sp>
          </p:grpSp>
          <p:grpSp>
            <p:nvGrpSpPr>
              <p:cNvPr id="1089" name="Group 26"/>
              <p:cNvGrpSpPr>
                <a:grpSpLocks/>
              </p:cNvGrpSpPr>
              <p:nvPr/>
            </p:nvGrpSpPr>
            <p:grpSpPr bwMode="auto">
              <a:xfrm>
                <a:off x="2458" y="1092"/>
                <a:ext cx="1214" cy="658"/>
                <a:chOff x="2458" y="1092"/>
                <a:chExt cx="1214" cy="658"/>
              </a:xfrm>
            </p:grpSpPr>
            <p:sp>
              <p:nvSpPr>
                <p:cNvPr id="1119" name="Line 27"/>
                <p:cNvSpPr>
                  <a:spLocks noChangeShapeType="1"/>
                </p:cNvSpPr>
                <p:nvPr/>
              </p:nvSpPr>
              <p:spPr bwMode="auto">
                <a:xfrm>
                  <a:off x="3107" y="1171"/>
                  <a:ext cx="0" cy="164"/>
                </a:xfrm>
                <a:prstGeom prst="line">
                  <a:avLst/>
                </a:prstGeom>
                <a:noFill/>
                <a:ln w="12700">
                  <a:solidFill>
                    <a:srgbClr val="000000"/>
                  </a:solidFill>
                  <a:round/>
                  <a:headEnd/>
                  <a:tailEnd/>
                </a:ln>
              </p:spPr>
              <p:txBody>
                <a:bodyPr/>
                <a:lstStyle/>
                <a:p>
                  <a:endParaRPr lang="es-ES"/>
                </a:p>
              </p:txBody>
            </p:sp>
            <p:sp>
              <p:nvSpPr>
                <p:cNvPr id="1120" name="Line 28"/>
                <p:cNvSpPr>
                  <a:spLocks noChangeShapeType="1"/>
                </p:cNvSpPr>
                <p:nvPr/>
              </p:nvSpPr>
              <p:spPr bwMode="auto">
                <a:xfrm>
                  <a:off x="2722" y="1311"/>
                  <a:ext cx="0" cy="439"/>
                </a:xfrm>
                <a:prstGeom prst="line">
                  <a:avLst/>
                </a:prstGeom>
                <a:noFill/>
                <a:ln w="12700">
                  <a:solidFill>
                    <a:srgbClr val="000000"/>
                  </a:solidFill>
                  <a:round/>
                  <a:headEnd/>
                  <a:tailEnd/>
                </a:ln>
              </p:spPr>
              <p:txBody>
                <a:bodyPr/>
                <a:lstStyle/>
                <a:p>
                  <a:endParaRPr lang="es-ES"/>
                </a:p>
              </p:txBody>
            </p:sp>
            <p:sp>
              <p:nvSpPr>
                <p:cNvPr id="1121" name="Freeform 29"/>
                <p:cNvSpPr>
                  <a:spLocks/>
                </p:cNvSpPr>
                <p:nvPr/>
              </p:nvSpPr>
              <p:spPr bwMode="auto">
                <a:xfrm>
                  <a:off x="2458" y="1092"/>
                  <a:ext cx="1214" cy="365"/>
                </a:xfrm>
                <a:custGeom>
                  <a:avLst/>
                  <a:gdLst>
                    <a:gd name="T0" fmla="*/ 0 w 1214"/>
                    <a:gd name="T1" fmla="*/ 21 h 365"/>
                    <a:gd name="T2" fmla="*/ 486 w 1214"/>
                    <a:gd name="T3" fmla="*/ 101 h 365"/>
                    <a:gd name="T4" fmla="*/ 268 w 1214"/>
                    <a:gd name="T5" fmla="*/ 218 h 365"/>
                    <a:gd name="T6" fmla="*/ 1129 w 1214"/>
                    <a:gd name="T7" fmla="*/ 364 h 365"/>
                    <a:gd name="T8" fmla="*/ 1213 w 1214"/>
                    <a:gd name="T9" fmla="*/ 301 h 365"/>
                    <a:gd name="T10" fmla="*/ 455 w 1214"/>
                    <a:gd name="T11" fmla="*/ 182 h 365"/>
                    <a:gd name="T12" fmla="*/ 649 w 1214"/>
                    <a:gd name="T13" fmla="*/ 73 h 365"/>
                    <a:gd name="T14" fmla="*/ 136 w 1214"/>
                    <a:gd name="T15" fmla="*/ 0 h 365"/>
                    <a:gd name="T16" fmla="*/ 0 w 1214"/>
                    <a:gd name="T17" fmla="*/ 21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4"/>
                    <a:gd name="T28" fmla="*/ 0 h 365"/>
                    <a:gd name="T29" fmla="*/ 1214 w 1214"/>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4" h="365">
                      <a:moveTo>
                        <a:pt x="0" y="21"/>
                      </a:moveTo>
                      <a:lnTo>
                        <a:pt x="486" y="101"/>
                      </a:lnTo>
                      <a:lnTo>
                        <a:pt x="268" y="218"/>
                      </a:lnTo>
                      <a:lnTo>
                        <a:pt x="1129" y="364"/>
                      </a:lnTo>
                      <a:lnTo>
                        <a:pt x="1213" y="301"/>
                      </a:lnTo>
                      <a:lnTo>
                        <a:pt x="455" y="182"/>
                      </a:lnTo>
                      <a:lnTo>
                        <a:pt x="649" y="73"/>
                      </a:lnTo>
                      <a:lnTo>
                        <a:pt x="136" y="0"/>
                      </a:lnTo>
                      <a:lnTo>
                        <a:pt x="0" y="21"/>
                      </a:lnTo>
                    </a:path>
                  </a:pathLst>
                </a:custGeom>
                <a:solidFill>
                  <a:srgbClr val="C0C0C0"/>
                </a:solidFill>
                <a:ln w="12700" cap="rnd">
                  <a:solidFill>
                    <a:srgbClr val="000000"/>
                  </a:solidFill>
                  <a:round/>
                  <a:headEnd/>
                  <a:tailEnd/>
                </a:ln>
              </p:spPr>
              <p:txBody>
                <a:bodyPr/>
                <a:lstStyle/>
                <a:p>
                  <a:endParaRPr lang="es-ES"/>
                </a:p>
              </p:txBody>
            </p:sp>
          </p:grpSp>
          <p:grpSp>
            <p:nvGrpSpPr>
              <p:cNvPr id="1090" name="Group 30"/>
              <p:cNvGrpSpPr>
                <a:grpSpLocks/>
              </p:cNvGrpSpPr>
              <p:nvPr/>
            </p:nvGrpSpPr>
            <p:grpSpPr bwMode="auto">
              <a:xfrm>
                <a:off x="381" y="1056"/>
                <a:ext cx="2188" cy="1487"/>
                <a:chOff x="381" y="1056"/>
                <a:chExt cx="2188" cy="1487"/>
              </a:xfrm>
            </p:grpSpPr>
            <p:grpSp>
              <p:nvGrpSpPr>
                <p:cNvPr id="1091" name="Group 31"/>
                <p:cNvGrpSpPr>
                  <a:grpSpLocks/>
                </p:cNvGrpSpPr>
                <p:nvPr/>
              </p:nvGrpSpPr>
              <p:grpSpPr bwMode="auto">
                <a:xfrm>
                  <a:off x="381" y="1056"/>
                  <a:ext cx="2188" cy="1487"/>
                  <a:chOff x="381" y="1056"/>
                  <a:chExt cx="2188" cy="1487"/>
                </a:xfrm>
              </p:grpSpPr>
              <p:sp>
                <p:nvSpPr>
                  <p:cNvPr id="1093" name="Line 32"/>
                  <p:cNvSpPr>
                    <a:spLocks noChangeShapeType="1"/>
                  </p:cNvSpPr>
                  <p:nvPr/>
                </p:nvSpPr>
                <p:spPr bwMode="auto">
                  <a:xfrm>
                    <a:off x="789" y="1918"/>
                    <a:ext cx="0" cy="119"/>
                  </a:xfrm>
                  <a:prstGeom prst="line">
                    <a:avLst/>
                  </a:prstGeom>
                  <a:noFill/>
                  <a:ln w="12700">
                    <a:solidFill>
                      <a:srgbClr val="000000"/>
                    </a:solidFill>
                    <a:round/>
                    <a:headEnd/>
                    <a:tailEnd/>
                  </a:ln>
                </p:spPr>
                <p:txBody>
                  <a:bodyPr/>
                  <a:lstStyle/>
                  <a:p>
                    <a:endParaRPr lang="es-ES"/>
                  </a:p>
                </p:txBody>
              </p:sp>
              <p:sp>
                <p:nvSpPr>
                  <p:cNvPr id="1094" name="Line 33"/>
                  <p:cNvSpPr>
                    <a:spLocks noChangeShapeType="1"/>
                  </p:cNvSpPr>
                  <p:nvPr/>
                </p:nvSpPr>
                <p:spPr bwMode="auto">
                  <a:xfrm>
                    <a:off x="903" y="1864"/>
                    <a:ext cx="0" cy="115"/>
                  </a:xfrm>
                  <a:prstGeom prst="line">
                    <a:avLst/>
                  </a:prstGeom>
                  <a:noFill/>
                  <a:ln w="12700">
                    <a:solidFill>
                      <a:srgbClr val="000000"/>
                    </a:solidFill>
                    <a:round/>
                    <a:headEnd/>
                    <a:tailEnd/>
                  </a:ln>
                </p:spPr>
                <p:txBody>
                  <a:bodyPr/>
                  <a:lstStyle/>
                  <a:p>
                    <a:endParaRPr lang="es-ES"/>
                  </a:p>
                </p:txBody>
              </p:sp>
              <p:sp>
                <p:nvSpPr>
                  <p:cNvPr id="1095" name="Line 34"/>
                  <p:cNvSpPr>
                    <a:spLocks noChangeShapeType="1"/>
                  </p:cNvSpPr>
                  <p:nvPr/>
                </p:nvSpPr>
                <p:spPr bwMode="auto">
                  <a:xfrm>
                    <a:off x="1273" y="1689"/>
                    <a:ext cx="0" cy="120"/>
                  </a:xfrm>
                  <a:prstGeom prst="line">
                    <a:avLst/>
                  </a:prstGeom>
                  <a:noFill/>
                  <a:ln w="12700">
                    <a:solidFill>
                      <a:srgbClr val="000000"/>
                    </a:solidFill>
                    <a:round/>
                    <a:headEnd/>
                    <a:tailEnd/>
                  </a:ln>
                </p:spPr>
                <p:txBody>
                  <a:bodyPr/>
                  <a:lstStyle/>
                  <a:p>
                    <a:endParaRPr lang="es-ES"/>
                  </a:p>
                </p:txBody>
              </p:sp>
              <p:grpSp>
                <p:nvGrpSpPr>
                  <p:cNvPr id="1096" name="Group 35"/>
                  <p:cNvGrpSpPr>
                    <a:grpSpLocks/>
                  </p:cNvGrpSpPr>
                  <p:nvPr/>
                </p:nvGrpSpPr>
                <p:grpSpPr bwMode="auto">
                  <a:xfrm>
                    <a:off x="381" y="1056"/>
                    <a:ext cx="2188" cy="1487"/>
                    <a:chOff x="381" y="1056"/>
                    <a:chExt cx="2188" cy="1487"/>
                  </a:xfrm>
                </p:grpSpPr>
                <p:grpSp>
                  <p:nvGrpSpPr>
                    <p:cNvPr id="1097" name="Group 36"/>
                    <p:cNvGrpSpPr>
                      <a:grpSpLocks/>
                    </p:cNvGrpSpPr>
                    <p:nvPr/>
                  </p:nvGrpSpPr>
                  <p:grpSpPr bwMode="auto">
                    <a:xfrm>
                      <a:off x="381" y="1056"/>
                      <a:ext cx="2188" cy="1487"/>
                      <a:chOff x="381" y="1056"/>
                      <a:chExt cx="2188" cy="1487"/>
                    </a:xfrm>
                  </p:grpSpPr>
                  <p:grpSp>
                    <p:nvGrpSpPr>
                      <p:cNvPr id="1099" name="Group 37"/>
                      <p:cNvGrpSpPr>
                        <a:grpSpLocks/>
                      </p:cNvGrpSpPr>
                      <p:nvPr/>
                    </p:nvGrpSpPr>
                    <p:grpSpPr bwMode="auto">
                      <a:xfrm>
                        <a:off x="394" y="1095"/>
                        <a:ext cx="2175" cy="1448"/>
                        <a:chOff x="394" y="1095"/>
                        <a:chExt cx="2175" cy="1448"/>
                      </a:xfrm>
                    </p:grpSpPr>
                    <p:sp>
                      <p:nvSpPr>
                        <p:cNvPr id="1101" name="Freeform 38"/>
                        <p:cNvSpPr>
                          <a:spLocks/>
                        </p:cNvSpPr>
                        <p:nvPr/>
                      </p:nvSpPr>
                      <p:spPr bwMode="auto">
                        <a:xfrm>
                          <a:off x="1344" y="1500"/>
                          <a:ext cx="1225" cy="928"/>
                        </a:xfrm>
                        <a:custGeom>
                          <a:avLst/>
                          <a:gdLst>
                            <a:gd name="T0" fmla="*/ 0 w 1225"/>
                            <a:gd name="T1" fmla="*/ 905 h 928"/>
                            <a:gd name="T2" fmla="*/ 201 w 1225"/>
                            <a:gd name="T3" fmla="*/ 781 h 928"/>
                            <a:gd name="T4" fmla="*/ 593 w 1225"/>
                            <a:gd name="T5" fmla="*/ 927 h 928"/>
                            <a:gd name="T6" fmla="*/ 1224 w 1225"/>
                            <a:gd name="T7" fmla="*/ 463 h 928"/>
                            <a:gd name="T8" fmla="*/ 1224 w 1225"/>
                            <a:gd name="T9" fmla="*/ 0 h 928"/>
                            <a:gd name="T10" fmla="*/ 0 60000 65536"/>
                            <a:gd name="T11" fmla="*/ 0 60000 65536"/>
                            <a:gd name="T12" fmla="*/ 0 60000 65536"/>
                            <a:gd name="T13" fmla="*/ 0 60000 65536"/>
                            <a:gd name="T14" fmla="*/ 0 60000 65536"/>
                            <a:gd name="T15" fmla="*/ 0 w 1225"/>
                            <a:gd name="T16" fmla="*/ 0 h 928"/>
                            <a:gd name="T17" fmla="*/ 1225 w 1225"/>
                            <a:gd name="T18" fmla="*/ 928 h 928"/>
                          </a:gdLst>
                          <a:ahLst/>
                          <a:cxnLst>
                            <a:cxn ang="T10">
                              <a:pos x="T0" y="T1"/>
                            </a:cxn>
                            <a:cxn ang="T11">
                              <a:pos x="T2" y="T3"/>
                            </a:cxn>
                            <a:cxn ang="T12">
                              <a:pos x="T4" y="T5"/>
                            </a:cxn>
                            <a:cxn ang="T13">
                              <a:pos x="T6" y="T7"/>
                            </a:cxn>
                            <a:cxn ang="T14">
                              <a:pos x="T8" y="T9"/>
                            </a:cxn>
                          </a:cxnLst>
                          <a:rect l="T15" t="T16" r="T17" b="T18"/>
                          <a:pathLst>
                            <a:path w="1225" h="928">
                              <a:moveTo>
                                <a:pt x="0" y="905"/>
                              </a:moveTo>
                              <a:lnTo>
                                <a:pt x="201" y="781"/>
                              </a:lnTo>
                              <a:lnTo>
                                <a:pt x="593" y="927"/>
                              </a:lnTo>
                              <a:lnTo>
                                <a:pt x="1224" y="463"/>
                              </a:lnTo>
                              <a:lnTo>
                                <a:pt x="1224" y="0"/>
                              </a:lnTo>
                            </a:path>
                          </a:pathLst>
                        </a:custGeom>
                        <a:noFill/>
                        <a:ln w="12700" cap="rnd">
                          <a:solidFill>
                            <a:srgbClr val="000000"/>
                          </a:solidFill>
                          <a:round/>
                          <a:headEnd/>
                          <a:tailEnd/>
                        </a:ln>
                      </p:spPr>
                      <p:txBody>
                        <a:bodyPr/>
                        <a:lstStyle/>
                        <a:p>
                          <a:endParaRPr lang="es-ES"/>
                        </a:p>
                      </p:txBody>
                    </p:sp>
                    <p:sp>
                      <p:nvSpPr>
                        <p:cNvPr id="1102" name="Line 39"/>
                        <p:cNvSpPr>
                          <a:spLocks noChangeShapeType="1"/>
                        </p:cNvSpPr>
                        <p:nvPr/>
                      </p:nvSpPr>
                      <p:spPr bwMode="auto">
                        <a:xfrm>
                          <a:off x="1541" y="1770"/>
                          <a:ext cx="0" cy="512"/>
                        </a:xfrm>
                        <a:prstGeom prst="line">
                          <a:avLst/>
                        </a:prstGeom>
                        <a:noFill/>
                        <a:ln w="12700">
                          <a:solidFill>
                            <a:srgbClr val="000000"/>
                          </a:solidFill>
                          <a:round/>
                          <a:headEnd/>
                          <a:tailEnd/>
                        </a:ln>
                      </p:spPr>
                      <p:txBody>
                        <a:bodyPr/>
                        <a:lstStyle/>
                        <a:p>
                          <a:endParaRPr lang="es-ES"/>
                        </a:p>
                      </p:txBody>
                    </p:sp>
                    <p:sp>
                      <p:nvSpPr>
                        <p:cNvPr id="1103" name="Line 40"/>
                        <p:cNvSpPr>
                          <a:spLocks noChangeShapeType="1"/>
                        </p:cNvSpPr>
                        <p:nvPr/>
                      </p:nvSpPr>
                      <p:spPr bwMode="auto">
                        <a:xfrm>
                          <a:off x="1925" y="1885"/>
                          <a:ext cx="0" cy="537"/>
                        </a:xfrm>
                        <a:prstGeom prst="line">
                          <a:avLst/>
                        </a:prstGeom>
                        <a:noFill/>
                        <a:ln w="12700">
                          <a:solidFill>
                            <a:srgbClr val="000000"/>
                          </a:solidFill>
                          <a:round/>
                          <a:headEnd/>
                          <a:tailEnd/>
                        </a:ln>
                      </p:spPr>
                      <p:txBody>
                        <a:bodyPr/>
                        <a:lstStyle/>
                        <a:p>
                          <a:endParaRPr lang="es-ES"/>
                        </a:p>
                      </p:txBody>
                    </p:sp>
                    <p:sp>
                      <p:nvSpPr>
                        <p:cNvPr id="1104" name="Line 41"/>
                        <p:cNvSpPr>
                          <a:spLocks noChangeShapeType="1"/>
                        </p:cNvSpPr>
                        <p:nvPr/>
                      </p:nvSpPr>
                      <p:spPr bwMode="auto">
                        <a:xfrm>
                          <a:off x="1191" y="1329"/>
                          <a:ext cx="0" cy="459"/>
                        </a:xfrm>
                        <a:prstGeom prst="line">
                          <a:avLst/>
                        </a:prstGeom>
                        <a:noFill/>
                        <a:ln w="12700">
                          <a:solidFill>
                            <a:srgbClr val="000000"/>
                          </a:solidFill>
                          <a:round/>
                          <a:headEnd/>
                          <a:tailEnd/>
                        </a:ln>
                      </p:spPr>
                      <p:txBody>
                        <a:bodyPr/>
                        <a:lstStyle/>
                        <a:p>
                          <a:endParaRPr lang="es-ES"/>
                        </a:p>
                      </p:txBody>
                    </p:sp>
                    <p:sp>
                      <p:nvSpPr>
                        <p:cNvPr id="1105" name="Line 42"/>
                        <p:cNvSpPr>
                          <a:spLocks noChangeShapeType="1"/>
                        </p:cNvSpPr>
                        <p:nvPr/>
                      </p:nvSpPr>
                      <p:spPr bwMode="auto">
                        <a:xfrm>
                          <a:off x="1061" y="2012"/>
                          <a:ext cx="0" cy="531"/>
                        </a:xfrm>
                        <a:prstGeom prst="line">
                          <a:avLst/>
                        </a:prstGeom>
                        <a:noFill/>
                        <a:ln w="12700">
                          <a:solidFill>
                            <a:srgbClr val="000000"/>
                          </a:solidFill>
                          <a:round/>
                          <a:headEnd/>
                          <a:tailEnd/>
                        </a:ln>
                      </p:spPr>
                      <p:txBody>
                        <a:bodyPr/>
                        <a:lstStyle/>
                        <a:p>
                          <a:endParaRPr lang="es-ES"/>
                        </a:p>
                      </p:txBody>
                    </p:sp>
                    <p:sp>
                      <p:nvSpPr>
                        <p:cNvPr id="1106" name="Line 43"/>
                        <p:cNvSpPr>
                          <a:spLocks noChangeShapeType="1"/>
                        </p:cNvSpPr>
                        <p:nvPr/>
                      </p:nvSpPr>
                      <p:spPr bwMode="auto">
                        <a:xfrm>
                          <a:off x="1339" y="2002"/>
                          <a:ext cx="0" cy="521"/>
                        </a:xfrm>
                        <a:prstGeom prst="line">
                          <a:avLst/>
                        </a:prstGeom>
                        <a:noFill/>
                        <a:ln w="12700">
                          <a:solidFill>
                            <a:srgbClr val="000000"/>
                          </a:solidFill>
                          <a:round/>
                          <a:headEnd/>
                          <a:tailEnd/>
                        </a:ln>
                      </p:spPr>
                      <p:txBody>
                        <a:bodyPr/>
                        <a:lstStyle/>
                        <a:p>
                          <a:endParaRPr lang="es-ES"/>
                        </a:p>
                      </p:txBody>
                    </p:sp>
                    <p:sp>
                      <p:nvSpPr>
                        <p:cNvPr id="1107" name="Line 44"/>
                        <p:cNvSpPr>
                          <a:spLocks noChangeShapeType="1"/>
                        </p:cNvSpPr>
                        <p:nvPr/>
                      </p:nvSpPr>
                      <p:spPr bwMode="auto">
                        <a:xfrm>
                          <a:off x="734" y="2067"/>
                          <a:ext cx="1" cy="392"/>
                        </a:xfrm>
                        <a:prstGeom prst="line">
                          <a:avLst/>
                        </a:prstGeom>
                        <a:noFill/>
                        <a:ln w="12700">
                          <a:solidFill>
                            <a:srgbClr val="000000"/>
                          </a:solidFill>
                          <a:round/>
                          <a:headEnd/>
                          <a:tailEnd/>
                        </a:ln>
                      </p:spPr>
                      <p:txBody>
                        <a:bodyPr/>
                        <a:lstStyle/>
                        <a:p>
                          <a:endParaRPr lang="es-ES"/>
                        </a:p>
                      </p:txBody>
                    </p:sp>
                    <p:sp>
                      <p:nvSpPr>
                        <p:cNvPr id="1108" name="Line 45"/>
                        <p:cNvSpPr>
                          <a:spLocks noChangeShapeType="1"/>
                        </p:cNvSpPr>
                        <p:nvPr/>
                      </p:nvSpPr>
                      <p:spPr bwMode="auto">
                        <a:xfrm>
                          <a:off x="394" y="1798"/>
                          <a:ext cx="0" cy="372"/>
                        </a:xfrm>
                        <a:prstGeom prst="line">
                          <a:avLst/>
                        </a:prstGeom>
                        <a:noFill/>
                        <a:ln w="12700">
                          <a:solidFill>
                            <a:srgbClr val="000000"/>
                          </a:solidFill>
                          <a:round/>
                          <a:headEnd/>
                          <a:tailEnd/>
                        </a:ln>
                      </p:spPr>
                      <p:txBody>
                        <a:bodyPr/>
                        <a:lstStyle/>
                        <a:p>
                          <a:endParaRPr lang="es-ES"/>
                        </a:p>
                      </p:txBody>
                    </p:sp>
                    <p:sp>
                      <p:nvSpPr>
                        <p:cNvPr id="1109" name="Line 46"/>
                        <p:cNvSpPr>
                          <a:spLocks noChangeShapeType="1"/>
                        </p:cNvSpPr>
                        <p:nvPr/>
                      </p:nvSpPr>
                      <p:spPr bwMode="auto">
                        <a:xfrm>
                          <a:off x="2515" y="1290"/>
                          <a:ext cx="0" cy="192"/>
                        </a:xfrm>
                        <a:prstGeom prst="line">
                          <a:avLst/>
                        </a:prstGeom>
                        <a:noFill/>
                        <a:ln w="12700">
                          <a:solidFill>
                            <a:srgbClr val="000000"/>
                          </a:solidFill>
                          <a:round/>
                          <a:headEnd/>
                          <a:tailEnd/>
                        </a:ln>
                      </p:spPr>
                      <p:txBody>
                        <a:bodyPr/>
                        <a:lstStyle/>
                        <a:p>
                          <a:endParaRPr lang="es-ES"/>
                        </a:p>
                      </p:txBody>
                    </p:sp>
                    <p:sp>
                      <p:nvSpPr>
                        <p:cNvPr id="1110" name="Line 47"/>
                        <p:cNvSpPr>
                          <a:spLocks noChangeShapeType="1"/>
                        </p:cNvSpPr>
                        <p:nvPr/>
                      </p:nvSpPr>
                      <p:spPr bwMode="auto">
                        <a:xfrm>
                          <a:off x="1091" y="1539"/>
                          <a:ext cx="0" cy="344"/>
                        </a:xfrm>
                        <a:prstGeom prst="line">
                          <a:avLst/>
                        </a:prstGeom>
                        <a:noFill/>
                        <a:ln w="12700">
                          <a:solidFill>
                            <a:srgbClr val="000000"/>
                          </a:solidFill>
                          <a:round/>
                          <a:headEnd/>
                          <a:tailEnd/>
                        </a:ln>
                      </p:spPr>
                      <p:txBody>
                        <a:bodyPr/>
                        <a:lstStyle/>
                        <a:p>
                          <a:endParaRPr lang="es-ES"/>
                        </a:p>
                      </p:txBody>
                    </p:sp>
                    <p:sp>
                      <p:nvSpPr>
                        <p:cNvPr id="1111" name="Line 48"/>
                        <p:cNvSpPr>
                          <a:spLocks noChangeShapeType="1"/>
                        </p:cNvSpPr>
                        <p:nvPr/>
                      </p:nvSpPr>
                      <p:spPr bwMode="auto">
                        <a:xfrm>
                          <a:off x="625" y="1214"/>
                          <a:ext cx="0" cy="220"/>
                        </a:xfrm>
                        <a:prstGeom prst="line">
                          <a:avLst/>
                        </a:prstGeom>
                        <a:noFill/>
                        <a:ln w="12700">
                          <a:solidFill>
                            <a:srgbClr val="000000"/>
                          </a:solidFill>
                          <a:round/>
                          <a:headEnd/>
                          <a:tailEnd/>
                        </a:ln>
                      </p:spPr>
                      <p:txBody>
                        <a:bodyPr/>
                        <a:lstStyle/>
                        <a:p>
                          <a:endParaRPr lang="es-ES"/>
                        </a:p>
                      </p:txBody>
                    </p:sp>
                    <p:sp>
                      <p:nvSpPr>
                        <p:cNvPr id="1112" name="Line 49"/>
                        <p:cNvSpPr>
                          <a:spLocks noChangeShapeType="1"/>
                        </p:cNvSpPr>
                        <p:nvPr/>
                      </p:nvSpPr>
                      <p:spPr bwMode="auto">
                        <a:xfrm>
                          <a:off x="538" y="1465"/>
                          <a:ext cx="0" cy="250"/>
                        </a:xfrm>
                        <a:prstGeom prst="line">
                          <a:avLst/>
                        </a:prstGeom>
                        <a:noFill/>
                        <a:ln w="12700">
                          <a:solidFill>
                            <a:srgbClr val="000000"/>
                          </a:solidFill>
                          <a:round/>
                          <a:headEnd/>
                          <a:tailEnd/>
                        </a:ln>
                      </p:spPr>
                      <p:txBody>
                        <a:bodyPr/>
                        <a:lstStyle/>
                        <a:p>
                          <a:endParaRPr lang="es-ES"/>
                        </a:p>
                      </p:txBody>
                    </p:sp>
                    <p:sp>
                      <p:nvSpPr>
                        <p:cNvPr id="1113" name="Line 50"/>
                        <p:cNvSpPr>
                          <a:spLocks noChangeShapeType="1"/>
                        </p:cNvSpPr>
                        <p:nvPr/>
                      </p:nvSpPr>
                      <p:spPr bwMode="auto">
                        <a:xfrm>
                          <a:off x="1717" y="1543"/>
                          <a:ext cx="0" cy="185"/>
                        </a:xfrm>
                        <a:prstGeom prst="line">
                          <a:avLst/>
                        </a:prstGeom>
                        <a:noFill/>
                        <a:ln w="12700">
                          <a:solidFill>
                            <a:srgbClr val="000000"/>
                          </a:solidFill>
                          <a:round/>
                          <a:headEnd/>
                          <a:tailEnd/>
                        </a:ln>
                      </p:spPr>
                      <p:txBody>
                        <a:bodyPr/>
                        <a:lstStyle/>
                        <a:p>
                          <a:endParaRPr lang="es-ES"/>
                        </a:p>
                      </p:txBody>
                    </p:sp>
                    <p:sp>
                      <p:nvSpPr>
                        <p:cNvPr id="1114" name="Line 51"/>
                        <p:cNvSpPr>
                          <a:spLocks noChangeShapeType="1"/>
                        </p:cNvSpPr>
                        <p:nvPr/>
                      </p:nvSpPr>
                      <p:spPr bwMode="auto">
                        <a:xfrm>
                          <a:off x="1909" y="1437"/>
                          <a:ext cx="0" cy="351"/>
                        </a:xfrm>
                        <a:prstGeom prst="line">
                          <a:avLst/>
                        </a:prstGeom>
                        <a:noFill/>
                        <a:ln w="12700">
                          <a:solidFill>
                            <a:srgbClr val="000000"/>
                          </a:solidFill>
                          <a:round/>
                          <a:headEnd/>
                          <a:tailEnd/>
                        </a:ln>
                      </p:spPr>
                      <p:txBody>
                        <a:bodyPr/>
                        <a:lstStyle/>
                        <a:p>
                          <a:endParaRPr lang="es-ES"/>
                        </a:p>
                      </p:txBody>
                    </p:sp>
                    <p:sp>
                      <p:nvSpPr>
                        <p:cNvPr id="1115" name="Line 52"/>
                        <p:cNvSpPr>
                          <a:spLocks noChangeShapeType="1"/>
                        </p:cNvSpPr>
                        <p:nvPr/>
                      </p:nvSpPr>
                      <p:spPr bwMode="auto">
                        <a:xfrm>
                          <a:off x="2009" y="1386"/>
                          <a:ext cx="0" cy="345"/>
                        </a:xfrm>
                        <a:prstGeom prst="line">
                          <a:avLst/>
                        </a:prstGeom>
                        <a:noFill/>
                        <a:ln w="12700">
                          <a:solidFill>
                            <a:srgbClr val="000000"/>
                          </a:solidFill>
                          <a:round/>
                          <a:headEnd/>
                          <a:tailEnd/>
                        </a:ln>
                      </p:spPr>
                      <p:txBody>
                        <a:bodyPr/>
                        <a:lstStyle/>
                        <a:p>
                          <a:endParaRPr lang="es-ES"/>
                        </a:p>
                      </p:txBody>
                    </p:sp>
                    <p:sp>
                      <p:nvSpPr>
                        <p:cNvPr id="1116" name="Line 53"/>
                        <p:cNvSpPr>
                          <a:spLocks noChangeShapeType="1"/>
                        </p:cNvSpPr>
                        <p:nvPr/>
                      </p:nvSpPr>
                      <p:spPr bwMode="auto">
                        <a:xfrm>
                          <a:off x="2158" y="1246"/>
                          <a:ext cx="0" cy="167"/>
                        </a:xfrm>
                        <a:prstGeom prst="line">
                          <a:avLst/>
                        </a:prstGeom>
                        <a:noFill/>
                        <a:ln w="12700">
                          <a:solidFill>
                            <a:srgbClr val="000000"/>
                          </a:solidFill>
                          <a:round/>
                          <a:headEnd/>
                          <a:tailEnd/>
                        </a:ln>
                      </p:spPr>
                      <p:txBody>
                        <a:bodyPr/>
                        <a:lstStyle/>
                        <a:p>
                          <a:endParaRPr lang="es-ES"/>
                        </a:p>
                      </p:txBody>
                    </p:sp>
                    <p:sp>
                      <p:nvSpPr>
                        <p:cNvPr id="1117" name="Line 54"/>
                        <p:cNvSpPr>
                          <a:spLocks noChangeShapeType="1"/>
                        </p:cNvSpPr>
                        <p:nvPr/>
                      </p:nvSpPr>
                      <p:spPr bwMode="auto">
                        <a:xfrm>
                          <a:off x="2397" y="1146"/>
                          <a:ext cx="0" cy="145"/>
                        </a:xfrm>
                        <a:prstGeom prst="line">
                          <a:avLst/>
                        </a:prstGeom>
                        <a:noFill/>
                        <a:ln w="12700">
                          <a:solidFill>
                            <a:srgbClr val="000000"/>
                          </a:solidFill>
                          <a:round/>
                          <a:headEnd/>
                          <a:tailEnd/>
                        </a:ln>
                      </p:spPr>
                      <p:txBody>
                        <a:bodyPr/>
                        <a:lstStyle/>
                        <a:p>
                          <a:endParaRPr lang="es-ES"/>
                        </a:p>
                      </p:txBody>
                    </p:sp>
                    <p:sp>
                      <p:nvSpPr>
                        <p:cNvPr id="1118" name="Line 55"/>
                        <p:cNvSpPr>
                          <a:spLocks noChangeShapeType="1"/>
                        </p:cNvSpPr>
                        <p:nvPr/>
                      </p:nvSpPr>
                      <p:spPr bwMode="auto">
                        <a:xfrm>
                          <a:off x="1142" y="1095"/>
                          <a:ext cx="0" cy="142"/>
                        </a:xfrm>
                        <a:prstGeom prst="line">
                          <a:avLst/>
                        </a:prstGeom>
                        <a:noFill/>
                        <a:ln w="12700">
                          <a:solidFill>
                            <a:srgbClr val="000000"/>
                          </a:solidFill>
                          <a:round/>
                          <a:headEnd/>
                          <a:tailEnd/>
                        </a:ln>
                      </p:spPr>
                      <p:txBody>
                        <a:bodyPr/>
                        <a:lstStyle/>
                        <a:p>
                          <a:endParaRPr lang="es-ES"/>
                        </a:p>
                      </p:txBody>
                    </p:sp>
                  </p:grpSp>
                  <p:sp>
                    <p:nvSpPr>
                      <p:cNvPr id="1100" name="Freeform 56"/>
                      <p:cNvSpPr>
                        <a:spLocks/>
                      </p:cNvSpPr>
                      <p:nvPr/>
                    </p:nvSpPr>
                    <p:spPr bwMode="auto">
                      <a:xfrm>
                        <a:off x="381" y="1056"/>
                        <a:ext cx="2013" cy="859"/>
                      </a:xfrm>
                      <a:custGeom>
                        <a:avLst/>
                        <a:gdLst>
                          <a:gd name="T0" fmla="*/ 524 w 2013"/>
                          <a:gd name="T1" fmla="*/ 801 h 859"/>
                          <a:gd name="T2" fmla="*/ 403 w 2013"/>
                          <a:gd name="T3" fmla="*/ 858 h 859"/>
                          <a:gd name="T4" fmla="*/ 0 w 2013"/>
                          <a:gd name="T5" fmla="*/ 730 h 859"/>
                          <a:gd name="T6" fmla="*/ 524 w 2013"/>
                          <a:gd name="T7" fmla="*/ 510 h 859"/>
                          <a:gd name="T8" fmla="*/ 158 w 2013"/>
                          <a:gd name="T9" fmla="*/ 404 h 859"/>
                          <a:gd name="T10" fmla="*/ 715 w 2013"/>
                          <a:gd name="T11" fmla="*/ 229 h 859"/>
                          <a:gd name="T12" fmla="*/ 245 w 2013"/>
                          <a:gd name="T13" fmla="*/ 151 h 859"/>
                          <a:gd name="T14" fmla="*/ 757 w 2013"/>
                          <a:gd name="T15" fmla="*/ 0 h 859"/>
                          <a:gd name="T16" fmla="*/ 1756 w 2013"/>
                          <a:gd name="T17" fmla="*/ 131 h 859"/>
                          <a:gd name="T18" fmla="*/ 1887 w 2013"/>
                          <a:gd name="T19" fmla="*/ 82 h 859"/>
                          <a:gd name="T20" fmla="*/ 2012 w 2013"/>
                          <a:gd name="T21" fmla="*/ 90 h 859"/>
                          <a:gd name="T22" fmla="*/ 1771 w 2013"/>
                          <a:gd name="T23" fmla="*/ 192 h 859"/>
                          <a:gd name="T24" fmla="*/ 754 w 2013"/>
                          <a:gd name="T25" fmla="*/ 41 h 859"/>
                          <a:gd name="T26" fmla="*/ 429 w 2013"/>
                          <a:gd name="T27" fmla="*/ 136 h 859"/>
                          <a:gd name="T28" fmla="*/ 1621 w 2013"/>
                          <a:gd name="T29" fmla="*/ 326 h 859"/>
                          <a:gd name="T30" fmla="*/ 1526 w 2013"/>
                          <a:gd name="T31" fmla="*/ 382 h 859"/>
                          <a:gd name="T32" fmla="*/ 815 w 2013"/>
                          <a:gd name="T33" fmla="*/ 255 h 859"/>
                          <a:gd name="T34" fmla="*/ 394 w 2013"/>
                          <a:gd name="T35" fmla="*/ 393 h 859"/>
                          <a:gd name="T36" fmla="*/ 712 w 2013"/>
                          <a:gd name="T37" fmla="*/ 481 h 859"/>
                          <a:gd name="T38" fmla="*/ 173 w 2013"/>
                          <a:gd name="T39" fmla="*/ 713 h 859"/>
                          <a:gd name="T40" fmla="*/ 524 w 2013"/>
                          <a:gd name="T41" fmla="*/ 801 h 8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13"/>
                          <a:gd name="T64" fmla="*/ 0 h 859"/>
                          <a:gd name="T65" fmla="*/ 2013 w 2013"/>
                          <a:gd name="T66" fmla="*/ 859 h 8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13" h="859">
                            <a:moveTo>
                              <a:pt x="524" y="801"/>
                            </a:moveTo>
                            <a:lnTo>
                              <a:pt x="403" y="858"/>
                            </a:lnTo>
                            <a:lnTo>
                              <a:pt x="0" y="730"/>
                            </a:lnTo>
                            <a:lnTo>
                              <a:pt x="524" y="510"/>
                            </a:lnTo>
                            <a:lnTo>
                              <a:pt x="158" y="404"/>
                            </a:lnTo>
                            <a:lnTo>
                              <a:pt x="715" y="229"/>
                            </a:lnTo>
                            <a:lnTo>
                              <a:pt x="245" y="151"/>
                            </a:lnTo>
                            <a:lnTo>
                              <a:pt x="757" y="0"/>
                            </a:lnTo>
                            <a:lnTo>
                              <a:pt x="1756" y="131"/>
                            </a:lnTo>
                            <a:lnTo>
                              <a:pt x="1887" y="82"/>
                            </a:lnTo>
                            <a:lnTo>
                              <a:pt x="2012" y="90"/>
                            </a:lnTo>
                            <a:lnTo>
                              <a:pt x="1771" y="192"/>
                            </a:lnTo>
                            <a:lnTo>
                              <a:pt x="754" y="41"/>
                            </a:lnTo>
                            <a:lnTo>
                              <a:pt x="429" y="136"/>
                            </a:lnTo>
                            <a:lnTo>
                              <a:pt x="1621" y="326"/>
                            </a:lnTo>
                            <a:lnTo>
                              <a:pt x="1526" y="382"/>
                            </a:lnTo>
                            <a:lnTo>
                              <a:pt x="815" y="255"/>
                            </a:lnTo>
                            <a:lnTo>
                              <a:pt x="394" y="393"/>
                            </a:lnTo>
                            <a:lnTo>
                              <a:pt x="712" y="481"/>
                            </a:lnTo>
                            <a:lnTo>
                              <a:pt x="173" y="713"/>
                            </a:lnTo>
                            <a:lnTo>
                              <a:pt x="524" y="801"/>
                            </a:lnTo>
                          </a:path>
                        </a:pathLst>
                      </a:custGeom>
                      <a:solidFill>
                        <a:srgbClr val="C0C0C0"/>
                      </a:solidFill>
                      <a:ln w="12700" cap="rnd">
                        <a:solidFill>
                          <a:srgbClr val="000000"/>
                        </a:solidFill>
                        <a:round/>
                        <a:headEnd/>
                        <a:tailEnd/>
                      </a:ln>
                    </p:spPr>
                    <p:txBody>
                      <a:bodyPr/>
                      <a:lstStyle/>
                      <a:p>
                        <a:endParaRPr lang="es-ES"/>
                      </a:p>
                    </p:txBody>
                  </p:sp>
                </p:grpSp>
                <p:sp>
                  <p:nvSpPr>
                    <p:cNvPr id="1098" name="Freeform 57"/>
                    <p:cNvSpPr>
                      <a:spLocks/>
                    </p:cNvSpPr>
                    <p:nvPr/>
                  </p:nvSpPr>
                  <p:spPr bwMode="auto">
                    <a:xfrm>
                      <a:off x="734" y="1274"/>
                      <a:ext cx="1835" cy="834"/>
                    </a:xfrm>
                    <a:custGeom>
                      <a:avLst/>
                      <a:gdLst>
                        <a:gd name="T0" fmla="*/ 0 w 1835"/>
                        <a:gd name="T1" fmla="*/ 787 h 834"/>
                        <a:gd name="T2" fmla="*/ 724 w 1835"/>
                        <a:gd name="T3" fmla="*/ 450 h 834"/>
                        <a:gd name="T4" fmla="*/ 538 w 1835"/>
                        <a:gd name="T5" fmla="*/ 411 h 834"/>
                        <a:gd name="T6" fmla="*/ 885 w 1835"/>
                        <a:gd name="T7" fmla="*/ 246 h 834"/>
                        <a:gd name="T8" fmla="*/ 982 w 1835"/>
                        <a:gd name="T9" fmla="*/ 263 h 834"/>
                        <a:gd name="T10" fmla="*/ 736 w 1835"/>
                        <a:gd name="T11" fmla="*/ 382 h 834"/>
                        <a:gd name="T12" fmla="*/ 1180 w 1835"/>
                        <a:gd name="T13" fmla="*/ 512 h 834"/>
                        <a:gd name="T14" fmla="*/ 1664 w 1835"/>
                        <a:gd name="T15" fmla="*/ 238 h 834"/>
                        <a:gd name="T16" fmla="*/ 1358 w 1835"/>
                        <a:gd name="T17" fmla="*/ 181 h 834"/>
                        <a:gd name="T18" fmla="*/ 1691 w 1835"/>
                        <a:gd name="T19" fmla="*/ 0 h 834"/>
                        <a:gd name="T20" fmla="*/ 1782 w 1835"/>
                        <a:gd name="T21" fmla="*/ 10 h 834"/>
                        <a:gd name="T22" fmla="*/ 1505 w 1835"/>
                        <a:gd name="T23" fmla="*/ 168 h 834"/>
                        <a:gd name="T24" fmla="*/ 1834 w 1835"/>
                        <a:gd name="T25" fmla="*/ 227 h 834"/>
                        <a:gd name="T26" fmla="*/ 1192 w 1835"/>
                        <a:gd name="T27" fmla="*/ 612 h 834"/>
                        <a:gd name="T28" fmla="*/ 808 w 1835"/>
                        <a:gd name="T29" fmla="*/ 495 h 834"/>
                        <a:gd name="T30" fmla="*/ 405 w 1835"/>
                        <a:gd name="T31" fmla="*/ 677 h 834"/>
                        <a:gd name="T32" fmla="*/ 602 w 1835"/>
                        <a:gd name="T33" fmla="*/ 722 h 834"/>
                        <a:gd name="T34" fmla="*/ 475 w 1835"/>
                        <a:gd name="T35" fmla="*/ 776 h 834"/>
                        <a:gd name="T36" fmla="*/ 326 w 1835"/>
                        <a:gd name="T37" fmla="*/ 731 h 834"/>
                        <a:gd name="T38" fmla="*/ 108 w 1835"/>
                        <a:gd name="T39" fmla="*/ 833 h 834"/>
                        <a:gd name="T40" fmla="*/ 0 w 1835"/>
                        <a:gd name="T41" fmla="*/ 787 h 8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5"/>
                        <a:gd name="T64" fmla="*/ 0 h 834"/>
                        <a:gd name="T65" fmla="*/ 1835 w 1835"/>
                        <a:gd name="T66" fmla="*/ 834 h 8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5" h="834">
                          <a:moveTo>
                            <a:pt x="0" y="787"/>
                          </a:moveTo>
                          <a:lnTo>
                            <a:pt x="724" y="450"/>
                          </a:lnTo>
                          <a:lnTo>
                            <a:pt x="538" y="411"/>
                          </a:lnTo>
                          <a:lnTo>
                            <a:pt x="885" y="246"/>
                          </a:lnTo>
                          <a:lnTo>
                            <a:pt x="982" y="263"/>
                          </a:lnTo>
                          <a:lnTo>
                            <a:pt x="736" y="382"/>
                          </a:lnTo>
                          <a:lnTo>
                            <a:pt x="1180" y="512"/>
                          </a:lnTo>
                          <a:lnTo>
                            <a:pt x="1664" y="238"/>
                          </a:lnTo>
                          <a:lnTo>
                            <a:pt x="1358" y="181"/>
                          </a:lnTo>
                          <a:lnTo>
                            <a:pt x="1691" y="0"/>
                          </a:lnTo>
                          <a:lnTo>
                            <a:pt x="1782" y="10"/>
                          </a:lnTo>
                          <a:lnTo>
                            <a:pt x="1505" y="168"/>
                          </a:lnTo>
                          <a:lnTo>
                            <a:pt x="1834" y="227"/>
                          </a:lnTo>
                          <a:lnTo>
                            <a:pt x="1192" y="612"/>
                          </a:lnTo>
                          <a:lnTo>
                            <a:pt x="808" y="495"/>
                          </a:lnTo>
                          <a:lnTo>
                            <a:pt x="405" y="677"/>
                          </a:lnTo>
                          <a:lnTo>
                            <a:pt x="602" y="722"/>
                          </a:lnTo>
                          <a:lnTo>
                            <a:pt x="475" y="776"/>
                          </a:lnTo>
                          <a:lnTo>
                            <a:pt x="326" y="731"/>
                          </a:lnTo>
                          <a:lnTo>
                            <a:pt x="108" y="833"/>
                          </a:lnTo>
                          <a:lnTo>
                            <a:pt x="0" y="787"/>
                          </a:lnTo>
                        </a:path>
                      </a:pathLst>
                    </a:custGeom>
                    <a:solidFill>
                      <a:srgbClr val="C0C0C0"/>
                    </a:solidFill>
                    <a:ln w="12700" cap="rnd">
                      <a:solidFill>
                        <a:srgbClr val="000000"/>
                      </a:solidFill>
                      <a:round/>
                      <a:headEnd/>
                      <a:tailEnd/>
                    </a:ln>
                  </p:spPr>
                  <p:txBody>
                    <a:bodyPr/>
                    <a:lstStyle/>
                    <a:p>
                      <a:endParaRPr lang="es-ES"/>
                    </a:p>
                  </p:txBody>
                </p:sp>
              </p:grpSp>
            </p:grpSp>
            <p:sp>
              <p:nvSpPr>
                <p:cNvPr id="1092" name="Line 58"/>
                <p:cNvSpPr>
                  <a:spLocks noChangeShapeType="1"/>
                </p:cNvSpPr>
                <p:nvPr/>
              </p:nvSpPr>
              <p:spPr bwMode="auto">
                <a:xfrm>
                  <a:off x="2095" y="1448"/>
                  <a:ext cx="1" cy="231"/>
                </a:xfrm>
                <a:prstGeom prst="line">
                  <a:avLst/>
                </a:prstGeom>
                <a:noFill/>
                <a:ln w="12700">
                  <a:solidFill>
                    <a:srgbClr val="000000"/>
                  </a:solidFill>
                  <a:round/>
                  <a:headEnd/>
                  <a:tailEnd/>
                </a:ln>
              </p:spPr>
              <p:txBody>
                <a:bodyPr/>
                <a:lstStyle/>
                <a:p>
                  <a:endParaRPr lang="es-ES"/>
                </a:p>
              </p:txBody>
            </p:sp>
          </p:grpSp>
        </p:grpSp>
        <p:grpSp>
          <p:nvGrpSpPr>
            <p:cNvPr id="1039" name="Group 59"/>
            <p:cNvGrpSpPr>
              <a:grpSpLocks/>
            </p:cNvGrpSpPr>
            <p:nvPr/>
          </p:nvGrpSpPr>
          <p:grpSpPr bwMode="auto">
            <a:xfrm>
              <a:off x="2266" y="2842"/>
              <a:ext cx="637" cy="1074"/>
              <a:chOff x="2266" y="2842"/>
              <a:chExt cx="637" cy="1074"/>
            </a:xfrm>
          </p:grpSpPr>
          <p:sp>
            <p:nvSpPr>
              <p:cNvPr id="1081" name="Freeform 60"/>
              <p:cNvSpPr>
                <a:spLocks/>
              </p:cNvSpPr>
              <p:nvPr/>
            </p:nvSpPr>
            <p:spPr bwMode="auto">
              <a:xfrm>
                <a:off x="2539" y="2842"/>
                <a:ext cx="187" cy="247"/>
              </a:xfrm>
              <a:custGeom>
                <a:avLst/>
                <a:gdLst>
                  <a:gd name="T0" fmla="*/ 148 w 187"/>
                  <a:gd name="T1" fmla="*/ 11 h 247"/>
                  <a:gd name="T2" fmla="*/ 127 w 187"/>
                  <a:gd name="T3" fmla="*/ 0 h 247"/>
                  <a:gd name="T4" fmla="*/ 111 w 187"/>
                  <a:gd name="T5" fmla="*/ 7 h 247"/>
                  <a:gd name="T6" fmla="*/ 96 w 187"/>
                  <a:gd name="T7" fmla="*/ 34 h 247"/>
                  <a:gd name="T8" fmla="*/ 86 w 187"/>
                  <a:gd name="T9" fmla="*/ 73 h 247"/>
                  <a:gd name="T10" fmla="*/ 84 w 187"/>
                  <a:gd name="T11" fmla="*/ 101 h 247"/>
                  <a:gd name="T12" fmla="*/ 83 w 187"/>
                  <a:gd name="T13" fmla="*/ 135 h 247"/>
                  <a:gd name="T14" fmla="*/ 17 w 187"/>
                  <a:gd name="T15" fmla="*/ 133 h 247"/>
                  <a:gd name="T16" fmla="*/ 0 w 187"/>
                  <a:gd name="T17" fmla="*/ 139 h 247"/>
                  <a:gd name="T18" fmla="*/ 2 w 187"/>
                  <a:gd name="T19" fmla="*/ 155 h 247"/>
                  <a:gd name="T20" fmla="*/ 37 w 187"/>
                  <a:gd name="T21" fmla="*/ 149 h 247"/>
                  <a:gd name="T22" fmla="*/ 84 w 187"/>
                  <a:gd name="T23" fmla="*/ 159 h 247"/>
                  <a:gd name="T24" fmla="*/ 94 w 187"/>
                  <a:gd name="T25" fmla="*/ 194 h 247"/>
                  <a:gd name="T26" fmla="*/ 108 w 187"/>
                  <a:gd name="T27" fmla="*/ 224 h 247"/>
                  <a:gd name="T28" fmla="*/ 124 w 187"/>
                  <a:gd name="T29" fmla="*/ 235 h 247"/>
                  <a:gd name="T30" fmla="*/ 141 w 187"/>
                  <a:gd name="T31" fmla="*/ 246 h 247"/>
                  <a:gd name="T32" fmla="*/ 154 w 187"/>
                  <a:gd name="T33" fmla="*/ 239 h 247"/>
                  <a:gd name="T34" fmla="*/ 172 w 187"/>
                  <a:gd name="T35" fmla="*/ 212 h 247"/>
                  <a:gd name="T36" fmla="*/ 183 w 187"/>
                  <a:gd name="T37" fmla="*/ 178 h 247"/>
                  <a:gd name="T38" fmla="*/ 186 w 187"/>
                  <a:gd name="T39" fmla="*/ 150 h 247"/>
                  <a:gd name="T40" fmla="*/ 180 w 187"/>
                  <a:gd name="T41" fmla="*/ 93 h 247"/>
                  <a:gd name="T42" fmla="*/ 165 w 187"/>
                  <a:gd name="T43" fmla="*/ 50 h 247"/>
                  <a:gd name="T44" fmla="*/ 154 w 187"/>
                  <a:gd name="T45" fmla="*/ 24 h 247"/>
                  <a:gd name="T46" fmla="*/ 140 w 187"/>
                  <a:gd name="T47" fmla="*/ 10 h 247"/>
                  <a:gd name="T48" fmla="*/ 148 w 187"/>
                  <a:gd name="T49" fmla="*/ 11 h 2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47"/>
                  <a:gd name="T77" fmla="*/ 187 w 187"/>
                  <a:gd name="T78" fmla="*/ 247 h 2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47">
                    <a:moveTo>
                      <a:pt x="148" y="11"/>
                    </a:moveTo>
                    <a:lnTo>
                      <a:pt x="127" y="0"/>
                    </a:lnTo>
                    <a:lnTo>
                      <a:pt x="111" y="7"/>
                    </a:lnTo>
                    <a:lnTo>
                      <a:pt x="96" y="34"/>
                    </a:lnTo>
                    <a:lnTo>
                      <a:pt x="86" y="73"/>
                    </a:lnTo>
                    <a:lnTo>
                      <a:pt x="84" y="101"/>
                    </a:lnTo>
                    <a:lnTo>
                      <a:pt x="83" y="135"/>
                    </a:lnTo>
                    <a:lnTo>
                      <a:pt x="17" y="133"/>
                    </a:lnTo>
                    <a:lnTo>
                      <a:pt x="0" y="139"/>
                    </a:lnTo>
                    <a:lnTo>
                      <a:pt x="2" y="155"/>
                    </a:lnTo>
                    <a:lnTo>
                      <a:pt x="37" y="149"/>
                    </a:lnTo>
                    <a:lnTo>
                      <a:pt x="84" y="159"/>
                    </a:lnTo>
                    <a:lnTo>
                      <a:pt x="94" y="194"/>
                    </a:lnTo>
                    <a:lnTo>
                      <a:pt x="108" y="224"/>
                    </a:lnTo>
                    <a:lnTo>
                      <a:pt x="124" y="235"/>
                    </a:lnTo>
                    <a:lnTo>
                      <a:pt x="141" y="246"/>
                    </a:lnTo>
                    <a:lnTo>
                      <a:pt x="154" y="239"/>
                    </a:lnTo>
                    <a:lnTo>
                      <a:pt x="172" y="212"/>
                    </a:lnTo>
                    <a:lnTo>
                      <a:pt x="183" y="178"/>
                    </a:lnTo>
                    <a:lnTo>
                      <a:pt x="186" y="150"/>
                    </a:lnTo>
                    <a:lnTo>
                      <a:pt x="180" y="93"/>
                    </a:lnTo>
                    <a:lnTo>
                      <a:pt x="165" y="50"/>
                    </a:lnTo>
                    <a:lnTo>
                      <a:pt x="154" y="24"/>
                    </a:lnTo>
                    <a:lnTo>
                      <a:pt x="140" y="10"/>
                    </a:lnTo>
                    <a:lnTo>
                      <a:pt x="148" y="11"/>
                    </a:lnTo>
                  </a:path>
                </a:pathLst>
              </a:custGeom>
              <a:solidFill>
                <a:srgbClr val="000000"/>
              </a:solidFill>
              <a:ln w="12700" cap="rnd">
                <a:noFill/>
                <a:round/>
                <a:headEnd/>
                <a:tailEnd/>
              </a:ln>
            </p:spPr>
            <p:txBody>
              <a:bodyPr/>
              <a:lstStyle/>
              <a:p>
                <a:endParaRPr lang="es-ES"/>
              </a:p>
            </p:txBody>
          </p:sp>
          <p:sp>
            <p:nvSpPr>
              <p:cNvPr id="1082" name="Freeform 61"/>
              <p:cNvSpPr>
                <a:spLocks/>
              </p:cNvSpPr>
              <p:nvPr/>
            </p:nvSpPr>
            <p:spPr bwMode="auto">
              <a:xfrm>
                <a:off x="2266" y="3080"/>
                <a:ext cx="378" cy="92"/>
              </a:xfrm>
              <a:custGeom>
                <a:avLst/>
                <a:gdLst>
                  <a:gd name="T0" fmla="*/ 377 w 378"/>
                  <a:gd name="T1" fmla="*/ 57 h 92"/>
                  <a:gd name="T2" fmla="*/ 345 w 378"/>
                  <a:gd name="T3" fmla="*/ 43 h 92"/>
                  <a:gd name="T4" fmla="*/ 278 w 378"/>
                  <a:gd name="T5" fmla="*/ 36 h 92"/>
                  <a:gd name="T6" fmla="*/ 222 w 378"/>
                  <a:gd name="T7" fmla="*/ 29 h 92"/>
                  <a:gd name="T8" fmla="*/ 159 w 378"/>
                  <a:gd name="T9" fmla="*/ 16 h 92"/>
                  <a:gd name="T10" fmla="*/ 113 w 378"/>
                  <a:gd name="T11" fmla="*/ 15 h 92"/>
                  <a:gd name="T12" fmla="*/ 52 w 378"/>
                  <a:gd name="T13" fmla="*/ 5 h 92"/>
                  <a:gd name="T14" fmla="*/ 0 w 378"/>
                  <a:gd name="T15" fmla="*/ 0 h 92"/>
                  <a:gd name="T16" fmla="*/ 0 w 378"/>
                  <a:gd name="T17" fmla="*/ 9 h 92"/>
                  <a:gd name="T18" fmla="*/ 12 w 378"/>
                  <a:gd name="T19" fmla="*/ 23 h 92"/>
                  <a:gd name="T20" fmla="*/ 58 w 378"/>
                  <a:gd name="T21" fmla="*/ 23 h 92"/>
                  <a:gd name="T22" fmla="*/ 54 w 378"/>
                  <a:gd name="T23" fmla="*/ 39 h 92"/>
                  <a:gd name="T24" fmla="*/ 61 w 378"/>
                  <a:gd name="T25" fmla="*/ 59 h 92"/>
                  <a:gd name="T26" fmla="*/ 73 w 378"/>
                  <a:gd name="T27" fmla="*/ 73 h 92"/>
                  <a:gd name="T28" fmla="*/ 92 w 378"/>
                  <a:gd name="T29" fmla="*/ 73 h 92"/>
                  <a:gd name="T30" fmla="*/ 109 w 378"/>
                  <a:gd name="T31" fmla="*/ 66 h 92"/>
                  <a:gd name="T32" fmla="*/ 114 w 378"/>
                  <a:gd name="T33" fmla="*/ 44 h 92"/>
                  <a:gd name="T34" fmla="*/ 114 w 378"/>
                  <a:gd name="T35" fmla="*/ 32 h 92"/>
                  <a:gd name="T36" fmla="*/ 158 w 378"/>
                  <a:gd name="T37" fmla="*/ 33 h 92"/>
                  <a:gd name="T38" fmla="*/ 176 w 378"/>
                  <a:gd name="T39" fmla="*/ 39 h 92"/>
                  <a:gd name="T40" fmla="*/ 213 w 378"/>
                  <a:gd name="T41" fmla="*/ 53 h 92"/>
                  <a:gd name="T42" fmla="*/ 266 w 378"/>
                  <a:gd name="T43" fmla="*/ 62 h 92"/>
                  <a:gd name="T44" fmla="*/ 310 w 378"/>
                  <a:gd name="T45" fmla="*/ 63 h 92"/>
                  <a:gd name="T46" fmla="*/ 339 w 378"/>
                  <a:gd name="T47" fmla="*/ 71 h 92"/>
                  <a:gd name="T48" fmla="*/ 365 w 378"/>
                  <a:gd name="T49" fmla="*/ 91 h 92"/>
                  <a:gd name="T50" fmla="*/ 377 w 378"/>
                  <a:gd name="T51" fmla="*/ 71 h 92"/>
                  <a:gd name="T52" fmla="*/ 369 w 378"/>
                  <a:gd name="T53" fmla="*/ 53 h 92"/>
                  <a:gd name="T54" fmla="*/ 363 w 378"/>
                  <a:gd name="T55" fmla="*/ 48 h 92"/>
                  <a:gd name="T56" fmla="*/ 377 w 378"/>
                  <a:gd name="T57" fmla="*/ 57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8"/>
                  <a:gd name="T88" fmla="*/ 0 h 92"/>
                  <a:gd name="T89" fmla="*/ 378 w 378"/>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8" h="92">
                    <a:moveTo>
                      <a:pt x="377" y="57"/>
                    </a:moveTo>
                    <a:lnTo>
                      <a:pt x="345" y="43"/>
                    </a:lnTo>
                    <a:lnTo>
                      <a:pt x="278" y="36"/>
                    </a:lnTo>
                    <a:lnTo>
                      <a:pt x="222" y="29"/>
                    </a:lnTo>
                    <a:lnTo>
                      <a:pt x="159" y="16"/>
                    </a:lnTo>
                    <a:lnTo>
                      <a:pt x="113" y="15"/>
                    </a:lnTo>
                    <a:lnTo>
                      <a:pt x="52" y="5"/>
                    </a:lnTo>
                    <a:lnTo>
                      <a:pt x="0" y="0"/>
                    </a:lnTo>
                    <a:lnTo>
                      <a:pt x="0" y="9"/>
                    </a:lnTo>
                    <a:lnTo>
                      <a:pt x="12" y="23"/>
                    </a:lnTo>
                    <a:lnTo>
                      <a:pt x="58" y="23"/>
                    </a:lnTo>
                    <a:lnTo>
                      <a:pt x="54" y="39"/>
                    </a:lnTo>
                    <a:lnTo>
                      <a:pt x="61" y="59"/>
                    </a:lnTo>
                    <a:lnTo>
                      <a:pt x="73" y="73"/>
                    </a:lnTo>
                    <a:lnTo>
                      <a:pt x="92" y="73"/>
                    </a:lnTo>
                    <a:lnTo>
                      <a:pt x="109" y="66"/>
                    </a:lnTo>
                    <a:lnTo>
                      <a:pt x="114" y="44"/>
                    </a:lnTo>
                    <a:lnTo>
                      <a:pt x="114" y="32"/>
                    </a:lnTo>
                    <a:lnTo>
                      <a:pt x="158" y="33"/>
                    </a:lnTo>
                    <a:lnTo>
                      <a:pt x="176" y="39"/>
                    </a:lnTo>
                    <a:lnTo>
                      <a:pt x="213" y="53"/>
                    </a:lnTo>
                    <a:lnTo>
                      <a:pt x="266" y="62"/>
                    </a:lnTo>
                    <a:lnTo>
                      <a:pt x="310" y="63"/>
                    </a:lnTo>
                    <a:lnTo>
                      <a:pt x="339" y="71"/>
                    </a:lnTo>
                    <a:lnTo>
                      <a:pt x="365" y="91"/>
                    </a:lnTo>
                    <a:lnTo>
                      <a:pt x="377" y="71"/>
                    </a:lnTo>
                    <a:lnTo>
                      <a:pt x="369" y="53"/>
                    </a:lnTo>
                    <a:lnTo>
                      <a:pt x="363" y="48"/>
                    </a:lnTo>
                    <a:lnTo>
                      <a:pt x="377" y="57"/>
                    </a:lnTo>
                  </a:path>
                </a:pathLst>
              </a:custGeom>
              <a:solidFill>
                <a:srgbClr val="000000"/>
              </a:solidFill>
              <a:ln w="12700" cap="rnd">
                <a:noFill/>
                <a:round/>
                <a:headEnd/>
                <a:tailEnd/>
              </a:ln>
            </p:spPr>
            <p:txBody>
              <a:bodyPr/>
              <a:lstStyle/>
              <a:p>
                <a:endParaRPr lang="es-ES"/>
              </a:p>
            </p:txBody>
          </p:sp>
          <p:sp>
            <p:nvSpPr>
              <p:cNvPr id="1083" name="Freeform 62"/>
              <p:cNvSpPr>
                <a:spLocks/>
              </p:cNvSpPr>
              <p:nvPr/>
            </p:nvSpPr>
            <p:spPr bwMode="auto">
              <a:xfrm>
                <a:off x="2614" y="3099"/>
                <a:ext cx="149" cy="427"/>
              </a:xfrm>
              <a:custGeom>
                <a:avLst/>
                <a:gdLst>
                  <a:gd name="T0" fmla="*/ 82 w 149"/>
                  <a:gd name="T1" fmla="*/ 0 h 427"/>
                  <a:gd name="T2" fmla="*/ 63 w 149"/>
                  <a:gd name="T3" fmla="*/ 4 h 427"/>
                  <a:gd name="T4" fmla="*/ 41 w 149"/>
                  <a:gd name="T5" fmla="*/ 4 h 427"/>
                  <a:gd name="T6" fmla="*/ 12 w 149"/>
                  <a:gd name="T7" fmla="*/ 24 h 427"/>
                  <a:gd name="T8" fmla="*/ 1 w 149"/>
                  <a:gd name="T9" fmla="*/ 65 h 427"/>
                  <a:gd name="T10" fmla="*/ 0 w 149"/>
                  <a:gd name="T11" fmla="*/ 121 h 427"/>
                  <a:gd name="T12" fmla="*/ 11 w 149"/>
                  <a:gd name="T13" fmla="*/ 183 h 427"/>
                  <a:gd name="T14" fmla="*/ 31 w 149"/>
                  <a:gd name="T15" fmla="*/ 243 h 427"/>
                  <a:gd name="T16" fmla="*/ 44 w 149"/>
                  <a:gd name="T17" fmla="*/ 294 h 427"/>
                  <a:gd name="T18" fmla="*/ 60 w 149"/>
                  <a:gd name="T19" fmla="*/ 364 h 427"/>
                  <a:gd name="T20" fmla="*/ 77 w 149"/>
                  <a:gd name="T21" fmla="*/ 407 h 427"/>
                  <a:gd name="T22" fmla="*/ 98 w 149"/>
                  <a:gd name="T23" fmla="*/ 426 h 427"/>
                  <a:gd name="T24" fmla="*/ 117 w 149"/>
                  <a:gd name="T25" fmla="*/ 426 h 427"/>
                  <a:gd name="T26" fmla="*/ 139 w 149"/>
                  <a:gd name="T27" fmla="*/ 407 h 427"/>
                  <a:gd name="T28" fmla="*/ 148 w 149"/>
                  <a:gd name="T29" fmla="*/ 380 h 427"/>
                  <a:gd name="T30" fmla="*/ 148 w 149"/>
                  <a:gd name="T31" fmla="*/ 336 h 427"/>
                  <a:gd name="T32" fmla="*/ 135 w 149"/>
                  <a:gd name="T33" fmla="*/ 278 h 427"/>
                  <a:gd name="T34" fmla="*/ 125 w 149"/>
                  <a:gd name="T35" fmla="*/ 199 h 427"/>
                  <a:gd name="T36" fmla="*/ 122 w 149"/>
                  <a:gd name="T37" fmla="*/ 100 h 427"/>
                  <a:gd name="T38" fmla="*/ 128 w 149"/>
                  <a:gd name="T39" fmla="*/ 27 h 427"/>
                  <a:gd name="T40" fmla="*/ 110 w 149"/>
                  <a:gd name="T41" fmla="*/ 1 h 427"/>
                  <a:gd name="T42" fmla="*/ 82 w 149"/>
                  <a:gd name="T43" fmla="*/ 0 h 4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9"/>
                  <a:gd name="T67" fmla="*/ 0 h 427"/>
                  <a:gd name="T68" fmla="*/ 149 w 149"/>
                  <a:gd name="T69" fmla="*/ 427 h 4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9" h="427">
                    <a:moveTo>
                      <a:pt x="82" y="0"/>
                    </a:moveTo>
                    <a:lnTo>
                      <a:pt x="63" y="4"/>
                    </a:lnTo>
                    <a:lnTo>
                      <a:pt x="41" y="4"/>
                    </a:lnTo>
                    <a:lnTo>
                      <a:pt x="12" y="24"/>
                    </a:lnTo>
                    <a:lnTo>
                      <a:pt x="1" y="65"/>
                    </a:lnTo>
                    <a:lnTo>
                      <a:pt x="0" y="121"/>
                    </a:lnTo>
                    <a:lnTo>
                      <a:pt x="11" y="183"/>
                    </a:lnTo>
                    <a:lnTo>
                      <a:pt x="31" y="243"/>
                    </a:lnTo>
                    <a:lnTo>
                      <a:pt x="44" y="294"/>
                    </a:lnTo>
                    <a:lnTo>
                      <a:pt x="60" y="364"/>
                    </a:lnTo>
                    <a:lnTo>
                      <a:pt x="77" y="407"/>
                    </a:lnTo>
                    <a:lnTo>
                      <a:pt x="98" y="426"/>
                    </a:lnTo>
                    <a:lnTo>
                      <a:pt x="117" y="426"/>
                    </a:lnTo>
                    <a:lnTo>
                      <a:pt x="139" y="407"/>
                    </a:lnTo>
                    <a:lnTo>
                      <a:pt x="148" y="380"/>
                    </a:lnTo>
                    <a:lnTo>
                      <a:pt x="148" y="336"/>
                    </a:lnTo>
                    <a:lnTo>
                      <a:pt x="135" y="278"/>
                    </a:lnTo>
                    <a:lnTo>
                      <a:pt x="125" y="199"/>
                    </a:lnTo>
                    <a:lnTo>
                      <a:pt x="122" y="100"/>
                    </a:lnTo>
                    <a:lnTo>
                      <a:pt x="128" y="27"/>
                    </a:lnTo>
                    <a:lnTo>
                      <a:pt x="110" y="1"/>
                    </a:lnTo>
                    <a:lnTo>
                      <a:pt x="82" y="0"/>
                    </a:lnTo>
                  </a:path>
                </a:pathLst>
              </a:custGeom>
              <a:solidFill>
                <a:srgbClr val="000000"/>
              </a:solidFill>
              <a:ln w="12700" cap="rnd">
                <a:noFill/>
                <a:round/>
                <a:headEnd/>
                <a:tailEnd/>
              </a:ln>
            </p:spPr>
            <p:txBody>
              <a:bodyPr/>
              <a:lstStyle/>
              <a:p>
                <a:endParaRPr lang="es-ES"/>
              </a:p>
            </p:txBody>
          </p:sp>
          <p:sp>
            <p:nvSpPr>
              <p:cNvPr id="1084" name="Freeform 63"/>
              <p:cNvSpPr>
                <a:spLocks/>
              </p:cNvSpPr>
              <p:nvPr/>
            </p:nvSpPr>
            <p:spPr bwMode="auto">
              <a:xfrm>
                <a:off x="2727" y="3117"/>
                <a:ext cx="167" cy="382"/>
              </a:xfrm>
              <a:custGeom>
                <a:avLst/>
                <a:gdLst>
                  <a:gd name="T0" fmla="*/ 39 w 167"/>
                  <a:gd name="T1" fmla="*/ 14 h 382"/>
                  <a:gd name="T2" fmla="*/ 21 w 167"/>
                  <a:gd name="T3" fmla="*/ 0 h 382"/>
                  <a:gd name="T4" fmla="*/ 8 w 167"/>
                  <a:gd name="T5" fmla="*/ 0 h 382"/>
                  <a:gd name="T6" fmla="*/ 0 w 167"/>
                  <a:gd name="T7" fmla="*/ 11 h 382"/>
                  <a:gd name="T8" fmla="*/ 4 w 167"/>
                  <a:gd name="T9" fmla="*/ 35 h 382"/>
                  <a:gd name="T10" fmla="*/ 15 w 167"/>
                  <a:gd name="T11" fmla="*/ 49 h 382"/>
                  <a:gd name="T12" fmla="*/ 36 w 167"/>
                  <a:gd name="T13" fmla="*/ 65 h 382"/>
                  <a:gd name="T14" fmla="*/ 75 w 167"/>
                  <a:gd name="T15" fmla="*/ 87 h 382"/>
                  <a:gd name="T16" fmla="*/ 126 w 167"/>
                  <a:gd name="T17" fmla="*/ 127 h 382"/>
                  <a:gd name="T18" fmla="*/ 145 w 167"/>
                  <a:gd name="T19" fmla="*/ 128 h 382"/>
                  <a:gd name="T20" fmla="*/ 135 w 167"/>
                  <a:gd name="T21" fmla="*/ 163 h 382"/>
                  <a:gd name="T22" fmla="*/ 113 w 167"/>
                  <a:gd name="T23" fmla="*/ 202 h 382"/>
                  <a:gd name="T24" fmla="*/ 95 w 167"/>
                  <a:gd name="T25" fmla="*/ 250 h 382"/>
                  <a:gd name="T26" fmla="*/ 87 w 167"/>
                  <a:gd name="T27" fmla="*/ 299 h 382"/>
                  <a:gd name="T28" fmla="*/ 91 w 167"/>
                  <a:gd name="T29" fmla="*/ 315 h 382"/>
                  <a:gd name="T30" fmla="*/ 102 w 167"/>
                  <a:gd name="T31" fmla="*/ 325 h 382"/>
                  <a:gd name="T32" fmla="*/ 116 w 167"/>
                  <a:gd name="T33" fmla="*/ 332 h 382"/>
                  <a:gd name="T34" fmla="*/ 131 w 167"/>
                  <a:gd name="T35" fmla="*/ 346 h 382"/>
                  <a:gd name="T36" fmla="*/ 136 w 167"/>
                  <a:gd name="T37" fmla="*/ 362 h 382"/>
                  <a:gd name="T38" fmla="*/ 141 w 167"/>
                  <a:gd name="T39" fmla="*/ 381 h 382"/>
                  <a:gd name="T40" fmla="*/ 152 w 167"/>
                  <a:gd name="T41" fmla="*/ 381 h 382"/>
                  <a:gd name="T42" fmla="*/ 155 w 167"/>
                  <a:gd name="T43" fmla="*/ 367 h 382"/>
                  <a:gd name="T44" fmla="*/ 148 w 167"/>
                  <a:gd name="T45" fmla="*/ 345 h 382"/>
                  <a:gd name="T46" fmla="*/ 127 w 167"/>
                  <a:gd name="T47" fmla="*/ 329 h 382"/>
                  <a:gd name="T48" fmla="*/ 115 w 167"/>
                  <a:gd name="T49" fmla="*/ 315 h 382"/>
                  <a:gd name="T50" fmla="*/ 104 w 167"/>
                  <a:gd name="T51" fmla="*/ 306 h 382"/>
                  <a:gd name="T52" fmla="*/ 101 w 167"/>
                  <a:gd name="T53" fmla="*/ 291 h 382"/>
                  <a:gd name="T54" fmla="*/ 106 w 167"/>
                  <a:gd name="T55" fmla="*/ 250 h 382"/>
                  <a:gd name="T56" fmla="*/ 123 w 167"/>
                  <a:gd name="T57" fmla="*/ 219 h 382"/>
                  <a:gd name="T58" fmla="*/ 136 w 167"/>
                  <a:gd name="T59" fmla="*/ 192 h 382"/>
                  <a:gd name="T60" fmla="*/ 155 w 167"/>
                  <a:gd name="T61" fmla="*/ 162 h 382"/>
                  <a:gd name="T62" fmla="*/ 166 w 167"/>
                  <a:gd name="T63" fmla="*/ 133 h 382"/>
                  <a:gd name="T64" fmla="*/ 166 w 167"/>
                  <a:gd name="T65" fmla="*/ 115 h 382"/>
                  <a:gd name="T66" fmla="*/ 157 w 167"/>
                  <a:gd name="T67" fmla="*/ 107 h 382"/>
                  <a:gd name="T68" fmla="*/ 119 w 167"/>
                  <a:gd name="T69" fmla="*/ 77 h 382"/>
                  <a:gd name="T70" fmla="*/ 83 w 167"/>
                  <a:gd name="T71" fmla="*/ 49 h 382"/>
                  <a:gd name="T72" fmla="*/ 46 w 167"/>
                  <a:gd name="T73" fmla="*/ 24 h 382"/>
                  <a:gd name="T74" fmla="*/ 39 w 167"/>
                  <a:gd name="T75" fmla="*/ 14 h 3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7"/>
                  <a:gd name="T115" fmla="*/ 0 h 382"/>
                  <a:gd name="T116" fmla="*/ 167 w 167"/>
                  <a:gd name="T117" fmla="*/ 382 h 3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7" h="382">
                    <a:moveTo>
                      <a:pt x="39" y="14"/>
                    </a:moveTo>
                    <a:lnTo>
                      <a:pt x="21" y="0"/>
                    </a:lnTo>
                    <a:lnTo>
                      <a:pt x="8" y="0"/>
                    </a:lnTo>
                    <a:lnTo>
                      <a:pt x="0" y="11"/>
                    </a:lnTo>
                    <a:lnTo>
                      <a:pt x="4" y="35"/>
                    </a:lnTo>
                    <a:lnTo>
                      <a:pt x="15" y="49"/>
                    </a:lnTo>
                    <a:lnTo>
                      <a:pt x="36" y="65"/>
                    </a:lnTo>
                    <a:lnTo>
                      <a:pt x="75" y="87"/>
                    </a:lnTo>
                    <a:lnTo>
                      <a:pt x="126" y="127"/>
                    </a:lnTo>
                    <a:lnTo>
                      <a:pt x="145" y="128"/>
                    </a:lnTo>
                    <a:lnTo>
                      <a:pt x="135" y="163"/>
                    </a:lnTo>
                    <a:lnTo>
                      <a:pt x="113" y="202"/>
                    </a:lnTo>
                    <a:lnTo>
                      <a:pt x="95" y="250"/>
                    </a:lnTo>
                    <a:lnTo>
                      <a:pt x="87" y="299"/>
                    </a:lnTo>
                    <a:lnTo>
                      <a:pt x="91" y="315"/>
                    </a:lnTo>
                    <a:lnTo>
                      <a:pt x="102" y="325"/>
                    </a:lnTo>
                    <a:lnTo>
                      <a:pt x="116" y="332"/>
                    </a:lnTo>
                    <a:lnTo>
                      <a:pt x="131" y="346"/>
                    </a:lnTo>
                    <a:lnTo>
                      <a:pt x="136" y="362"/>
                    </a:lnTo>
                    <a:lnTo>
                      <a:pt x="141" y="381"/>
                    </a:lnTo>
                    <a:lnTo>
                      <a:pt x="152" y="381"/>
                    </a:lnTo>
                    <a:lnTo>
                      <a:pt x="155" y="367"/>
                    </a:lnTo>
                    <a:lnTo>
                      <a:pt x="148" y="345"/>
                    </a:lnTo>
                    <a:lnTo>
                      <a:pt x="127" y="329"/>
                    </a:lnTo>
                    <a:lnTo>
                      <a:pt x="115" y="315"/>
                    </a:lnTo>
                    <a:lnTo>
                      <a:pt x="104" y="306"/>
                    </a:lnTo>
                    <a:lnTo>
                      <a:pt x="101" y="291"/>
                    </a:lnTo>
                    <a:lnTo>
                      <a:pt x="106" y="250"/>
                    </a:lnTo>
                    <a:lnTo>
                      <a:pt x="123" y="219"/>
                    </a:lnTo>
                    <a:lnTo>
                      <a:pt x="136" y="192"/>
                    </a:lnTo>
                    <a:lnTo>
                      <a:pt x="155" y="162"/>
                    </a:lnTo>
                    <a:lnTo>
                      <a:pt x="166" y="133"/>
                    </a:lnTo>
                    <a:lnTo>
                      <a:pt x="166" y="115"/>
                    </a:lnTo>
                    <a:lnTo>
                      <a:pt x="157" y="107"/>
                    </a:lnTo>
                    <a:lnTo>
                      <a:pt x="119" y="77"/>
                    </a:lnTo>
                    <a:lnTo>
                      <a:pt x="83" y="49"/>
                    </a:lnTo>
                    <a:lnTo>
                      <a:pt x="46" y="24"/>
                    </a:lnTo>
                    <a:lnTo>
                      <a:pt x="39" y="14"/>
                    </a:lnTo>
                  </a:path>
                </a:pathLst>
              </a:custGeom>
              <a:solidFill>
                <a:srgbClr val="000000"/>
              </a:solidFill>
              <a:ln w="12700" cap="rnd">
                <a:noFill/>
                <a:round/>
                <a:headEnd/>
                <a:tailEnd/>
              </a:ln>
            </p:spPr>
            <p:txBody>
              <a:bodyPr/>
              <a:lstStyle/>
              <a:p>
                <a:endParaRPr lang="es-ES"/>
              </a:p>
            </p:txBody>
          </p:sp>
          <p:sp>
            <p:nvSpPr>
              <p:cNvPr id="1085" name="Freeform 64"/>
              <p:cNvSpPr>
                <a:spLocks/>
              </p:cNvSpPr>
              <p:nvPr/>
            </p:nvSpPr>
            <p:spPr bwMode="auto">
              <a:xfrm>
                <a:off x="2617" y="3490"/>
                <a:ext cx="111" cy="412"/>
              </a:xfrm>
              <a:custGeom>
                <a:avLst/>
                <a:gdLst>
                  <a:gd name="T0" fmla="*/ 89 w 111"/>
                  <a:gd name="T1" fmla="*/ 47 h 412"/>
                  <a:gd name="T2" fmla="*/ 104 w 111"/>
                  <a:gd name="T3" fmla="*/ 20 h 412"/>
                  <a:gd name="T4" fmla="*/ 99 w 111"/>
                  <a:gd name="T5" fmla="*/ 0 h 412"/>
                  <a:gd name="T6" fmla="*/ 85 w 111"/>
                  <a:gd name="T7" fmla="*/ 0 h 412"/>
                  <a:gd name="T8" fmla="*/ 68 w 111"/>
                  <a:gd name="T9" fmla="*/ 21 h 412"/>
                  <a:gd name="T10" fmla="*/ 46 w 111"/>
                  <a:gd name="T11" fmla="*/ 67 h 412"/>
                  <a:gd name="T12" fmla="*/ 34 w 111"/>
                  <a:gd name="T13" fmla="*/ 111 h 412"/>
                  <a:gd name="T14" fmla="*/ 23 w 111"/>
                  <a:gd name="T15" fmla="*/ 153 h 412"/>
                  <a:gd name="T16" fmla="*/ 20 w 111"/>
                  <a:gd name="T17" fmla="*/ 191 h 412"/>
                  <a:gd name="T18" fmla="*/ 20 w 111"/>
                  <a:gd name="T19" fmla="*/ 212 h 412"/>
                  <a:gd name="T20" fmla="*/ 32 w 111"/>
                  <a:gd name="T21" fmla="*/ 238 h 412"/>
                  <a:gd name="T22" fmla="*/ 49 w 111"/>
                  <a:gd name="T23" fmla="*/ 304 h 412"/>
                  <a:gd name="T24" fmla="*/ 70 w 111"/>
                  <a:gd name="T25" fmla="*/ 344 h 412"/>
                  <a:gd name="T26" fmla="*/ 75 w 111"/>
                  <a:gd name="T27" fmla="*/ 361 h 412"/>
                  <a:gd name="T28" fmla="*/ 56 w 111"/>
                  <a:gd name="T29" fmla="*/ 364 h 412"/>
                  <a:gd name="T30" fmla="*/ 31 w 111"/>
                  <a:gd name="T31" fmla="*/ 364 h 412"/>
                  <a:gd name="T32" fmla="*/ 0 w 111"/>
                  <a:gd name="T33" fmla="*/ 379 h 412"/>
                  <a:gd name="T34" fmla="*/ 2 w 111"/>
                  <a:gd name="T35" fmla="*/ 390 h 412"/>
                  <a:gd name="T36" fmla="*/ 6 w 111"/>
                  <a:gd name="T37" fmla="*/ 404 h 412"/>
                  <a:gd name="T38" fmla="*/ 16 w 111"/>
                  <a:gd name="T39" fmla="*/ 411 h 412"/>
                  <a:gd name="T40" fmla="*/ 36 w 111"/>
                  <a:gd name="T41" fmla="*/ 401 h 412"/>
                  <a:gd name="T42" fmla="*/ 56 w 111"/>
                  <a:gd name="T43" fmla="*/ 386 h 412"/>
                  <a:gd name="T44" fmla="*/ 85 w 111"/>
                  <a:gd name="T45" fmla="*/ 383 h 412"/>
                  <a:gd name="T46" fmla="*/ 102 w 111"/>
                  <a:gd name="T47" fmla="*/ 389 h 412"/>
                  <a:gd name="T48" fmla="*/ 110 w 111"/>
                  <a:gd name="T49" fmla="*/ 381 h 412"/>
                  <a:gd name="T50" fmla="*/ 110 w 111"/>
                  <a:gd name="T51" fmla="*/ 369 h 412"/>
                  <a:gd name="T52" fmla="*/ 100 w 111"/>
                  <a:gd name="T53" fmla="*/ 355 h 412"/>
                  <a:gd name="T54" fmla="*/ 85 w 111"/>
                  <a:gd name="T55" fmla="*/ 334 h 412"/>
                  <a:gd name="T56" fmla="*/ 57 w 111"/>
                  <a:gd name="T57" fmla="*/ 277 h 412"/>
                  <a:gd name="T58" fmla="*/ 44 w 111"/>
                  <a:gd name="T59" fmla="*/ 229 h 412"/>
                  <a:gd name="T60" fmla="*/ 41 w 111"/>
                  <a:gd name="T61" fmla="*/ 181 h 412"/>
                  <a:gd name="T62" fmla="*/ 42 w 111"/>
                  <a:gd name="T63" fmla="*/ 156 h 412"/>
                  <a:gd name="T64" fmla="*/ 52 w 111"/>
                  <a:gd name="T65" fmla="*/ 111 h 412"/>
                  <a:gd name="T66" fmla="*/ 77 w 111"/>
                  <a:gd name="T67" fmla="*/ 62 h 412"/>
                  <a:gd name="T68" fmla="*/ 95 w 111"/>
                  <a:gd name="T69" fmla="*/ 37 h 412"/>
                  <a:gd name="T70" fmla="*/ 89 w 111"/>
                  <a:gd name="T71" fmla="*/ 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1"/>
                  <a:gd name="T109" fmla="*/ 0 h 412"/>
                  <a:gd name="T110" fmla="*/ 111 w 1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1" h="412">
                    <a:moveTo>
                      <a:pt x="89" y="47"/>
                    </a:moveTo>
                    <a:lnTo>
                      <a:pt x="104" y="20"/>
                    </a:lnTo>
                    <a:lnTo>
                      <a:pt x="99" y="0"/>
                    </a:lnTo>
                    <a:lnTo>
                      <a:pt x="85" y="0"/>
                    </a:lnTo>
                    <a:lnTo>
                      <a:pt x="68" y="21"/>
                    </a:lnTo>
                    <a:lnTo>
                      <a:pt x="46" y="67"/>
                    </a:lnTo>
                    <a:lnTo>
                      <a:pt x="34" y="111"/>
                    </a:lnTo>
                    <a:lnTo>
                      <a:pt x="23" y="153"/>
                    </a:lnTo>
                    <a:lnTo>
                      <a:pt x="20" y="191"/>
                    </a:lnTo>
                    <a:lnTo>
                      <a:pt x="20" y="212"/>
                    </a:lnTo>
                    <a:lnTo>
                      <a:pt x="32" y="238"/>
                    </a:lnTo>
                    <a:lnTo>
                      <a:pt x="49" y="304"/>
                    </a:lnTo>
                    <a:lnTo>
                      <a:pt x="70" y="344"/>
                    </a:lnTo>
                    <a:lnTo>
                      <a:pt x="75" y="361"/>
                    </a:lnTo>
                    <a:lnTo>
                      <a:pt x="56" y="364"/>
                    </a:lnTo>
                    <a:lnTo>
                      <a:pt x="31" y="364"/>
                    </a:lnTo>
                    <a:lnTo>
                      <a:pt x="0" y="379"/>
                    </a:lnTo>
                    <a:lnTo>
                      <a:pt x="2" y="390"/>
                    </a:lnTo>
                    <a:lnTo>
                      <a:pt x="6" y="404"/>
                    </a:lnTo>
                    <a:lnTo>
                      <a:pt x="16" y="411"/>
                    </a:lnTo>
                    <a:lnTo>
                      <a:pt x="36" y="401"/>
                    </a:lnTo>
                    <a:lnTo>
                      <a:pt x="56" y="386"/>
                    </a:lnTo>
                    <a:lnTo>
                      <a:pt x="85" y="383"/>
                    </a:lnTo>
                    <a:lnTo>
                      <a:pt x="102" y="389"/>
                    </a:lnTo>
                    <a:lnTo>
                      <a:pt x="110" y="381"/>
                    </a:lnTo>
                    <a:lnTo>
                      <a:pt x="110" y="369"/>
                    </a:lnTo>
                    <a:lnTo>
                      <a:pt x="100" y="355"/>
                    </a:lnTo>
                    <a:lnTo>
                      <a:pt x="85" y="334"/>
                    </a:lnTo>
                    <a:lnTo>
                      <a:pt x="57" y="277"/>
                    </a:lnTo>
                    <a:lnTo>
                      <a:pt x="44" y="229"/>
                    </a:lnTo>
                    <a:lnTo>
                      <a:pt x="41" y="181"/>
                    </a:lnTo>
                    <a:lnTo>
                      <a:pt x="42" y="156"/>
                    </a:lnTo>
                    <a:lnTo>
                      <a:pt x="52" y="111"/>
                    </a:lnTo>
                    <a:lnTo>
                      <a:pt x="77" y="62"/>
                    </a:lnTo>
                    <a:lnTo>
                      <a:pt x="95" y="37"/>
                    </a:lnTo>
                    <a:lnTo>
                      <a:pt x="89" y="47"/>
                    </a:lnTo>
                  </a:path>
                </a:pathLst>
              </a:custGeom>
              <a:solidFill>
                <a:srgbClr val="000000"/>
              </a:solidFill>
              <a:ln w="12700" cap="rnd">
                <a:noFill/>
                <a:round/>
                <a:headEnd/>
                <a:tailEnd/>
              </a:ln>
            </p:spPr>
            <p:txBody>
              <a:bodyPr/>
              <a:lstStyle/>
              <a:p>
                <a:endParaRPr lang="es-ES"/>
              </a:p>
            </p:txBody>
          </p:sp>
          <p:sp>
            <p:nvSpPr>
              <p:cNvPr id="1086" name="Freeform 65"/>
              <p:cNvSpPr>
                <a:spLocks/>
              </p:cNvSpPr>
              <p:nvPr/>
            </p:nvSpPr>
            <p:spPr bwMode="auto">
              <a:xfrm>
                <a:off x="2736" y="3460"/>
                <a:ext cx="167" cy="456"/>
              </a:xfrm>
              <a:custGeom>
                <a:avLst/>
                <a:gdLst>
                  <a:gd name="T0" fmla="*/ 69 w 167"/>
                  <a:gd name="T1" fmla="*/ 79 h 456"/>
                  <a:gd name="T2" fmla="*/ 44 w 167"/>
                  <a:gd name="T3" fmla="*/ 36 h 456"/>
                  <a:gd name="T4" fmla="*/ 22 w 167"/>
                  <a:gd name="T5" fmla="*/ 0 h 456"/>
                  <a:gd name="T6" fmla="*/ 7 w 167"/>
                  <a:gd name="T7" fmla="*/ 3 h 456"/>
                  <a:gd name="T8" fmla="*/ 0 w 167"/>
                  <a:gd name="T9" fmla="*/ 19 h 456"/>
                  <a:gd name="T10" fmla="*/ 0 w 167"/>
                  <a:gd name="T11" fmla="*/ 45 h 456"/>
                  <a:gd name="T12" fmla="*/ 13 w 167"/>
                  <a:gd name="T13" fmla="*/ 61 h 456"/>
                  <a:gd name="T14" fmla="*/ 36 w 167"/>
                  <a:gd name="T15" fmla="*/ 81 h 456"/>
                  <a:gd name="T16" fmla="*/ 55 w 167"/>
                  <a:gd name="T17" fmla="*/ 106 h 456"/>
                  <a:gd name="T18" fmla="*/ 76 w 167"/>
                  <a:gd name="T19" fmla="*/ 140 h 456"/>
                  <a:gd name="T20" fmla="*/ 84 w 167"/>
                  <a:gd name="T21" fmla="*/ 165 h 456"/>
                  <a:gd name="T22" fmla="*/ 94 w 167"/>
                  <a:gd name="T23" fmla="*/ 195 h 456"/>
                  <a:gd name="T24" fmla="*/ 100 w 167"/>
                  <a:gd name="T25" fmla="*/ 236 h 456"/>
                  <a:gd name="T26" fmla="*/ 100 w 167"/>
                  <a:gd name="T27" fmla="*/ 273 h 456"/>
                  <a:gd name="T28" fmla="*/ 94 w 167"/>
                  <a:gd name="T29" fmla="*/ 320 h 456"/>
                  <a:gd name="T30" fmla="*/ 81 w 167"/>
                  <a:gd name="T31" fmla="*/ 364 h 456"/>
                  <a:gd name="T32" fmla="*/ 69 w 167"/>
                  <a:gd name="T33" fmla="*/ 389 h 456"/>
                  <a:gd name="T34" fmla="*/ 62 w 167"/>
                  <a:gd name="T35" fmla="*/ 406 h 456"/>
                  <a:gd name="T36" fmla="*/ 62 w 167"/>
                  <a:gd name="T37" fmla="*/ 419 h 456"/>
                  <a:gd name="T38" fmla="*/ 69 w 167"/>
                  <a:gd name="T39" fmla="*/ 424 h 456"/>
                  <a:gd name="T40" fmla="*/ 87 w 167"/>
                  <a:gd name="T41" fmla="*/ 424 h 456"/>
                  <a:gd name="T42" fmla="*/ 114 w 167"/>
                  <a:gd name="T43" fmla="*/ 431 h 456"/>
                  <a:gd name="T44" fmla="*/ 135 w 167"/>
                  <a:gd name="T45" fmla="*/ 441 h 456"/>
                  <a:gd name="T46" fmla="*/ 147 w 167"/>
                  <a:gd name="T47" fmla="*/ 455 h 456"/>
                  <a:gd name="T48" fmla="*/ 158 w 167"/>
                  <a:gd name="T49" fmla="*/ 449 h 456"/>
                  <a:gd name="T50" fmla="*/ 166 w 167"/>
                  <a:gd name="T51" fmla="*/ 431 h 456"/>
                  <a:gd name="T52" fmla="*/ 165 w 167"/>
                  <a:gd name="T53" fmla="*/ 416 h 456"/>
                  <a:gd name="T54" fmla="*/ 143 w 167"/>
                  <a:gd name="T55" fmla="*/ 404 h 456"/>
                  <a:gd name="T56" fmla="*/ 110 w 167"/>
                  <a:gd name="T57" fmla="*/ 400 h 456"/>
                  <a:gd name="T58" fmla="*/ 79 w 167"/>
                  <a:gd name="T59" fmla="*/ 400 h 456"/>
                  <a:gd name="T60" fmla="*/ 92 w 167"/>
                  <a:gd name="T61" fmla="*/ 380 h 456"/>
                  <a:gd name="T62" fmla="*/ 98 w 167"/>
                  <a:gd name="T63" fmla="*/ 355 h 456"/>
                  <a:gd name="T64" fmla="*/ 106 w 167"/>
                  <a:gd name="T65" fmla="*/ 320 h 456"/>
                  <a:gd name="T66" fmla="*/ 116 w 167"/>
                  <a:gd name="T67" fmla="*/ 282 h 456"/>
                  <a:gd name="T68" fmla="*/ 116 w 167"/>
                  <a:gd name="T69" fmla="*/ 238 h 456"/>
                  <a:gd name="T70" fmla="*/ 114 w 167"/>
                  <a:gd name="T71" fmla="*/ 195 h 456"/>
                  <a:gd name="T72" fmla="*/ 103 w 167"/>
                  <a:gd name="T73" fmla="*/ 157 h 456"/>
                  <a:gd name="T74" fmla="*/ 83 w 167"/>
                  <a:gd name="T75" fmla="*/ 106 h 456"/>
                  <a:gd name="T76" fmla="*/ 69 w 167"/>
                  <a:gd name="T77" fmla="*/ 79 h 4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7"/>
                  <a:gd name="T118" fmla="*/ 0 h 456"/>
                  <a:gd name="T119" fmla="*/ 167 w 167"/>
                  <a:gd name="T120" fmla="*/ 456 h 4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7" h="456">
                    <a:moveTo>
                      <a:pt x="69" y="79"/>
                    </a:moveTo>
                    <a:lnTo>
                      <a:pt x="44" y="36"/>
                    </a:lnTo>
                    <a:lnTo>
                      <a:pt x="22" y="0"/>
                    </a:lnTo>
                    <a:lnTo>
                      <a:pt x="7" y="3"/>
                    </a:lnTo>
                    <a:lnTo>
                      <a:pt x="0" y="19"/>
                    </a:lnTo>
                    <a:lnTo>
                      <a:pt x="0" y="45"/>
                    </a:lnTo>
                    <a:lnTo>
                      <a:pt x="13" y="61"/>
                    </a:lnTo>
                    <a:lnTo>
                      <a:pt x="36" y="81"/>
                    </a:lnTo>
                    <a:lnTo>
                      <a:pt x="55" y="106"/>
                    </a:lnTo>
                    <a:lnTo>
                      <a:pt x="76" y="140"/>
                    </a:lnTo>
                    <a:lnTo>
                      <a:pt x="84" y="165"/>
                    </a:lnTo>
                    <a:lnTo>
                      <a:pt x="94" y="195"/>
                    </a:lnTo>
                    <a:lnTo>
                      <a:pt x="100" y="236"/>
                    </a:lnTo>
                    <a:lnTo>
                      <a:pt x="100" y="273"/>
                    </a:lnTo>
                    <a:lnTo>
                      <a:pt x="94" y="320"/>
                    </a:lnTo>
                    <a:lnTo>
                      <a:pt x="81" y="364"/>
                    </a:lnTo>
                    <a:lnTo>
                      <a:pt x="69" y="389"/>
                    </a:lnTo>
                    <a:lnTo>
                      <a:pt x="62" y="406"/>
                    </a:lnTo>
                    <a:lnTo>
                      <a:pt x="62" y="419"/>
                    </a:lnTo>
                    <a:lnTo>
                      <a:pt x="69" y="424"/>
                    </a:lnTo>
                    <a:lnTo>
                      <a:pt x="87" y="424"/>
                    </a:lnTo>
                    <a:lnTo>
                      <a:pt x="114" y="431"/>
                    </a:lnTo>
                    <a:lnTo>
                      <a:pt x="135" y="441"/>
                    </a:lnTo>
                    <a:lnTo>
                      <a:pt x="147" y="455"/>
                    </a:lnTo>
                    <a:lnTo>
                      <a:pt x="158" y="449"/>
                    </a:lnTo>
                    <a:lnTo>
                      <a:pt x="166" y="431"/>
                    </a:lnTo>
                    <a:lnTo>
                      <a:pt x="165" y="416"/>
                    </a:lnTo>
                    <a:lnTo>
                      <a:pt x="143" y="404"/>
                    </a:lnTo>
                    <a:lnTo>
                      <a:pt x="110" y="400"/>
                    </a:lnTo>
                    <a:lnTo>
                      <a:pt x="79" y="400"/>
                    </a:lnTo>
                    <a:lnTo>
                      <a:pt x="92" y="380"/>
                    </a:lnTo>
                    <a:lnTo>
                      <a:pt x="98" y="355"/>
                    </a:lnTo>
                    <a:lnTo>
                      <a:pt x="106" y="320"/>
                    </a:lnTo>
                    <a:lnTo>
                      <a:pt x="116" y="282"/>
                    </a:lnTo>
                    <a:lnTo>
                      <a:pt x="116" y="238"/>
                    </a:lnTo>
                    <a:lnTo>
                      <a:pt x="114" y="195"/>
                    </a:lnTo>
                    <a:lnTo>
                      <a:pt x="103" y="157"/>
                    </a:lnTo>
                    <a:lnTo>
                      <a:pt x="83" y="106"/>
                    </a:lnTo>
                    <a:lnTo>
                      <a:pt x="69" y="79"/>
                    </a:lnTo>
                  </a:path>
                </a:pathLst>
              </a:custGeom>
              <a:solidFill>
                <a:srgbClr val="000000"/>
              </a:solidFill>
              <a:ln w="12700" cap="rnd">
                <a:noFill/>
                <a:round/>
                <a:headEnd/>
                <a:tailEnd/>
              </a:ln>
            </p:spPr>
            <p:txBody>
              <a:bodyPr/>
              <a:lstStyle/>
              <a:p>
                <a:endParaRPr lang="es-ES"/>
              </a:p>
            </p:txBody>
          </p:sp>
        </p:grpSp>
        <p:graphicFrame>
          <p:nvGraphicFramePr>
            <p:cNvPr id="1026" name="Object 66">
              <a:hlinkClick r:id="" action="ppaction://ole?verb=0"/>
            </p:cNvPr>
            <p:cNvGraphicFramePr>
              <a:graphicFrameLocks/>
            </p:cNvGraphicFramePr>
            <p:nvPr/>
          </p:nvGraphicFramePr>
          <p:xfrm>
            <a:off x="1359" y="2035"/>
            <a:ext cx="695" cy="940"/>
          </p:xfrm>
          <a:graphic>
            <a:graphicData uri="http://schemas.openxmlformats.org/presentationml/2006/ole">
              <mc:AlternateContent xmlns:mc="http://schemas.openxmlformats.org/markup-compatibility/2006">
                <mc:Choice xmlns:v="urn:schemas-microsoft-com:vml" Requires="v">
                  <p:oleObj spid="_x0000_s1044" name="ClipArt" r:id="rId4" imgW="2998440" imgH="3659040" progId="">
                    <p:embed/>
                  </p:oleObj>
                </mc:Choice>
                <mc:Fallback>
                  <p:oleObj name="ClipArt" r:id="rId4" imgW="2998440" imgH="3659040" progId="">
                    <p:embed/>
                    <p:pic>
                      <p:nvPicPr>
                        <p:cNvPr id="0" name="Object 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 y="2035"/>
                          <a:ext cx="695" cy="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0" name="Group 67"/>
            <p:cNvGrpSpPr>
              <a:grpSpLocks/>
            </p:cNvGrpSpPr>
            <p:nvPr/>
          </p:nvGrpSpPr>
          <p:grpSpPr bwMode="auto">
            <a:xfrm>
              <a:off x="2387" y="1766"/>
              <a:ext cx="334" cy="672"/>
              <a:chOff x="2387" y="1766"/>
              <a:chExt cx="334" cy="672"/>
            </a:xfrm>
          </p:grpSpPr>
          <p:sp>
            <p:nvSpPr>
              <p:cNvPr id="1075" name="Freeform 68"/>
              <p:cNvSpPr>
                <a:spLocks/>
              </p:cNvSpPr>
              <p:nvPr/>
            </p:nvSpPr>
            <p:spPr bwMode="auto">
              <a:xfrm>
                <a:off x="2530" y="1766"/>
                <a:ext cx="98" cy="155"/>
              </a:xfrm>
              <a:custGeom>
                <a:avLst/>
                <a:gdLst>
                  <a:gd name="T0" fmla="*/ 77 w 98"/>
                  <a:gd name="T1" fmla="*/ 7 h 155"/>
                  <a:gd name="T2" fmla="*/ 66 w 98"/>
                  <a:gd name="T3" fmla="*/ 0 h 155"/>
                  <a:gd name="T4" fmla="*/ 58 w 98"/>
                  <a:gd name="T5" fmla="*/ 4 h 155"/>
                  <a:gd name="T6" fmla="*/ 50 w 98"/>
                  <a:gd name="T7" fmla="*/ 21 h 155"/>
                  <a:gd name="T8" fmla="*/ 45 w 98"/>
                  <a:gd name="T9" fmla="*/ 45 h 155"/>
                  <a:gd name="T10" fmla="*/ 44 w 98"/>
                  <a:gd name="T11" fmla="*/ 63 h 155"/>
                  <a:gd name="T12" fmla="*/ 43 w 98"/>
                  <a:gd name="T13" fmla="*/ 85 h 155"/>
                  <a:gd name="T14" fmla="*/ 9 w 98"/>
                  <a:gd name="T15" fmla="*/ 83 h 155"/>
                  <a:gd name="T16" fmla="*/ 0 w 98"/>
                  <a:gd name="T17" fmla="*/ 87 h 155"/>
                  <a:gd name="T18" fmla="*/ 1 w 98"/>
                  <a:gd name="T19" fmla="*/ 97 h 155"/>
                  <a:gd name="T20" fmla="*/ 19 w 98"/>
                  <a:gd name="T21" fmla="*/ 93 h 155"/>
                  <a:gd name="T22" fmla="*/ 44 w 98"/>
                  <a:gd name="T23" fmla="*/ 99 h 155"/>
                  <a:gd name="T24" fmla="*/ 49 w 98"/>
                  <a:gd name="T25" fmla="*/ 121 h 155"/>
                  <a:gd name="T26" fmla="*/ 56 w 98"/>
                  <a:gd name="T27" fmla="*/ 140 h 155"/>
                  <a:gd name="T28" fmla="*/ 64 w 98"/>
                  <a:gd name="T29" fmla="*/ 147 h 155"/>
                  <a:gd name="T30" fmla="*/ 73 w 98"/>
                  <a:gd name="T31" fmla="*/ 154 h 155"/>
                  <a:gd name="T32" fmla="*/ 80 w 98"/>
                  <a:gd name="T33" fmla="*/ 149 h 155"/>
                  <a:gd name="T34" fmla="*/ 89 w 98"/>
                  <a:gd name="T35" fmla="*/ 132 h 155"/>
                  <a:gd name="T36" fmla="*/ 95 w 98"/>
                  <a:gd name="T37" fmla="*/ 111 h 155"/>
                  <a:gd name="T38" fmla="*/ 97 w 98"/>
                  <a:gd name="T39" fmla="*/ 94 h 155"/>
                  <a:gd name="T40" fmla="*/ 93 w 98"/>
                  <a:gd name="T41" fmla="*/ 58 h 155"/>
                  <a:gd name="T42" fmla="*/ 86 w 98"/>
                  <a:gd name="T43" fmla="*/ 31 h 155"/>
                  <a:gd name="T44" fmla="*/ 80 w 98"/>
                  <a:gd name="T45" fmla="*/ 15 h 155"/>
                  <a:gd name="T46" fmla="*/ 73 w 98"/>
                  <a:gd name="T47" fmla="*/ 6 h 155"/>
                  <a:gd name="T48" fmla="*/ 77 w 98"/>
                  <a:gd name="T49" fmla="*/ 7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8"/>
                  <a:gd name="T76" fmla="*/ 0 h 155"/>
                  <a:gd name="T77" fmla="*/ 98 w 98"/>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8" h="155">
                    <a:moveTo>
                      <a:pt x="77" y="7"/>
                    </a:moveTo>
                    <a:lnTo>
                      <a:pt x="66" y="0"/>
                    </a:lnTo>
                    <a:lnTo>
                      <a:pt x="58" y="4"/>
                    </a:lnTo>
                    <a:lnTo>
                      <a:pt x="50" y="21"/>
                    </a:lnTo>
                    <a:lnTo>
                      <a:pt x="45" y="45"/>
                    </a:lnTo>
                    <a:lnTo>
                      <a:pt x="44" y="63"/>
                    </a:lnTo>
                    <a:lnTo>
                      <a:pt x="43" y="85"/>
                    </a:lnTo>
                    <a:lnTo>
                      <a:pt x="9" y="83"/>
                    </a:lnTo>
                    <a:lnTo>
                      <a:pt x="0" y="87"/>
                    </a:lnTo>
                    <a:lnTo>
                      <a:pt x="1" y="97"/>
                    </a:lnTo>
                    <a:lnTo>
                      <a:pt x="19" y="93"/>
                    </a:lnTo>
                    <a:lnTo>
                      <a:pt x="44" y="99"/>
                    </a:lnTo>
                    <a:lnTo>
                      <a:pt x="49" y="121"/>
                    </a:lnTo>
                    <a:lnTo>
                      <a:pt x="56" y="140"/>
                    </a:lnTo>
                    <a:lnTo>
                      <a:pt x="64" y="147"/>
                    </a:lnTo>
                    <a:lnTo>
                      <a:pt x="73" y="154"/>
                    </a:lnTo>
                    <a:lnTo>
                      <a:pt x="80" y="149"/>
                    </a:lnTo>
                    <a:lnTo>
                      <a:pt x="89" y="132"/>
                    </a:lnTo>
                    <a:lnTo>
                      <a:pt x="95" y="111"/>
                    </a:lnTo>
                    <a:lnTo>
                      <a:pt x="97" y="94"/>
                    </a:lnTo>
                    <a:lnTo>
                      <a:pt x="93" y="58"/>
                    </a:lnTo>
                    <a:lnTo>
                      <a:pt x="86" y="31"/>
                    </a:lnTo>
                    <a:lnTo>
                      <a:pt x="80" y="15"/>
                    </a:lnTo>
                    <a:lnTo>
                      <a:pt x="73" y="6"/>
                    </a:lnTo>
                    <a:lnTo>
                      <a:pt x="77" y="7"/>
                    </a:lnTo>
                  </a:path>
                </a:pathLst>
              </a:custGeom>
              <a:solidFill>
                <a:srgbClr val="000000"/>
              </a:solidFill>
              <a:ln w="12700" cap="rnd">
                <a:noFill/>
                <a:round/>
                <a:headEnd/>
                <a:tailEnd/>
              </a:ln>
            </p:spPr>
            <p:txBody>
              <a:bodyPr/>
              <a:lstStyle/>
              <a:p>
                <a:endParaRPr lang="es-ES"/>
              </a:p>
            </p:txBody>
          </p:sp>
          <p:sp>
            <p:nvSpPr>
              <p:cNvPr id="1076" name="Freeform 69"/>
              <p:cNvSpPr>
                <a:spLocks/>
              </p:cNvSpPr>
              <p:nvPr/>
            </p:nvSpPr>
            <p:spPr bwMode="auto">
              <a:xfrm>
                <a:off x="2387" y="1915"/>
                <a:ext cx="198" cy="58"/>
              </a:xfrm>
              <a:custGeom>
                <a:avLst/>
                <a:gdLst>
                  <a:gd name="T0" fmla="*/ 197 w 198"/>
                  <a:gd name="T1" fmla="*/ 36 h 58"/>
                  <a:gd name="T2" fmla="*/ 180 w 198"/>
                  <a:gd name="T3" fmla="*/ 27 h 58"/>
                  <a:gd name="T4" fmla="*/ 145 w 198"/>
                  <a:gd name="T5" fmla="*/ 22 h 58"/>
                  <a:gd name="T6" fmla="*/ 116 w 198"/>
                  <a:gd name="T7" fmla="*/ 18 h 58"/>
                  <a:gd name="T8" fmla="*/ 83 w 198"/>
                  <a:gd name="T9" fmla="*/ 10 h 58"/>
                  <a:gd name="T10" fmla="*/ 59 w 198"/>
                  <a:gd name="T11" fmla="*/ 9 h 58"/>
                  <a:gd name="T12" fmla="*/ 27 w 198"/>
                  <a:gd name="T13" fmla="*/ 3 h 58"/>
                  <a:gd name="T14" fmla="*/ 0 w 198"/>
                  <a:gd name="T15" fmla="*/ 0 h 58"/>
                  <a:gd name="T16" fmla="*/ 0 w 198"/>
                  <a:gd name="T17" fmla="*/ 6 h 58"/>
                  <a:gd name="T18" fmla="*/ 6 w 198"/>
                  <a:gd name="T19" fmla="*/ 14 h 58"/>
                  <a:gd name="T20" fmla="*/ 30 w 198"/>
                  <a:gd name="T21" fmla="*/ 14 h 58"/>
                  <a:gd name="T22" fmla="*/ 28 w 198"/>
                  <a:gd name="T23" fmla="*/ 25 h 58"/>
                  <a:gd name="T24" fmla="*/ 31 w 198"/>
                  <a:gd name="T25" fmla="*/ 37 h 58"/>
                  <a:gd name="T26" fmla="*/ 38 w 198"/>
                  <a:gd name="T27" fmla="*/ 45 h 58"/>
                  <a:gd name="T28" fmla="*/ 48 w 198"/>
                  <a:gd name="T29" fmla="*/ 45 h 58"/>
                  <a:gd name="T30" fmla="*/ 57 w 198"/>
                  <a:gd name="T31" fmla="*/ 41 h 58"/>
                  <a:gd name="T32" fmla="*/ 59 w 198"/>
                  <a:gd name="T33" fmla="*/ 27 h 58"/>
                  <a:gd name="T34" fmla="*/ 59 w 198"/>
                  <a:gd name="T35" fmla="*/ 20 h 58"/>
                  <a:gd name="T36" fmla="*/ 82 w 198"/>
                  <a:gd name="T37" fmla="*/ 20 h 58"/>
                  <a:gd name="T38" fmla="*/ 92 w 198"/>
                  <a:gd name="T39" fmla="*/ 25 h 58"/>
                  <a:gd name="T40" fmla="*/ 111 w 198"/>
                  <a:gd name="T41" fmla="*/ 33 h 58"/>
                  <a:gd name="T42" fmla="*/ 139 w 198"/>
                  <a:gd name="T43" fmla="*/ 38 h 58"/>
                  <a:gd name="T44" fmla="*/ 162 w 198"/>
                  <a:gd name="T45" fmla="*/ 39 h 58"/>
                  <a:gd name="T46" fmla="*/ 177 w 198"/>
                  <a:gd name="T47" fmla="*/ 44 h 58"/>
                  <a:gd name="T48" fmla="*/ 191 w 198"/>
                  <a:gd name="T49" fmla="*/ 57 h 58"/>
                  <a:gd name="T50" fmla="*/ 197 w 198"/>
                  <a:gd name="T51" fmla="*/ 44 h 58"/>
                  <a:gd name="T52" fmla="*/ 193 w 198"/>
                  <a:gd name="T53" fmla="*/ 33 h 58"/>
                  <a:gd name="T54" fmla="*/ 190 w 198"/>
                  <a:gd name="T55" fmla="*/ 30 h 58"/>
                  <a:gd name="T56" fmla="*/ 197 w 198"/>
                  <a:gd name="T57" fmla="*/ 36 h 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8"/>
                  <a:gd name="T88" fmla="*/ 0 h 58"/>
                  <a:gd name="T89" fmla="*/ 198 w 198"/>
                  <a:gd name="T90" fmla="*/ 58 h 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8" h="58">
                    <a:moveTo>
                      <a:pt x="197" y="36"/>
                    </a:moveTo>
                    <a:lnTo>
                      <a:pt x="180" y="27"/>
                    </a:lnTo>
                    <a:lnTo>
                      <a:pt x="145" y="22"/>
                    </a:lnTo>
                    <a:lnTo>
                      <a:pt x="116" y="18"/>
                    </a:lnTo>
                    <a:lnTo>
                      <a:pt x="83" y="10"/>
                    </a:lnTo>
                    <a:lnTo>
                      <a:pt x="59" y="9"/>
                    </a:lnTo>
                    <a:lnTo>
                      <a:pt x="27" y="3"/>
                    </a:lnTo>
                    <a:lnTo>
                      <a:pt x="0" y="0"/>
                    </a:lnTo>
                    <a:lnTo>
                      <a:pt x="0" y="6"/>
                    </a:lnTo>
                    <a:lnTo>
                      <a:pt x="6" y="14"/>
                    </a:lnTo>
                    <a:lnTo>
                      <a:pt x="30" y="14"/>
                    </a:lnTo>
                    <a:lnTo>
                      <a:pt x="28" y="25"/>
                    </a:lnTo>
                    <a:lnTo>
                      <a:pt x="31" y="37"/>
                    </a:lnTo>
                    <a:lnTo>
                      <a:pt x="38" y="45"/>
                    </a:lnTo>
                    <a:lnTo>
                      <a:pt x="48" y="45"/>
                    </a:lnTo>
                    <a:lnTo>
                      <a:pt x="57" y="41"/>
                    </a:lnTo>
                    <a:lnTo>
                      <a:pt x="59" y="27"/>
                    </a:lnTo>
                    <a:lnTo>
                      <a:pt x="59" y="20"/>
                    </a:lnTo>
                    <a:lnTo>
                      <a:pt x="82" y="20"/>
                    </a:lnTo>
                    <a:lnTo>
                      <a:pt x="92" y="25"/>
                    </a:lnTo>
                    <a:lnTo>
                      <a:pt x="111" y="33"/>
                    </a:lnTo>
                    <a:lnTo>
                      <a:pt x="139" y="38"/>
                    </a:lnTo>
                    <a:lnTo>
                      <a:pt x="162" y="39"/>
                    </a:lnTo>
                    <a:lnTo>
                      <a:pt x="177" y="44"/>
                    </a:lnTo>
                    <a:lnTo>
                      <a:pt x="191" y="57"/>
                    </a:lnTo>
                    <a:lnTo>
                      <a:pt x="197" y="44"/>
                    </a:lnTo>
                    <a:lnTo>
                      <a:pt x="193" y="33"/>
                    </a:lnTo>
                    <a:lnTo>
                      <a:pt x="190" y="30"/>
                    </a:lnTo>
                    <a:lnTo>
                      <a:pt x="197" y="36"/>
                    </a:lnTo>
                  </a:path>
                </a:pathLst>
              </a:custGeom>
              <a:solidFill>
                <a:srgbClr val="000000"/>
              </a:solidFill>
              <a:ln w="12700" cap="rnd">
                <a:noFill/>
                <a:round/>
                <a:headEnd/>
                <a:tailEnd/>
              </a:ln>
            </p:spPr>
            <p:txBody>
              <a:bodyPr/>
              <a:lstStyle/>
              <a:p>
                <a:endParaRPr lang="es-ES"/>
              </a:p>
            </p:txBody>
          </p:sp>
          <p:sp>
            <p:nvSpPr>
              <p:cNvPr id="1077" name="Freeform 70"/>
              <p:cNvSpPr>
                <a:spLocks/>
              </p:cNvSpPr>
              <p:nvPr/>
            </p:nvSpPr>
            <p:spPr bwMode="auto">
              <a:xfrm>
                <a:off x="2569" y="1927"/>
                <a:ext cx="79" cy="267"/>
              </a:xfrm>
              <a:custGeom>
                <a:avLst/>
                <a:gdLst>
                  <a:gd name="T0" fmla="*/ 43 w 79"/>
                  <a:gd name="T1" fmla="*/ 0 h 267"/>
                  <a:gd name="T2" fmla="*/ 33 w 79"/>
                  <a:gd name="T3" fmla="*/ 2 h 267"/>
                  <a:gd name="T4" fmla="*/ 21 w 79"/>
                  <a:gd name="T5" fmla="*/ 2 h 267"/>
                  <a:gd name="T6" fmla="*/ 6 w 79"/>
                  <a:gd name="T7" fmla="*/ 15 h 267"/>
                  <a:gd name="T8" fmla="*/ 0 w 79"/>
                  <a:gd name="T9" fmla="*/ 41 h 267"/>
                  <a:gd name="T10" fmla="*/ 0 w 79"/>
                  <a:gd name="T11" fmla="*/ 75 h 267"/>
                  <a:gd name="T12" fmla="*/ 6 w 79"/>
                  <a:gd name="T13" fmla="*/ 114 h 267"/>
                  <a:gd name="T14" fmla="*/ 16 w 79"/>
                  <a:gd name="T15" fmla="*/ 152 h 267"/>
                  <a:gd name="T16" fmla="*/ 23 w 79"/>
                  <a:gd name="T17" fmla="*/ 183 h 267"/>
                  <a:gd name="T18" fmla="*/ 31 w 79"/>
                  <a:gd name="T19" fmla="*/ 227 h 267"/>
                  <a:gd name="T20" fmla="*/ 40 w 79"/>
                  <a:gd name="T21" fmla="*/ 254 h 267"/>
                  <a:gd name="T22" fmla="*/ 52 w 79"/>
                  <a:gd name="T23" fmla="*/ 266 h 267"/>
                  <a:gd name="T24" fmla="*/ 62 w 79"/>
                  <a:gd name="T25" fmla="*/ 266 h 267"/>
                  <a:gd name="T26" fmla="*/ 73 w 79"/>
                  <a:gd name="T27" fmla="*/ 254 h 267"/>
                  <a:gd name="T28" fmla="*/ 78 w 79"/>
                  <a:gd name="T29" fmla="*/ 237 h 267"/>
                  <a:gd name="T30" fmla="*/ 78 w 79"/>
                  <a:gd name="T31" fmla="*/ 210 h 267"/>
                  <a:gd name="T32" fmla="*/ 71 w 79"/>
                  <a:gd name="T33" fmla="*/ 174 h 267"/>
                  <a:gd name="T34" fmla="*/ 66 w 79"/>
                  <a:gd name="T35" fmla="*/ 124 h 267"/>
                  <a:gd name="T36" fmla="*/ 64 w 79"/>
                  <a:gd name="T37" fmla="*/ 62 h 267"/>
                  <a:gd name="T38" fmla="*/ 67 w 79"/>
                  <a:gd name="T39" fmla="*/ 16 h 267"/>
                  <a:gd name="T40" fmla="*/ 58 w 79"/>
                  <a:gd name="T41" fmla="*/ 0 h 267"/>
                  <a:gd name="T42" fmla="*/ 43 w 79"/>
                  <a:gd name="T43" fmla="*/ 0 h 2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267"/>
                  <a:gd name="T68" fmla="*/ 79 w 79"/>
                  <a:gd name="T69" fmla="*/ 267 h 2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267">
                    <a:moveTo>
                      <a:pt x="43" y="0"/>
                    </a:moveTo>
                    <a:lnTo>
                      <a:pt x="33" y="2"/>
                    </a:lnTo>
                    <a:lnTo>
                      <a:pt x="21" y="2"/>
                    </a:lnTo>
                    <a:lnTo>
                      <a:pt x="6" y="15"/>
                    </a:lnTo>
                    <a:lnTo>
                      <a:pt x="0" y="41"/>
                    </a:lnTo>
                    <a:lnTo>
                      <a:pt x="0" y="75"/>
                    </a:lnTo>
                    <a:lnTo>
                      <a:pt x="6" y="114"/>
                    </a:lnTo>
                    <a:lnTo>
                      <a:pt x="16" y="152"/>
                    </a:lnTo>
                    <a:lnTo>
                      <a:pt x="23" y="183"/>
                    </a:lnTo>
                    <a:lnTo>
                      <a:pt x="31" y="227"/>
                    </a:lnTo>
                    <a:lnTo>
                      <a:pt x="40" y="254"/>
                    </a:lnTo>
                    <a:lnTo>
                      <a:pt x="52" y="266"/>
                    </a:lnTo>
                    <a:lnTo>
                      <a:pt x="62" y="266"/>
                    </a:lnTo>
                    <a:lnTo>
                      <a:pt x="73" y="254"/>
                    </a:lnTo>
                    <a:lnTo>
                      <a:pt x="78" y="237"/>
                    </a:lnTo>
                    <a:lnTo>
                      <a:pt x="78" y="210"/>
                    </a:lnTo>
                    <a:lnTo>
                      <a:pt x="71" y="174"/>
                    </a:lnTo>
                    <a:lnTo>
                      <a:pt x="66" y="124"/>
                    </a:lnTo>
                    <a:lnTo>
                      <a:pt x="64" y="62"/>
                    </a:lnTo>
                    <a:lnTo>
                      <a:pt x="67" y="16"/>
                    </a:lnTo>
                    <a:lnTo>
                      <a:pt x="58" y="0"/>
                    </a:lnTo>
                    <a:lnTo>
                      <a:pt x="43" y="0"/>
                    </a:lnTo>
                  </a:path>
                </a:pathLst>
              </a:custGeom>
              <a:solidFill>
                <a:srgbClr val="000000"/>
              </a:solidFill>
              <a:ln w="12700" cap="rnd">
                <a:noFill/>
                <a:round/>
                <a:headEnd/>
                <a:tailEnd/>
              </a:ln>
            </p:spPr>
            <p:txBody>
              <a:bodyPr/>
              <a:lstStyle/>
              <a:p>
                <a:endParaRPr lang="es-ES"/>
              </a:p>
            </p:txBody>
          </p:sp>
          <p:sp>
            <p:nvSpPr>
              <p:cNvPr id="1078" name="Freeform 71"/>
              <p:cNvSpPr>
                <a:spLocks/>
              </p:cNvSpPr>
              <p:nvPr/>
            </p:nvSpPr>
            <p:spPr bwMode="auto">
              <a:xfrm>
                <a:off x="2629" y="1939"/>
                <a:ext cx="86" cy="239"/>
              </a:xfrm>
              <a:custGeom>
                <a:avLst/>
                <a:gdLst>
                  <a:gd name="T0" fmla="*/ 20 w 86"/>
                  <a:gd name="T1" fmla="*/ 9 h 239"/>
                  <a:gd name="T2" fmla="*/ 11 w 86"/>
                  <a:gd name="T3" fmla="*/ 0 h 239"/>
                  <a:gd name="T4" fmla="*/ 4 w 86"/>
                  <a:gd name="T5" fmla="*/ 0 h 239"/>
                  <a:gd name="T6" fmla="*/ 0 w 86"/>
                  <a:gd name="T7" fmla="*/ 7 h 239"/>
                  <a:gd name="T8" fmla="*/ 2 w 86"/>
                  <a:gd name="T9" fmla="*/ 21 h 239"/>
                  <a:gd name="T10" fmla="*/ 7 w 86"/>
                  <a:gd name="T11" fmla="*/ 31 h 239"/>
                  <a:gd name="T12" fmla="*/ 18 w 86"/>
                  <a:gd name="T13" fmla="*/ 41 h 239"/>
                  <a:gd name="T14" fmla="*/ 38 w 86"/>
                  <a:gd name="T15" fmla="*/ 54 h 239"/>
                  <a:gd name="T16" fmla="*/ 64 w 86"/>
                  <a:gd name="T17" fmla="*/ 79 h 239"/>
                  <a:gd name="T18" fmla="*/ 74 w 86"/>
                  <a:gd name="T19" fmla="*/ 80 h 239"/>
                  <a:gd name="T20" fmla="*/ 69 w 86"/>
                  <a:gd name="T21" fmla="*/ 102 h 239"/>
                  <a:gd name="T22" fmla="*/ 58 w 86"/>
                  <a:gd name="T23" fmla="*/ 126 h 239"/>
                  <a:gd name="T24" fmla="*/ 48 w 86"/>
                  <a:gd name="T25" fmla="*/ 156 h 239"/>
                  <a:gd name="T26" fmla="*/ 44 w 86"/>
                  <a:gd name="T27" fmla="*/ 187 h 239"/>
                  <a:gd name="T28" fmla="*/ 47 w 86"/>
                  <a:gd name="T29" fmla="*/ 196 h 239"/>
                  <a:gd name="T30" fmla="*/ 52 w 86"/>
                  <a:gd name="T31" fmla="*/ 203 h 239"/>
                  <a:gd name="T32" fmla="*/ 59 w 86"/>
                  <a:gd name="T33" fmla="*/ 207 h 239"/>
                  <a:gd name="T34" fmla="*/ 67 w 86"/>
                  <a:gd name="T35" fmla="*/ 216 h 239"/>
                  <a:gd name="T36" fmla="*/ 70 w 86"/>
                  <a:gd name="T37" fmla="*/ 226 h 239"/>
                  <a:gd name="T38" fmla="*/ 72 w 86"/>
                  <a:gd name="T39" fmla="*/ 238 h 239"/>
                  <a:gd name="T40" fmla="*/ 77 w 86"/>
                  <a:gd name="T41" fmla="*/ 238 h 239"/>
                  <a:gd name="T42" fmla="*/ 79 w 86"/>
                  <a:gd name="T43" fmla="*/ 229 h 239"/>
                  <a:gd name="T44" fmla="*/ 75 w 86"/>
                  <a:gd name="T45" fmla="*/ 216 h 239"/>
                  <a:gd name="T46" fmla="*/ 65 w 86"/>
                  <a:gd name="T47" fmla="*/ 206 h 239"/>
                  <a:gd name="T48" fmla="*/ 59 w 86"/>
                  <a:gd name="T49" fmla="*/ 196 h 239"/>
                  <a:gd name="T50" fmla="*/ 53 w 86"/>
                  <a:gd name="T51" fmla="*/ 191 h 239"/>
                  <a:gd name="T52" fmla="*/ 51 w 86"/>
                  <a:gd name="T53" fmla="*/ 182 h 239"/>
                  <a:gd name="T54" fmla="*/ 54 w 86"/>
                  <a:gd name="T55" fmla="*/ 156 h 239"/>
                  <a:gd name="T56" fmla="*/ 63 w 86"/>
                  <a:gd name="T57" fmla="*/ 137 h 239"/>
                  <a:gd name="T58" fmla="*/ 70 w 86"/>
                  <a:gd name="T59" fmla="*/ 120 h 239"/>
                  <a:gd name="T60" fmla="*/ 79 w 86"/>
                  <a:gd name="T61" fmla="*/ 101 h 239"/>
                  <a:gd name="T62" fmla="*/ 85 w 86"/>
                  <a:gd name="T63" fmla="*/ 83 h 239"/>
                  <a:gd name="T64" fmla="*/ 85 w 86"/>
                  <a:gd name="T65" fmla="*/ 72 h 239"/>
                  <a:gd name="T66" fmla="*/ 80 w 86"/>
                  <a:gd name="T67" fmla="*/ 67 h 239"/>
                  <a:gd name="T68" fmla="*/ 61 w 86"/>
                  <a:gd name="T69" fmla="*/ 48 h 239"/>
                  <a:gd name="T70" fmla="*/ 42 w 86"/>
                  <a:gd name="T71" fmla="*/ 31 h 239"/>
                  <a:gd name="T72" fmla="*/ 23 w 86"/>
                  <a:gd name="T73" fmla="*/ 15 h 239"/>
                  <a:gd name="T74" fmla="*/ 20 w 86"/>
                  <a:gd name="T75" fmla="*/ 9 h 2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6"/>
                  <a:gd name="T115" fmla="*/ 0 h 239"/>
                  <a:gd name="T116" fmla="*/ 86 w 86"/>
                  <a:gd name="T117" fmla="*/ 239 h 2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6" h="239">
                    <a:moveTo>
                      <a:pt x="20" y="9"/>
                    </a:moveTo>
                    <a:lnTo>
                      <a:pt x="11" y="0"/>
                    </a:lnTo>
                    <a:lnTo>
                      <a:pt x="4" y="0"/>
                    </a:lnTo>
                    <a:lnTo>
                      <a:pt x="0" y="7"/>
                    </a:lnTo>
                    <a:lnTo>
                      <a:pt x="2" y="21"/>
                    </a:lnTo>
                    <a:lnTo>
                      <a:pt x="7" y="31"/>
                    </a:lnTo>
                    <a:lnTo>
                      <a:pt x="18" y="41"/>
                    </a:lnTo>
                    <a:lnTo>
                      <a:pt x="38" y="54"/>
                    </a:lnTo>
                    <a:lnTo>
                      <a:pt x="64" y="79"/>
                    </a:lnTo>
                    <a:lnTo>
                      <a:pt x="74" y="80"/>
                    </a:lnTo>
                    <a:lnTo>
                      <a:pt x="69" y="102"/>
                    </a:lnTo>
                    <a:lnTo>
                      <a:pt x="58" y="126"/>
                    </a:lnTo>
                    <a:lnTo>
                      <a:pt x="48" y="156"/>
                    </a:lnTo>
                    <a:lnTo>
                      <a:pt x="44" y="187"/>
                    </a:lnTo>
                    <a:lnTo>
                      <a:pt x="47" y="196"/>
                    </a:lnTo>
                    <a:lnTo>
                      <a:pt x="52" y="203"/>
                    </a:lnTo>
                    <a:lnTo>
                      <a:pt x="59" y="207"/>
                    </a:lnTo>
                    <a:lnTo>
                      <a:pt x="67" y="216"/>
                    </a:lnTo>
                    <a:lnTo>
                      <a:pt x="70" y="226"/>
                    </a:lnTo>
                    <a:lnTo>
                      <a:pt x="72" y="238"/>
                    </a:lnTo>
                    <a:lnTo>
                      <a:pt x="77" y="238"/>
                    </a:lnTo>
                    <a:lnTo>
                      <a:pt x="79" y="229"/>
                    </a:lnTo>
                    <a:lnTo>
                      <a:pt x="75" y="216"/>
                    </a:lnTo>
                    <a:lnTo>
                      <a:pt x="65" y="206"/>
                    </a:lnTo>
                    <a:lnTo>
                      <a:pt x="59" y="196"/>
                    </a:lnTo>
                    <a:lnTo>
                      <a:pt x="53" y="191"/>
                    </a:lnTo>
                    <a:lnTo>
                      <a:pt x="51" y="182"/>
                    </a:lnTo>
                    <a:lnTo>
                      <a:pt x="54" y="156"/>
                    </a:lnTo>
                    <a:lnTo>
                      <a:pt x="63" y="137"/>
                    </a:lnTo>
                    <a:lnTo>
                      <a:pt x="70" y="120"/>
                    </a:lnTo>
                    <a:lnTo>
                      <a:pt x="79" y="101"/>
                    </a:lnTo>
                    <a:lnTo>
                      <a:pt x="85" y="83"/>
                    </a:lnTo>
                    <a:lnTo>
                      <a:pt x="85" y="72"/>
                    </a:lnTo>
                    <a:lnTo>
                      <a:pt x="80" y="67"/>
                    </a:lnTo>
                    <a:lnTo>
                      <a:pt x="61" y="48"/>
                    </a:lnTo>
                    <a:lnTo>
                      <a:pt x="42" y="31"/>
                    </a:lnTo>
                    <a:lnTo>
                      <a:pt x="23" y="15"/>
                    </a:lnTo>
                    <a:lnTo>
                      <a:pt x="20" y="9"/>
                    </a:lnTo>
                  </a:path>
                </a:pathLst>
              </a:custGeom>
              <a:solidFill>
                <a:srgbClr val="000000"/>
              </a:solidFill>
              <a:ln w="12700" cap="rnd">
                <a:noFill/>
                <a:round/>
                <a:headEnd/>
                <a:tailEnd/>
              </a:ln>
            </p:spPr>
            <p:txBody>
              <a:bodyPr/>
              <a:lstStyle/>
              <a:p>
                <a:endParaRPr lang="es-ES"/>
              </a:p>
            </p:txBody>
          </p:sp>
          <p:sp>
            <p:nvSpPr>
              <p:cNvPr id="1079" name="Freeform 72"/>
              <p:cNvSpPr>
                <a:spLocks/>
              </p:cNvSpPr>
              <p:nvPr/>
            </p:nvSpPr>
            <p:spPr bwMode="auto">
              <a:xfrm>
                <a:off x="2570" y="2171"/>
                <a:ext cx="60" cy="259"/>
              </a:xfrm>
              <a:custGeom>
                <a:avLst/>
                <a:gdLst>
                  <a:gd name="T0" fmla="*/ 48 w 60"/>
                  <a:gd name="T1" fmla="*/ 29 h 259"/>
                  <a:gd name="T2" fmla="*/ 55 w 60"/>
                  <a:gd name="T3" fmla="*/ 12 h 259"/>
                  <a:gd name="T4" fmla="*/ 53 w 60"/>
                  <a:gd name="T5" fmla="*/ 0 h 259"/>
                  <a:gd name="T6" fmla="*/ 45 w 60"/>
                  <a:gd name="T7" fmla="*/ 0 h 259"/>
                  <a:gd name="T8" fmla="*/ 36 w 60"/>
                  <a:gd name="T9" fmla="*/ 13 h 259"/>
                  <a:gd name="T10" fmla="*/ 24 w 60"/>
                  <a:gd name="T11" fmla="*/ 42 h 259"/>
                  <a:gd name="T12" fmla="*/ 18 w 60"/>
                  <a:gd name="T13" fmla="*/ 70 h 259"/>
                  <a:gd name="T14" fmla="*/ 12 w 60"/>
                  <a:gd name="T15" fmla="*/ 96 h 259"/>
                  <a:gd name="T16" fmla="*/ 10 w 60"/>
                  <a:gd name="T17" fmla="*/ 120 h 259"/>
                  <a:gd name="T18" fmla="*/ 11 w 60"/>
                  <a:gd name="T19" fmla="*/ 133 h 259"/>
                  <a:gd name="T20" fmla="*/ 17 w 60"/>
                  <a:gd name="T21" fmla="*/ 149 h 259"/>
                  <a:gd name="T22" fmla="*/ 26 w 60"/>
                  <a:gd name="T23" fmla="*/ 191 h 259"/>
                  <a:gd name="T24" fmla="*/ 37 w 60"/>
                  <a:gd name="T25" fmla="*/ 216 h 259"/>
                  <a:gd name="T26" fmla="*/ 40 w 60"/>
                  <a:gd name="T27" fmla="*/ 226 h 259"/>
                  <a:gd name="T28" fmla="*/ 30 w 60"/>
                  <a:gd name="T29" fmla="*/ 228 h 259"/>
                  <a:gd name="T30" fmla="*/ 16 w 60"/>
                  <a:gd name="T31" fmla="*/ 228 h 259"/>
                  <a:gd name="T32" fmla="*/ 0 w 60"/>
                  <a:gd name="T33" fmla="*/ 238 h 259"/>
                  <a:gd name="T34" fmla="*/ 1 w 60"/>
                  <a:gd name="T35" fmla="*/ 245 h 259"/>
                  <a:gd name="T36" fmla="*/ 3 w 60"/>
                  <a:gd name="T37" fmla="*/ 253 h 259"/>
                  <a:gd name="T38" fmla="*/ 8 w 60"/>
                  <a:gd name="T39" fmla="*/ 258 h 259"/>
                  <a:gd name="T40" fmla="*/ 19 w 60"/>
                  <a:gd name="T41" fmla="*/ 252 h 259"/>
                  <a:gd name="T42" fmla="*/ 30 w 60"/>
                  <a:gd name="T43" fmla="*/ 242 h 259"/>
                  <a:gd name="T44" fmla="*/ 45 w 60"/>
                  <a:gd name="T45" fmla="*/ 240 h 259"/>
                  <a:gd name="T46" fmla="*/ 55 w 60"/>
                  <a:gd name="T47" fmla="*/ 244 h 259"/>
                  <a:gd name="T48" fmla="*/ 59 w 60"/>
                  <a:gd name="T49" fmla="*/ 239 h 259"/>
                  <a:gd name="T50" fmla="*/ 59 w 60"/>
                  <a:gd name="T51" fmla="*/ 231 h 259"/>
                  <a:gd name="T52" fmla="*/ 53 w 60"/>
                  <a:gd name="T53" fmla="*/ 223 h 259"/>
                  <a:gd name="T54" fmla="*/ 45 w 60"/>
                  <a:gd name="T55" fmla="*/ 209 h 259"/>
                  <a:gd name="T56" fmla="*/ 31 w 60"/>
                  <a:gd name="T57" fmla="*/ 174 h 259"/>
                  <a:gd name="T58" fmla="*/ 24 w 60"/>
                  <a:gd name="T59" fmla="*/ 143 h 259"/>
                  <a:gd name="T60" fmla="*/ 22 w 60"/>
                  <a:gd name="T61" fmla="*/ 114 h 259"/>
                  <a:gd name="T62" fmla="*/ 22 w 60"/>
                  <a:gd name="T63" fmla="*/ 98 h 259"/>
                  <a:gd name="T64" fmla="*/ 27 w 60"/>
                  <a:gd name="T65" fmla="*/ 70 h 259"/>
                  <a:gd name="T66" fmla="*/ 41 w 60"/>
                  <a:gd name="T67" fmla="*/ 38 h 259"/>
                  <a:gd name="T68" fmla="*/ 51 w 60"/>
                  <a:gd name="T69" fmla="*/ 23 h 259"/>
                  <a:gd name="T70" fmla="*/ 48 w 60"/>
                  <a:gd name="T71" fmla="*/ 29 h 2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259"/>
                  <a:gd name="T110" fmla="*/ 60 w 60"/>
                  <a:gd name="T111" fmla="*/ 259 h 2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259">
                    <a:moveTo>
                      <a:pt x="48" y="29"/>
                    </a:moveTo>
                    <a:lnTo>
                      <a:pt x="55" y="12"/>
                    </a:lnTo>
                    <a:lnTo>
                      <a:pt x="53" y="0"/>
                    </a:lnTo>
                    <a:lnTo>
                      <a:pt x="45" y="0"/>
                    </a:lnTo>
                    <a:lnTo>
                      <a:pt x="36" y="13"/>
                    </a:lnTo>
                    <a:lnTo>
                      <a:pt x="24" y="42"/>
                    </a:lnTo>
                    <a:lnTo>
                      <a:pt x="18" y="70"/>
                    </a:lnTo>
                    <a:lnTo>
                      <a:pt x="12" y="96"/>
                    </a:lnTo>
                    <a:lnTo>
                      <a:pt x="10" y="120"/>
                    </a:lnTo>
                    <a:lnTo>
                      <a:pt x="11" y="133"/>
                    </a:lnTo>
                    <a:lnTo>
                      <a:pt x="17" y="149"/>
                    </a:lnTo>
                    <a:lnTo>
                      <a:pt x="26" y="191"/>
                    </a:lnTo>
                    <a:lnTo>
                      <a:pt x="37" y="216"/>
                    </a:lnTo>
                    <a:lnTo>
                      <a:pt x="40" y="226"/>
                    </a:lnTo>
                    <a:lnTo>
                      <a:pt x="30" y="228"/>
                    </a:lnTo>
                    <a:lnTo>
                      <a:pt x="16" y="228"/>
                    </a:lnTo>
                    <a:lnTo>
                      <a:pt x="0" y="238"/>
                    </a:lnTo>
                    <a:lnTo>
                      <a:pt x="1" y="245"/>
                    </a:lnTo>
                    <a:lnTo>
                      <a:pt x="3" y="253"/>
                    </a:lnTo>
                    <a:lnTo>
                      <a:pt x="8" y="258"/>
                    </a:lnTo>
                    <a:lnTo>
                      <a:pt x="19" y="252"/>
                    </a:lnTo>
                    <a:lnTo>
                      <a:pt x="30" y="242"/>
                    </a:lnTo>
                    <a:lnTo>
                      <a:pt x="45" y="240"/>
                    </a:lnTo>
                    <a:lnTo>
                      <a:pt x="55" y="244"/>
                    </a:lnTo>
                    <a:lnTo>
                      <a:pt x="59" y="239"/>
                    </a:lnTo>
                    <a:lnTo>
                      <a:pt x="59" y="231"/>
                    </a:lnTo>
                    <a:lnTo>
                      <a:pt x="53" y="223"/>
                    </a:lnTo>
                    <a:lnTo>
                      <a:pt x="45" y="209"/>
                    </a:lnTo>
                    <a:lnTo>
                      <a:pt x="31" y="174"/>
                    </a:lnTo>
                    <a:lnTo>
                      <a:pt x="24" y="143"/>
                    </a:lnTo>
                    <a:lnTo>
                      <a:pt x="22" y="114"/>
                    </a:lnTo>
                    <a:lnTo>
                      <a:pt x="22" y="98"/>
                    </a:lnTo>
                    <a:lnTo>
                      <a:pt x="27" y="70"/>
                    </a:lnTo>
                    <a:lnTo>
                      <a:pt x="41" y="38"/>
                    </a:lnTo>
                    <a:lnTo>
                      <a:pt x="51" y="23"/>
                    </a:lnTo>
                    <a:lnTo>
                      <a:pt x="48" y="29"/>
                    </a:lnTo>
                  </a:path>
                </a:pathLst>
              </a:custGeom>
              <a:solidFill>
                <a:srgbClr val="000000"/>
              </a:solidFill>
              <a:ln w="12700" cap="rnd">
                <a:noFill/>
                <a:round/>
                <a:headEnd/>
                <a:tailEnd/>
              </a:ln>
            </p:spPr>
            <p:txBody>
              <a:bodyPr/>
              <a:lstStyle/>
              <a:p>
                <a:endParaRPr lang="es-ES"/>
              </a:p>
            </p:txBody>
          </p:sp>
          <p:sp>
            <p:nvSpPr>
              <p:cNvPr id="1080" name="Freeform 73"/>
              <p:cNvSpPr>
                <a:spLocks/>
              </p:cNvSpPr>
              <p:nvPr/>
            </p:nvSpPr>
            <p:spPr bwMode="auto">
              <a:xfrm>
                <a:off x="2633" y="2153"/>
                <a:ext cx="88" cy="285"/>
              </a:xfrm>
              <a:custGeom>
                <a:avLst/>
                <a:gdLst>
                  <a:gd name="T0" fmla="*/ 36 w 88"/>
                  <a:gd name="T1" fmla="*/ 49 h 285"/>
                  <a:gd name="T2" fmla="*/ 23 w 88"/>
                  <a:gd name="T3" fmla="*/ 22 h 285"/>
                  <a:gd name="T4" fmla="*/ 11 w 88"/>
                  <a:gd name="T5" fmla="*/ 0 h 285"/>
                  <a:gd name="T6" fmla="*/ 3 w 88"/>
                  <a:gd name="T7" fmla="*/ 2 h 285"/>
                  <a:gd name="T8" fmla="*/ 0 w 88"/>
                  <a:gd name="T9" fmla="*/ 12 h 285"/>
                  <a:gd name="T10" fmla="*/ 0 w 88"/>
                  <a:gd name="T11" fmla="*/ 28 h 285"/>
                  <a:gd name="T12" fmla="*/ 6 w 88"/>
                  <a:gd name="T13" fmla="*/ 38 h 285"/>
                  <a:gd name="T14" fmla="*/ 19 w 88"/>
                  <a:gd name="T15" fmla="*/ 50 h 285"/>
                  <a:gd name="T16" fmla="*/ 29 w 88"/>
                  <a:gd name="T17" fmla="*/ 66 h 285"/>
                  <a:gd name="T18" fmla="*/ 40 w 88"/>
                  <a:gd name="T19" fmla="*/ 87 h 285"/>
                  <a:gd name="T20" fmla="*/ 44 w 88"/>
                  <a:gd name="T21" fmla="*/ 103 h 285"/>
                  <a:gd name="T22" fmla="*/ 49 w 88"/>
                  <a:gd name="T23" fmla="*/ 122 h 285"/>
                  <a:gd name="T24" fmla="*/ 52 w 88"/>
                  <a:gd name="T25" fmla="*/ 147 h 285"/>
                  <a:gd name="T26" fmla="*/ 52 w 88"/>
                  <a:gd name="T27" fmla="*/ 170 h 285"/>
                  <a:gd name="T28" fmla="*/ 49 w 88"/>
                  <a:gd name="T29" fmla="*/ 199 h 285"/>
                  <a:gd name="T30" fmla="*/ 42 w 88"/>
                  <a:gd name="T31" fmla="*/ 227 h 285"/>
                  <a:gd name="T32" fmla="*/ 36 w 88"/>
                  <a:gd name="T33" fmla="*/ 243 h 285"/>
                  <a:gd name="T34" fmla="*/ 32 w 88"/>
                  <a:gd name="T35" fmla="*/ 253 h 285"/>
                  <a:gd name="T36" fmla="*/ 32 w 88"/>
                  <a:gd name="T37" fmla="*/ 262 h 285"/>
                  <a:gd name="T38" fmla="*/ 36 w 88"/>
                  <a:gd name="T39" fmla="*/ 264 h 285"/>
                  <a:gd name="T40" fmla="*/ 46 w 88"/>
                  <a:gd name="T41" fmla="*/ 264 h 285"/>
                  <a:gd name="T42" fmla="*/ 59 w 88"/>
                  <a:gd name="T43" fmla="*/ 269 h 285"/>
                  <a:gd name="T44" fmla="*/ 71 w 88"/>
                  <a:gd name="T45" fmla="*/ 275 h 285"/>
                  <a:gd name="T46" fmla="*/ 77 w 88"/>
                  <a:gd name="T47" fmla="*/ 284 h 285"/>
                  <a:gd name="T48" fmla="*/ 83 w 88"/>
                  <a:gd name="T49" fmla="*/ 280 h 285"/>
                  <a:gd name="T50" fmla="*/ 87 w 88"/>
                  <a:gd name="T51" fmla="*/ 269 h 285"/>
                  <a:gd name="T52" fmla="*/ 86 w 88"/>
                  <a:gd name="T53" fmla="*/ 259 h 285"/>
                  <a:gd name="T54" fmla="*/ 75 w 88"/>
                  <a:gd name="T55" fmla="*/ 252 h 285"/>
                  <a:gd name="T56" fmla="*/ 58 w 88"/>
                  <a:gd name="T57" fmla="*/ 250 h 285"/>
                  <a:gd name="T58" fmla="*/ 41 w 88"/>
                  <a:gd name="T59" fmla="*/ 250 h 285"/>
                  <a:gd name="T60" fmla="*/ 48 w 88"/>
                  <a:gd name="T61" fmla="*/ 237 h 285"/>
                  <a:gd name="T62" fmla="*/ 51 w 88"/>
                  <a:gd name="T63" fmla="*/ 221 h 285"/>
                  <a:gd name="T64" fmla="*/ 55 w 88"/>
                  <a:gd name="T65" fmla="*/ 199 h 285"/>
                  <a:gd name="T66" fmla="*/ 61 w 88"/>
                  <a:gd name="T67" fmla="*/ 176 h 285"/>
                  <a:gd name="T68" fmla="*/ 61 w 88"/>
                  <a:gd name="T69" fmla="*/ 149 h 285"/>
                  <a:gd name="T70" fmla="*/ 59 w 88"/>
                  <a:gd name="T71" fmla="*/ 122 h 285"/>
                  <a:gd name="T72" fmla="*/ 54 w 88"/>
                  <a:gd name="T73" fmla="*/ 98 h 285"/>
                  <a:gd name="T74" fmla="*/ 43 w 88"/>
                  <a:gd name="T75" fmla="*/ 66 h 285"/>
                  <a:gd name="T76" fmla="*/ 36 w 88"/>
                  <a:gd name="T77" fmla="*/ 49 h 2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285"/>
                  <a:gd name="T119" fmla="*/ 88 w 88"/>
                  <a:gd name="T120" fmla="*/ 285 h 28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285">
                    <a:moveTo>
                      <a:pt x="36" y="49"/>
                    </a:moveTo>
                    <a:lnTo>
                      <a:pt x="23" y="22"/>
                    </a:lnTo>
                    <a:lnTo>
                      <a:pt x="11" y="0"/>
                    </a:lnTo>
                    <a:lnTo>
                      <a:pt x="3" y="2"/>
                    </a:lnTo>
                    <a:lnTo>
                      <a:pt x="0" y="12"/>
                    </a:lnTo>
                    <a:lnTo>
                      <a:pt x="0" y="28"/>
                    </a:lnTo>
                    <a:lnTo>
                      <a:pt x="6" y="38"/>
                    </a:lnTo>
                    <a:lnTo>
                      <a:pt x="19" y="50"/>
                    </a:lnTo>
                    <a:lnTo>
                      <a:pt x="29" y="66"/>
                    </a:lnTo>
                    <a:lnTo>
                      <a:pt x="40" y="87"/>
                    </a:lnTo>
                    <a:lnTo>
                      <a:pt x="44" y="103"/>
                    </a:lnTo>
                    <a:lnTo>
                      <a:pt x="49" y="122"/>
                    </a:lnTo>
                    <a:lnTo>
                      <a:pt x="52" y="147"/>
                    </a:lnTo>
                    <a:lnTo>
                      <a:pt x="52" y="170"/>
                    </a:lnTo>
                    <a:lnTo>
                      <a:pt x="49" y="199"/>
                    </a:lnTo>
                    <a:lnTo>
                      <a:pt x="42" y="227"/>
                    </a:lnTo>
                    <a:lnTo>
                      <a:pt x="36" y="243"/>
                    </a:lnTo>
                    <a:lnTo>
                      <a:pt x="32" y="253"/>
                    </a:lnTo>
                    <a:lnTo>
                      <a:pt x="32" y="262"/>
                    </a:lnTo>
                    <a:lnTo>
                      <a:pt x="36" y="264"/>
                    </a:lnTo>
                    <a:lnTo>
                      <a:pt x="46" y="264"/>
                    </a:lnTo>
                    <a:lnTo>
                      <a:pt x="59" y="269"/>
                    </a:lnTo>
                    <a:lnTo>
                      <a:pt x="71" y="275"/>
                    </a:lnTo>
                    <a:lnTo>
                      <a:pt x="77" y="284"/>
                    </a:lnTo>
                    <a:lnTo>
                      <a:pt x="83" y="280"/>
                    </a:lnTo>
                    <a:lnTo>
                      <a:pt x="87" y="269"/>
                    </a:lnTo>
                    <a:lnTo>
                      <a:pt x="86" y="259"/>
                    </a:lnTo>
                    <a:lnTo>
                      <a:pt x="75" y="252"/>
                    </a:lnTo>
                    <a:lnTo>
                      <a:pt x="58" y="250"/>
                    </a:lnTo>
                    <a:lnTo>
                      <a:pt x="41" y="250"/>
                    </a:lnTo>
                    <a:lnTo>
                      <a:pt x="48" y="237"/>
                    </a:lnTo>
                    <a:lnTo>
                      <a:pt x="51" y="221"/>
                    </a:lnTo>
                    <a:lnTo>
                      <a:pt x="55" y="199"/>
                    </a:lnTo>
                    <a:lnTo>
                      <a:pt x="61" y="176"/>
                    </a:lnTo>
                    <a:lnTo>
                      <a:pt x="61" y="149"/>
                    </a:lnTo>
                    <a:lnTo>
                      <a:pt x="59" y="122"/>
                    </a:lnTo>
                    <a:lnTo>
                      <a:pt x="54" y="98"/>
                    </a:lnTo>
                    <a:lnTo>
                      <a:pt x="43" y="66"/>
                    </a:lnTo>
                    <a:lnTo>
                      <a:pt x="36" y="49"/>
                    </a:lnTo>
                  </a:path>
                </a:pathLst>
              </a:custGeom>
              <a:solidFill>
                <a:srgbClr val="000000"/>
              </a:solidFill>
              <a:ln w="12700" cap="rnd">
                <a:noFill/>
                <a:round/>
                <a:headEnd/>
                <a:tailEnd/>
              </a:ln>
            </p:spPr>
            <p:txBody>
              <a:bodyPr/>
              <a:lstStyle/>
              <a:p>
                <a:endParaRPr lang="es-ES"/>
              </a:p>
            </p:txBody>
          </p:sp>
        </p:grpSp>
        <p:grpSp>
          <p:nvGrpSpPr>
            <p:cNvPr id="1041" name="Group 74"/>
            <p:cNvGrpSpPr>
              <a:grpSpLocks/>
            </p:cNvGrpSpPr>
            <p:nvPr/>
          </p:nvGrpSpPr>
          <p:grpSpPr bwMode="auto">
            <a:xfrm>
              <a:off x="3936" y="2640"/>
              <a:ext cx="1355" cy="1187"/>
              <a:chOff x="3936" y="2832"/>
              <a:chExt cx="1355" cy="1187"/>
            </a:xfrm>
          </p:grpSpPr>
          <p:grpSp>
            <p:nvGrpSpPr>
              <p:cNvPr id="1047" name="Group 75"/>
              <p:cNvGrpSpPr>
                <a:grpSpLocks/>
              </p:cNvGrpSpPr>
              <p:nvPr/>
            </p:nvGrpSpPr>
            <p:grpSpPr bwMode="auto">
              <a:xfrm>
                <a:off x="3936" y="2832"/>
                <a:ext cx="882" cy="1187"/>
                <a:chOff x="3936" y="2832"/>
                <a:chExt cx="882" cy="1187"/>
              </a:xfrm>
            </p:grpSpPr>
            <p:sp>
              <p:nvSpPr>
                <p:cNvPr id="1055" name="Freeform 76"/>
                <p:cNvSpPr>
                  <a:spLocks/>
                </p:cNvSpPr>
                <p:nvPr/>
              </p:nvSpPr>
              <p:spPr bwMode="auto">
                <a:xfrm>
                  <a:off x="4075" y="3059"/>
                  <a:ext cx="743" cy="960"/>
                </a:xfrm>
                <a:custGeom>
                  <a:avLst/>
                  <a:gdLst>
                    <a:gd name="T0" fmla="*/ 305 w 743"/>
                    <a:gd name="T1" fmla="*/ 34 h 960"/>
                    <a:gd name="T2" fmla="*/ 178 w 743"/>
                    <a:gd name="T3" fmla="*/ 104 h 960"/>
                    <a:gd name="T4" fmla="*/ 145 w 743"/>
                    <a:gd name="T5" fmla="*/ 166 h 960"/>
                    <a:gd name="T6" fmla="*/ 179 w 743"/>
                    <a:gd name="T7" fmla="*/ 196 h 960"/>
                    <a:gd name="T8" fmla="*/ 90 w 743"/>
                    <a:gd name="T9" fmla="*/ 203 h 960"/>
                    <a:gd name="T10" fmla="*/ 51 w 743"/>
                    <a:gd name="T11" fmla="*/ 201 h 960"/>
                    <a:gd name="T12" fmla="*/ 26 w 743"/>
                    <a:gd name="T13" fmla="*/ 215 h 960"/>
                    <a:gd name="T14" fmla="*/ 4 w 743"/>
                    <a:gd name="T15" fmla="*/ 242 h 960"/>
                    <a:gd name="T16" fmla="*/ 0 w 743"/>
                    <a:gd name="T17" fmla="*/ 265 h 960"/>
                    <a:gd name="T18" fmla="*/ 42 w 743"/>
                    <a:gd name="T19" fmla="*/ 272 h 960"/>
                    <a:gd name="T20" fmla="*/ 72 w 743"/>
                    <a:gd name="T21" fmla="*/ 265 h 960"/>
                    <a:gd name="T22" fmla="*/ 108 w 743"/>
                    <a:gd name="T23" fmla="*/ 269 h 960"/>
                    <a:gd name="T24" fmla="*/ 199 w 743"/>
                    <a:gd name="T25" fmla="*/ 307 h 960"/>
                    <a:gd name="T26" fmla="*/ 247 w 743"/>
                    <a:gd name="T27" fmla="*/ 307 h 960"/>
                    <a:gd name="T28" fmla="*/ 263 w 743"/>
                    <a:gd name="T29" fmla="*/ 264 h 960"/>
                    <a:gd name="T30" fmla="*/ 306 w 743"/>
                    <a:gd name="T31" fmla="*/ 298 h 960"/>
                    <a:gd name="T32" fmla="*/ 355 w 743"/>
                    <a:gd name="T33" fmla="*/ 307 h 960"/>
                    <a:gd name="T34" fmla="*/ 366 w 743"/>
                    <a:gd name="T35" fmla="*/ 350 h 960"/>
                    <a:gd name="T36" fmla="*/ 366 w 743"/>
                    <a:gd name="T37" fmla="*/ 390 h 960"/>
                    <a:gd name="T38" fmla="*/ 357 w 743"/>
                    <a:gd name="T39" fmla="*/ 421 h 960"/>
                    <a:gd name="T40" fmla="*/ 353 w 743"/>
                    <a:gd name="T41" fmla="*/ 444 h 960"/>
                    <a:gd name="T42" fmla="*/ 366 w 743"/>
                    <a:gd name="T43" fmla="*/ 473 h 960"/>
                    <a:gd name="T44" fmla="*/ 421 w 743"/>
                    <a:gd name="T45" fmla="*/ 575 h 960"/>
                    <a:gd name="T46" fmla="*/ 441 w 743"/>
                    <a:gd name="T47" fmla="*/ 632 h 960"/>
                    <a:gd name="T48" fmla="*/ 425 w 743"/>
                    <a:gd name="T49" fmla="*/ 674 h 960"/>
                    <a:gd name="T50" fmla="*/ 399 w 743"/>
                    <a:gd name="T51" fmla="*/ 729 h 960"/>
                    <a:gd name="T52" fmla="*/ 384 w 743"/>
                    <a:gd name="T53" fmla="*/ 799 h 960"/>
                    <a:gd name="T54" fmla="*/ 366 w 743"/>
                    <a:gd name="T55" fmla="*/ 846 h 960"/>
                    <a:gd name="T56" fmla="*/ 331 w 743"/>
                    <a:gd name="T57" fmla="*/ 858 h 960"/>
                    <a:gd name="T58" fmla="*/ 317 w 743"/>
                    <a:gd name="T59" fmla="*/ 899 h 960"/>
                    <a:gd name="T60" fmla="*/ 325 w 743"/>
                    <a:gd name="T61" fmla="*/ 942 h 960"/>
                    <a:gd name="T62" fmla="*/ 384 w 743"/>
                    <a:gd name="T63" fmla="*/ 958 h 960"/>
                    <a:gd name="T64" fmla="*/ 438 w 743"/>
                    <a:gd name="T65" fmla="*/ 940 h 960"/>
                    <a:gd name="T66" fmla="*/ 469 w 743"/>
                    <a:gd name="T67" fmla="*/ 911 h 960"/>
                    <a:gd name="T68" fmla="*/ 480 w 743"/>
                    <a:gd name="T69" fmla="*/ 878 h 960"/>
                    <a:gd name="T70" fmla="*/ 482 w 743"/>
                    <a:gd name="T71" fmla="*/ 812 h 960"/>
                    <a:gd name="T72" fmla="*/ 480 w 743"/>
                    <a:gd name="T73" fmla="*/ 729 h 960"/>
                    <a:gd name="T74" fmla="*/ 515 w 743"/>
                    <a:gd name="T75" fmla="*/ 681 h 960"/>
                    <a:gd name="T76" fmla="*/ 493 w 743"/>
                    <a:gd name="T77" fmla="*/ 640 h 960"/>
                    <a:gd name="T78" fmla="*/ 493 w 743"/>
                    <a:gd name="T79" fmla="*/ 583 h 960"/>
                    <a:gd name="T80" fmla="*/ 483 w 743"/>
                    <a:gd name="T81" fmla="*/ 513 h 960"/>
                    <a:gd name="T82" fmla="*/ 496 w 743"/>
                    <a:gd name="T83" fmla="*/ 491 h 960"/>
                    <a:gd name="T84" fmla="*/ 515 w 743"/>
                    <a:gd name="T85" fmla="*/ 477 h 960"/>
                    <a:gd name="T86" fmla="*/ 597 w 743"/>
                    <a:gd name="T87" fmla="*/ 443 h 960"/>
                    <a:gd name="T88" fmla="*/ 682 w 743"/>
                    <a:gd name="T89" fmla="*/ 398 h 960"/>
                    <a:gd name="T90" fmla="*/ 719 w 743"/>
                    <a:gd name="T91" fmla="*/ 362 h 960"/>
                    <a:gd name="T92" fmla="*/ 742 w 743"/>
                    <a:gd name="T93" fmla="*/ 307 h 960"/>
                    <a:gd name="T94" fmla="*/ 728 w 743"/>
                    <a:gd name="T95" fmla="*/ 240 h 960"/>
                    <a:gd name="T96" fmla="*/ 680 w 743"/>
                    <a:gd name="T97" fmla="*/ 189 h 960"/>
                    <a:gd name="T98" fmla="*/ 615 w 743"/>
                    <a:gd name="T99" fmla="*/ 164 h 960"/>
                    <a:gd name="T100" fmla="*/ 522 w 743"/>
                    <a:gd name="T101" fmla="*/ 163 h 960"/>
                    <a:gd name="T102" fmla="*/ 487 w 743"/>
                    <a:gd name="T103" fmla="*/ 127 h 960"/>
                    <a:gd name="T104" fmla="*/ 509 w 743"/>
                    <a:gd name="T105" fmla="*/ 101 h 960"/>
                    <a:gd name="T106" fmla="*/ 504 w 743"/>
                    <a:gd name="T107" fmla="*/ 78 h 960"/>
                    <a:gd name="T108" fmla="*/ 473 w 743"/>
                    <a:gd name="T109" fmla="*/ 82 h 960"/>
                    <a:gd name="T110" fmla="*/ 419 w 743"/>
                    <a:gd name="T111" fmla="*/ 93 h 960"/>
                    <a:gd name="T112" fmla="*/ 404 w 743"/>
                    <a:gd name="T113" fmla="*/ 33 h 9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3"/>
                    <a:gd name="T172" fmla="*/ 0 h 960"/>
                    <a:gd name="T173" fmla="*/ 743 w 743"/>
                    <a:gd name="T174" fmla="*/ 960 h 9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3" h="960">
                      <a:moveTo>
                        <a:pt x="386" y="0"/>
                      </a:moveTo>
                      <a:lnTo>
                        <a:pt x="364" y="10"/>
                      </a:lnTo>
                      <a:lnTo>
                        <a:pt x="305" y="34"/>
                      </a:lnTo>
                      <a:lnTo>
                        <a:pt x="283" y="9"/>
                      </a:lnTo>
                      <a:lnTo>
                        <a:pt x="158" y="87"/>
                      </a:lnTo>
                      <a:lnTo>
                        <a:pt x="178" y="104"/>
                      </a:lnTo>
                      <a:lnTo>
                        <a:pt x="144" y="137"/>
                      </a:lnTo>
                      <a:lnTo>
                        <a:pt x="144" y="155"/>
                      </a:lnTo>
                      <a:lnTo>
                        <a:pt x="145" y="166"/>
                      </a:lnTo>
                      <a:lnTo>
                        <a:pt x="149" y="170"/>
                      </a:lnTo>
                      <a:lnTo>
                        <a:pt x="153" y="175"/>
                      </a:lnTo>
                      <a:lnTo>
                        <a:pt x="179" y="196"/>
                      </a:lnTo>
                      <a:lnTo>
                        <a:pt x="149" y="223"/>
                      </a:lnTo>
                      <a:lnTo>
                        <a:pt x="118" y="214"/>
                      </a:lnTo>
                      <a:lnTo>
                        <a:pt x="90" y="203"/>
                      </a:lnTo>
                      <a:lnTo>
                        <a:pt x="72" y="194"/>
                      </a:lnTo>
                      <a:lnTo>
                        <a:pt x="63" y="196"/>
                      </a:lnTo>
                      <a:lnTo>
                        <a:pt x="51" y="201"/>
                      </a:lnTo>
                      <a:lnTo>
                        <a:pt x="41" y="203"/>
                      </a:lnTo>
                      <a:lnTo>
                        <a:pt x="32" y="209"/>
                      </a:lnTo>
                      <a:lnTo>
                        <a:pt x="26" y="215"/>
                      </a:lnTo>
                      <a:lnTo>
                        <a:pt x="17" y="223"/>
                      </a:lnTo>
                      <a:lnTo>
                        <a:pt x="8" y="234"/>
                      </a:lnTo>
                      <a:lnTo>
                        <a:pt x="4" y="242"/>
                      </a:lnTo>
                      <a:lnTo>
                        <a:pt x="2" y="250"/>
                      </a:lnTo>
                      <a:lnTo>
                        <a:pt x="0" y="258"/>
                      </a:lnTo>
                      <a:lnTo>
                        <a:pt x="0" y="265"/>
                      </a:lnTo>
                      <a:lnTo>
                        <a:pt x="23" y="271"/>
                      </a:lnTo>
                      <a:lnTo>
                        <a:pt x="32" y="272"/>
                      </a:lnTo>
                      <a:lnTo>
                        <a:pt x="42" y="272"/>
                      </a:lnTo>
                      <a:lnTo>
                        <a:pt x="50" y="270"/>
                      </a:lnTo>
                      <a:lnTo>
                        <a:pt x="61" y="267"/>
                      </a:lnTo>
                      <a:lnTo>
                        <a:pt x="72" y="265"/>
                      </a:lnTo>
                      <a:lnTo>
                        <a:pt x="78" y="265"/>
                      </a:lnTo>
                      <a:lnTo>
                        <a:pt x="92" y="267"/>
                      </a:lnTo>
                      <a:lnTo>
                        <a:pt x="108" y="269"/>
                      </a:lnTo>
                      <a:lnTo>
                        <a:pt x="159" y="279"/>
                      </a:lnTo>
                      <a:lnTo>
                        <a:pt x="168" y="281"/>
                      </a:lnTo>
                      <a:lnTo>
                        <a:pt x="199" y="307"/>
                      </a:lnTo>
                      <a:lnTo>
                        <a:pt x="219" y="310"/>
                      </a:lnTo>
                      <a:lnTo>
                        <a:pt x="234" y="309"/>
                      </a:lnTo>
                      <a:lnTo>
                        <a:pt x="247" y="307"/>
                      </a:lnTo>
                      <a:lnTo>
                        <a:pt x="256" y="294"/>
                      </a:lnTo>
                      <a:lnTo>
                        <a:pt x="260" y="281"/>
                      </a:lnTo>
                      <a:lnTo>
                        <a:pt x="263" y="264"/>
                      </a:lnTo>
                      <a:lnTo>
                        <a:pt x="280" y="279"/>
                      </a:lnTo>
                      <a:lnTo>
                        <a:pt x="294" y="290"/>
                      </a:lnTo>
                      <a:lnTo>
                        <a:pt x="306" y="298"/>
                      </a:lnTo>
                      <a:lnTo>
                        <a:pt x="317" y="304"/>
                      </a:lnTo>
                      <a:lnTo>
                        <a:pt x="335" y="316"/>
                      </a:lnTo>
                      <a:lnTo>
                        <a:pt x="355" y="307"/>
                      </a:lnTo>
                      <a:lnTo>
                        <a:pt x="358" y="319"/>
                      </a:lnTo>
                      <a:lnTo>
                        <a:pt x="364" y="338"/>
                      </a:lnTo>
                      <a:lnTo>
                        <a:pt x="366" y="350"/>
                      </a:lnTo>
                      <a:lnTo>
                        <a:pt x="366" y="364"/>
                      </a:lnTo>
                      <a:lnTo>
                        <a:pt x="366" y="378"/>
                      </a:lnTo>
                      <a:lnTo>
                        <a:pt x="366" y="390"/>
                      </a:lnTo>
                      <a:lnTo>
                        <a:pt x="366" y="400"/>
                      </a:lnTo>
                      <a:lnTo>
                        <a:pt x="360" y="413"/>
                      </a:lnTo>
                      <a:lnTo>
                        <a:pt x="357" y="421"/>
                      </a:lnTo>
                      <a:lnTo>
                        <a:pt x="355" y="428"/>
                      </a:lnTo>
                      <a:lnTo>
                        <a:pt x="354" y="435"/>
                      </a:lnTo>
                      <a:lnTo>
                        <a:pt x="353" y="444"/>
                      </a:lnTo>
                      <a:lnTo>
                        <a:pt x="355" y="453"/>
                      </a:lnTo>
                      <a:lnTo>
                        <a:pt x="360" y="464"/>
                      </a:lnTo>
                      <a:lnTo>
                        <a:pt x="366" y="473"/>
                      </a:lnTo>
                      <a:lnTo>
                        <a:pt x="390" y="514"/>
                      </a:lnTo>
                      <a:lnTo>
                        <a:pt x="403" y="541"/>
                      </a:lnTo>
                      <a:lnTo>
                        <a:pt x="421" y="575"/>
                      </a:lnTo>
                      <a:lnTo>
                        <a:pt x="439" y="606"/>
                      </a:lnTo>
                      <a:lnTo>
                        <a:pt x="441" y="623"/>
                      </a:lnTo>
                      <a:lnTo>
                        <a:pt x="441" y="632"/>
                      </a:lnTo>
                      <a:lnTo>
                        <a:pt x="440" y="640"/>
                      </a:lnTo>
                      <a:lnTo>
                        <a:pt x="438" y="649"/>
                      </a:lnTo>
                      <a:lnTo>
                        <a:pt x="425" y="674"/>
                      </a:lnTo>
                      <a:lnTo>
                        <a:pt x="416" y="691"/>
                      </a:lnTo>
                      <a:lnTo>
                        <a:pt x="407" y="711"/>
                      </a:lnTo>
                      <a:lnTo>
                        <a:pt x="399" y="729"/>
                      </a:lnTo>
                      <a:lnTo>
                        <a:pt x="393" y="751"/>
                      </a:lnTo>
                      <a:lnTo>
                        <a:pt x="389" y="774"/>
                      </a:lnTo>
                      <a:lnTo>
                        <a:pt x="384" y="799"/>
                      </a:lnTo>
                      <a:lnTo>
                        <a:pt x="377" y="824"/>
                      </a:lnTo>
                      <a:lnTo>
                        <a:pt x="373" y="838"/>
                      </a:lnTo>
                      <a:lnTo>
                        <a:pt x="366" y="846"/>
                      </a:lnTo>
                      <a:lnTo>
                        <a:pt x="353" y="848"/>
                      </a:lnTo>
                      <a:lnTo>
                        <a:pt x="340" y="851"/>
                      </a:lnTo>
                      <a:lnTo>
                        <a:pt x="331" y="858"/>
                      </a:lnTo>
                      <a:lnTo>
                        <a:pt x="327" y="868"/>
                      </a:lnTo>
                      <a:lnTo>
                        <a:pt x="322" y="880"/>
                      </a:lnTo>
                      <a:lnTo>
                        <a:pt x="317" y="899"/>
                      </a:lnTo>
                      <a:lnTo>
                        <a:pt x="316" y="918"/>
                      </a:lnTo>
                      <a:lnTo>
                        <a:pt x="320" y="932"/>
                      </a:lnTo>
                      <a:lnTo>
                        <a:pt x="325" y="942"/>
                      </a:lnTo>
                      <a:lnTo>
                        <a:pt x="345" y="951"/>
                      </a:lnTo>
                      <a:lnTo>
                        <a:pt x="366" y="959"/>
                      </a:lnTo>
                      <a:lnTo>
                        <a:pt x="384" y="958"/>
                      </a:lnTo>
                      <a:lnTo>
                        <a:pt x="400" y="954"/>
                      </a:lnTo>
                      <a:lnTo>
                        <a:pt x="418" y="951"/>
                      </a:lnTo>
                      <a:lnTo>
                        <a:pt x="438" y="940"/>
                      </a:lnTo>
                      <a:lnTo>
                        <a:pt x="447" y="931"/>
                      </a:lnTo>
                      <a:lnTo>
                        <a:pt x="457" y="924"/>
                      </a:lnTo>
                      <a:lnTo>
                        <a:pt x="469" y="911"/>
                      </a:lnTo>
                      <a:lnTo>
                        <a:pt x="474" y="903"/>
                      </a:lnTo>
                      <a:lnTo>
                        <a:pt x="480" y="890"/>
                      </a:lnTo>
                      <a:lnTo>
                        <a:pt x="480" y="878"/>
                      </a:lnTo>
                      <a:lnTo>
                        <a:pt x="480" y="852"/>
                      </a:lnTo>
                      <a:lnTo>
                        <a:pt x="480" y="834"/>
                      </a:lnTo>
                      <a:lnTo>
                        <a:pt x="482" y="812"/>
                      </a:lnTo>
                      <a:lnTo>
                        <a:pt x="480" y="786"/>
                      </a:lnTo>
                      <a:lnTo>
                        <a:pt x="480" y="759"/>
                      </a:lnTo>
                      <a:lnTo>
                        <a:pt x="480" y="729"/>
                      </a:lnTo>
                      <a:lnTo>
                        <a:pt x="497" y="713"/>
                      </a:lnTo>
                      <a:lnTo>
                        <a:pt x="506" y="698"/>
                      </a:lnTo>
                      <a:lnTo>
                        <a:pt x="515" y="681"/>
                      </a:lnTo>
                      <a:lnTo>
                        <a:pt x="513" y="664"/>
                      </a:lnTo>
                      <a:lnTo>
                        <a:pt x="506" y="655"/>
                      </a:lnTo>
                      <a:lnTo>
                        <a:pt x="493" y="640"/>
                      </a:lnTo>
                      <a:lnTo>
                        <a:pt x="493" y="627"/>
                      </a:lnTo>
                      <a:lnTo>
                        <a:pt x="493" y="608"/>
                      </a:lnTo>
                      <a:lnTo>
                        <a:pt x="493" y="583"/>
                      </a:lnTo>
                      <a:lnTo>
                        <a:pt x="491" y="565"/>
                      </a:lnTo>
                      <a:lnTo>
                        <a:pt x="489" y="546"/>
                      </a:lnTo>
                      <a:lnTo>
                        <a:pt x="483" y="513"/>
                      </a:lnTo>
                      <a:lnTo>
                        <a:pt x="487" y="504"/>
                      </a:lnTo>
                      <a:lnTo>
                        <a:pt x="491" y="498"/>
                      </a:lnTo>
                      <a:lnTo>
                        <a:pt x="496" y="491"/>
                      </a:lnTo>
                      <a:lnTo>
                        <a:pt x="500" y="485"/>
                      </a:lnTo>
                      <a:lnTo>
                        <a:pt x="507" y="480"/>
                      </a:lnTo>
                      <a:lnTo>
                        <a:pt x="515" y="477"/>
                      </a:lnTo>
                      <a:lnTo>
                        <a:pt x="537" y="469"/>
                      </a:lnTo>
                      <a:lnTo>
                        <a:pt x="563" y="460"/>
                      </a:lnTo>
                      <a:lnTo>
                        <a:pt x="597" y="443"/>
                      </a:lnTo>
                      <a:lnTo>
                        <a:pt x="636" y="423"/>
                      </a:lnTo>
                      <a:lnTo>
                        <a:pt x="657" y="412"/>
                      </a:lnTo>
                      <a:lnTo>
                        <a:pt x="682" y="398"/>
                      </a:lnTo>
                      <a:lnTo>
                        <a:pt x="698" y="388"/>
                      </a:lnTo>
                      <a:lnTo>
                        <a:pt x="708" y="377"/>
                      </a:lnTo>
                      <a:lnTo>
                        <a:pt x="719" y="362"/>
                      </a:lnTo>
                      <a:lnTo>
                        <a:pt x="728" y="345"/>
                      </a:lnTo>
                      <a:lnTo>
                        <a:pt x="737" y="325"/>
                      </a:lnTo>
                      <a:lnTo>
                        <a:pt x="742" y="307"/>
                      </a:lnTo>
                      <a:lnTo>
                        <a:pt x="740" y="293"/>
                      </a:lnTo>
                      <a:lnTo>
                        <a:pt x="736" y="270"/>
                      </a:lnTo>
                      <a:lnTo>
                        <a:pt x="728" y="240"/>
                      </a:lnTo>
                      <a:lnTo>
                        <a:pt x="715" y="215"/>
                      </a:lnTo>
                      <a:lnTo>
                        <a:pt x="697" y="202"/>
                      </a:lnTo>
                      <a:lnTo>
                        <a:pt x="680" y="189"/>
                      </a:lnTo>
                      <a:lnTo>
                        <a:pt x="658" y="176"/>
                      </a:lnTo>
                      <a:lnTo>
                        <a:pt x="643" y="170"/>
                      </a:lnTo>
                      <a:lnTo>
                        <a:pt x="615" y="164"/>
                      </a:lnTo>
                      <a:lnTo>
                        <a:pt x="577" y="164"/>
                      </a:lnTo>
                      <a:lnTo>
                        <a:pt x="548" y="165"/>
                      </a:lnTo>
                      <a:lnTo>
                        <a:pt x="522" y="163"/>
                      </a:lnTo>
                      <a:lnTo>
                        <a:pt x="501" y="151"/>
                      </a:lnTo>
                      <a:lnTo>
                        <a:pt x="479" y="137"/>
                      </a:lnTo>
                      <a:lnTo>
                        <a:pt x="487" y="127"/>
                      </a:lnTo>
                      <a:lnTo>
                        <a:pt x="495" y="119"/>
                      </a:lnTo>
                      <a:lnTo>
                        <a:pt x="502" y="111"/>
                      </a:lnTo>
                      <a:lnTo>
                        <a:pt x="509" y="101"/>
                      </a:lnTo>
                      <a:lnTo>
                        <a:pt x="511" y="92"/>
                      </a:lnTo>
                      <a:lnTo>
                        <a:pt x="509" y="84"/>
                      </a:lnTo>
                      <a:lnTo>
                        <a:pt x="504" y="78"/>
                      </a:lnTo>
                      <a:lnTo>
                        <a:pt x="495" y="76"/>
                      </a:lnTo>
                      <a:lnTo>
                        <a:pt x="486" y="77"/>
                      </a:lnTo>
                      <a:lnTo>
                        <a:pt x="473" y="82"/>
                      </a:lnTo>
                      <a:lnTo>
                        <a:pt x="464" y="87"/>
                      </a:lnTo>
                      <a:lnTo>
                        <a:pt x="451" y="92"/>
                      </a:lnTo>
                      <a:lnTo>
                        <a:pt x="419" y="93"/>
                      </a:lnTo>
                      <a:lnTo>
                        <a:pt x="412" y="70"/>
                      </a:lnTo>
                      <a:lnTo>
                        <a:pt x="409" y="50"/>
                      </a:lnTo>
                      <a:lnTo>
                        <a:pt x="404" y="33"/>
                      </a:lnTo>
                      <a:lnTo>
                        <a:pt x="397" y="15"/>
                      </a:lnTo>
                      <a:lnTo>
                        <a:pt x="386" y="0"/>
                      </a:lnTo>
                    </a:path>
                  </a:pathLst>
                </a:custGeom>
                <a:solidFill>
                  <a:srgbClr val="CC9900"/>
                </a:solidFill>
                <a:ln w="12700" cap="rnd">
                  <a:solidFill>
                    <a:srgbClr val="996633"/>
                  </a:solidFill>
                  <a:round/>
                  <a:headEnd/>
                  <a:tailEnd/>
                </a:ln>
              </p:spPr>
              <p:txBody>
                <a:bodyPr/>
                <a:lstStyle/>
                <a:p>
                  <a:endParaRPr lang="es-ES"/>
                </a:p>
              </p:txBody>
            </p:sp>
            <p:grpSp>
              <p:nvGrpSpPr>
                <p:cNvPr id="1056" name="Group 77"/>
                <p:cNvGrpSpPr>
                  <a:grpSpLocks/>
                </p:cNvGrpSpPr>
                <p:nvPr/>
              </p:nvGrpSpPr>
              <p:grpSpPr bwMode="auto">
                <a:xfrm>
                  <a:off x="3936" y="2832"/>
                  <a:ext cx="873" cy="1172"/>
                  <a:chOff x="3936" y="2832"/>
                  <a:chExt cx="873" cy="1172"/>
                </a:xfrm>
              </p:grpSpPr>
              <p:grpSp>
                <p:nvGrpSpPr>
                  <p:cNvPr id="1057" name="Group 78"/>
                  <p:cNvGrpSpPr>
                    <a:grpSpLocks/>
                  </p:cNvGrpSpPr>
                  <p:nvPr/>
                </p:nvGrpSpPr>
                <p:grpSpPr bwMode="auto">
                  <a:xfrm>
                    <a:off x="3936" y="2832"/>
                    <a:ext cx="463" cy="343"/>
                    <a:chOff x="3936" y="2832"/>
                    <a:chExt cx="463" cy="343"/>
                  </a:xfrm>
                </p:grpSpPr>
                <p:sp>
                  <p:nvSpPr>
                    <p:cNvPr id="1059" name="Freeform 79"/>
                    <p:cNvSpPr>
                      <a:spLocks/>
                    </p:cNvSpPr>
                    <p:nvPr/>
                  </p:nvSpPr>
                  <p:spPr bwMode="auto">
                    <a:xfrm>
                      <a:off x="4275" y="2832"/>
                      <a:ext cx="124" cy="289"/>
                    </a:xfrm>
                    <a:custGeom>
                      <a:avLst/>
                      <a:gdLst>
                        <a:gd name="T0" fmla="*/ 0 w 124"/>
                        <a:gd name="T1" fmla="*/ 54 h 289"/>
                        <a:gd name="T2" fmla="*/ 3 w 124"/>
                        <a:gd name="T3" fmla="*/ 35 h 289"/>
                        <a:gd name="T4" fmla="*/ 6 w 124"/>
                        <a:gd name="T5" fmla="*/ 24 h 289"/>
                        <a:gd name="T6" fmla="*/ 11 w 124"/>
                        <a:gd name="T7" fmla="*/ 14 h 289"/>
                        <a:gd name="T8" fmla="*/ 18 w 124"/>
                        <a:gd name="T9" fmla="*/ 6 h 289"/>
                        <a:gd name="T10" fmla="*/ 30 w 124"/>
                        <a:gd name="T11" fmla="*/ 0 h 289"/>
                        <a:gd name="T12" fmla="*/ 37 w 124"/>
                        <a:gd name="T13" fmla="*/ 0 h 289"/>
                        <a:gd name="T14" fmla="*/ 48 w 124"/>
                        <a:gd name="T15" fmla="*/ 2 h 289"/>
                        <a:gd name="T16" fmla="*/ 64 w 124"/>
                        <a:gd name="T17" fmla="*/ 12 h 289"/>
                        <a:gd name="T18" fmla="*/ 81 w 124"/>
                        <a:gd name="T19" fmla="*/ 27 h 289"/>
                        <a:gd name="T20" fmla="*/ 92 w 124"/>
                        <a:gd name="T21" fmla="*/ 42 h 289"/>
                        <a:gd name="T22" fmla="*/ 101 w 124"/>
                        <a:gd name="T23" fmla="*/ 61 h 289"/>
                        <a:gd name="T24" fmla="*/ 110 w 124"/>
                        <a:gd name="T25" fmla="*/ 82 h 289"/>
                        <a:gd name="T26" fmla="*/ 114 w 124"/>
                        <a:gd name="T27" fmla="*/ 96 h 289"/>
                        <a:gd name="T28" fmla="*/ 119 w 124"/>
                        <a:gd name="T29" fmla="*/ 122 h 289"/>
                        <a:gd name="T30" fmla="*/ 120 w 124"/>
                        <a:gd name="T31" fmla="*/ 144 h 289"/>
                        <a:gd name="T32" fmla="*/ 120 w 124"/>
                        <a:gd name="T33" fmla="*/ 165 h 289"/>
                        <a:gd name="T34" fmla="*/ 115 w 124"/>
                        <a:gd name="T35" fmla="*/ 182 h 289"/>
                        <a:gd name="T36" fmla="*/ 107 w 124"/>
                        <a:gd name="T37" fmla="*/ 193 h 289"/>
                        <a:gd name="T38" fmla="*/ 96 w 124"/>
                        <a:gd name="T39" fmla="*/ 203 h 289"/>
                        <a:gd name="T40" fmla="*/ 88 w 124"/>
                        <a:gd name="T41" fmla="*/ 207 h 289"/>
                        <a:gd name="T42" fmla="*/ 82 w 124"/>
                        <a:gd name="T43" fmla="*/ 210 h 289"/>
                        <a:gd name="T44" fmla="*/ 84 w 124"/>
                        <a:gd name="T45" fmla="*/ 238 h 289"/>
                        <a:gd name="T46" fmla="*/ 123 w 124"/>
                        <a:gd name="T47" fmla="*/ 288 h 289"/>
                        <a:gd name="T48" fmla="*/ 51 w 124"/>
                        <a:gd name="T49" fmla="*/ 262 h 289"/>
                        <a:gd name="T50" fmla="*/ 0 w 124"/>
                        <a:gd name="T51" fmla="*/ 77 h 289"/>
                        <a:gd name="T52" fmla="*/ 0 w 124"/>
                        <a:gd name="T53" fmla="*/ 54 h 28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4"/>
                        <a:gd name="T82" fmla="*/ 0 h 289"/>
                        <a:gd name="T83" fmla="*/ 124 w 124"/>
                        <a:gd name="T84" fmla="*/ 289 h 28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4" h="289">
                          <a:moveTo>
                            <a:pt x="0" y="54"/>
                          </a:moveTo>
                          <a:lnTo>
                            <a:pt x="3" y="35"/>
                          </a:lnTo>
                          <a:lnTo>
                            <a:pt x="6" y="24"/>
                          </a:lnTo>
                          <a:lnTo>
                            <a:pt x="11" y="14"/>
                          </a:lnTo>
                          <a:lnTo>
                            <a:pt x="18" y="6"/>
                          </a:lnTo>
                          <a:lnTo>
                            <a:pt x="30" y="0"/>
                          </a:lnTo>
                          <a:lnTo>
                            <a:pt x="37" y="0"/>
                          </a:lnTo>
                          <a:lnTo>
                            <a:pt x="48" y="2"/>
                          </a:lnTo>
                          <a:lnTo>
                            <a:pt x="64" y="12"/>
                          </a:lnTo>
                          <a:lnTo>
                            <a:pt x="81" y="27"/>
                          </a:lnTo>
                          <a:lnTo>
                            <a:pt x="92" y="42"/>
                          </a:lnTo>
                          <a:lnTo>
                            <a:pt x="101" y="61"/>
                          </a:lnTo>
                          <a:lnTo>
                            <a:pt x="110" y="82"/>
                          </a:lnTo>
                          <a:lnTo>
                            <a:pt x="114" y="96"/>
                          </a:lnTo>
                          <a:lnTo>
                            <a:pt x="119" y="122"/>
                          </a:lnTo>
                          <a:lnTo>
                            <a:pt x="120" y="144"/>
                          </a:lnTo>
                          <a:lnTo>
                            <a:pt x="120" y="165"/>
                          </a:lnTo>
                          <a:lnTo>
                            <a:pt x="115" y="182"/>
                          </a:lnTo>
                          <a:lnTo>
                            <a:pt x="107" y="193"/>
                          </a:lnTo>
                          <a:lnTo>
                            <a:pt x="96" y="203"/>
                          </a:lnTo>
                          <a:lnTo>
                            <a:pt x="88" y="207"/>
                          </a:lnTo>
                          <a:lnTo>
                            <a:pt x="82" y="210"/>
                          </a:lnTo>
                          <a:lnTo>
                            <a:pt x="84" y="238"/>
                          </a:lnTo>
                          <a:lnTo>
                            <a:pt x="123" y="288"/>
                          </a:lnTo>
                          <a:lnTo>
                            <a:pt x="51" y="262"/>
                          </a:lnTo>
                          <a:lnTo>
                            <a:pt x="0" y="77"/>
                          </a:lnTo>
                          <a:lnTo>
                            <a:pt x="0" y="54"/>
                          </a:lnTo>
                        </a:path>
                      </a:pathLst>
                    </a:custGeom>
                    <a:solidFill>
                      <a:srgbClr val="CC9900"/>
                    </a:solidFill>
                    <a:ln w="12700" cap="rnd">
                      <a:solidFill>
                        <a:srgbClr val="996633"/>
                      </a:solidFill>
                      <a:round/>
                      <a:headEnd/>
                      <a:tailEnd/>
                    </a:ln>
                  </p:spPr>
                  <p:txBody>
                    <a:bodyPr/>
                    <a:lstStyle/>
                    <a:p>
                      <a:endParaRPr lang="es-ES"/>
                    </a:p>
                  </p:txBody>
                </p:sp>
                <p:grpSp>
                  <p:nvGrpSpPr>
                    <p:cNvPr id="1060" name="Group 80"/>
                    <p:cNvGrpSpPr>
                      <a:grpSpLocks/>
                    </p:cNvGrpSpPr>
                    <p:nvPr/>
                  </p:nvGrpSpPr>
                  <p:grpSpPr bwMode="auto">
                    <a:xfrm>
                      <a:off x="3936" y="2839"/>
                      <a:ext cx="455" cy="336"/>
                      <a:chOff x="3936" y="2839"/>
                      <a:chExt cx="455" cy="336"/>
                    </a:xfrm>
                  </p:grpSpPr>
                  <p:grpSp>
                    <p:nvGrpSpPr>
                      <p:cNvPr id="1061" name="Group 81"/>
                      <p:cNvGrpSpPr>
                        <a:grpSpLocks/>
                      </p:cNvGrpSpPr>
                      <p:nvPr/>
                    </p:nvGrpSpPr>
                    <p:grpSpPr bwMode="auto">
                      <a:xfrm>
                        <a:off x="3936" y="2890"/>
                        <a:ext cx="455" cy="285"/>
                        <a:chOff x="3936" y="2890"/>
                        <a:chExt cx="455" cy="285"/>
                      </a:xfrm>
                    </p:grpSpPr>
                    <p:sp>
                      <p:nvSpPr>
                        <p:cNvPr id="1073" name="Freeform 82"/>
                        <p:cNvSpPr>
                          <a:spLocks/>
                        </p:cNvSpPr>
                        <p:nvPr/>
                      </p:nvSpPr>
                      <p:spPr bwMode="auto">
                        <a:xfrm>
                          <a:off x="3936" y="2890"/>
                          <a:ext cx="455" cy="285"/>
                        </a:xfrm>
                        <a:custGeom>
                          <a:avLst/>
                          <a:gdLst>
                            <a:gd name="T0" fmla="*/ 39 w 455"/>
                            <a:gd name="T1" fmla="*/ 72 h 285"/>
                            <a:gd name="T2" fmla="*/ 13 w 455"/>
                            <a:gd name="T3" fmla="*/ 81 h 285"/>
                            <a:gd name="T4" fmla="*/ 4 w 455"/>
                            <a:gd name="T5" fmla="*/ 91 h 285"/>
                            <a:gd name="T6" fmla="*/ 1 w 455"/>
                            <a:gd name="T7" fmla="*/ 105 h 285"/>
                            <a:gd name="T8" fmla="*/ 0 w 455"/>
                            <a:gd name="T9" fmla="*/ 117 h 285"/>
                            <a:gd name="T10" fmla="*/ 1 w 455"/>
                            <a:gd name="T11" fmla="*/ 125 h 285"/>
                            <a:gd name="T12" fmla="*/ 3 w 455"/>
                            <a:gd name="T13" fmla="*/ 134 h 285"/>
                            <a:gd name="T14" fmla="*/ 7 w 455"/>
                            <a:gd name="T15" fmla="*/ 140 h 285"/>
                            <a:gd name="T16" fmla="*/ 13 w 455"/>
                            <a:gd name="T17" fmla="*/ 147 h 285"/>
                            <a:gd name="T18" fmla="*/ 21 w 455"/>
                            <a:gd name="T19" fmla="*/ 152 h 285"/>
                            <a:gd name="T20" fmla="*/ 68 w 455"/>
                            <a:gd name="T21" fmla="*/ 161 h 285"/>
                            <a:gd name="T22" fmla="*/ 114 w 455"/>
                            <a:gd name="T23" fmla="*/ 181 h 285"/>
                            <a:gd name="T24" fmla="*/ 149 w 455"/>
                            <a:gd name="T25" fmla="*/ 195 h 285"/>
                            <a:gd name="T26" fmla="*/ 149 w 455"/>
                            <a:gd name="T27" fmla="*/ 201 h 285"/>
                            <a:gd name="T28" fmla="*/ 153 w 455"/>
                            <a:gd name="T29" fmla="*/ 211 h 285"/>
                            <a:gd name="T30" fmla="*/ 160 w 455"/>
                            <a:gd name="T31" fmla="*/ 219 h 285"/>
                            <a:gd name="T32" fmla="*/ 171 w 455"/>
                            <a:gd name="T33" fmla="*/ 224 h 285"/>
                            <a:gd name="T34" fmla="*/ 185 w 455"/>
                            <a:gd name="T35" fmla="*/ 227 h 285"/>
                            <a:gd name="T36" fmla="*/ 199 w 455"/>
                            <a:gd name="T37" fmla="*/ 230 h 285"/>
                            <a:gd name="T38" fmla="*/ 221 w 455"/>
                            <a:gd name="T39" fmla="*/ 228 h 285"/>
                            <a:gd name="T40" fmla="*/ 298 w 455"/>
                            <a:gd name="T41" fmla="*/ 254 h 285"/>
                            <a:gd name="T42" fmla="*/ 339 w 455"/>
                            <a:gd name="T43" fmla="*/ 284 h 285"/>
                            <a:gd name="T44" fmla="*/ 454 w 455"/>
                            <a:gd name="T45" fmla="*/ 215 h 285"/>
                            <a:gd name="T46" fmla="*/ 412 w 455"/>
                            <a:gd name="T47" fmla="*/ 166 h 285"/>
                            <a:gd name="T48" fmla="*/ 411 w 455"/>
                            <a:gd name="T49" fmla="*/ 126 h 285"/>
                            <a:gd name="T50" fmla="*/ 413 w 455"/>
                            <a:gd name="T51" fmla="*/ 87 h 285"/>
                            <a:gd name="T52" fmla="*/ 412 w 455"/>
                            <a:gd name="T53" fmla="*/ 73 h 285"/>
                            <a:gd name="T54" fmla="*/ 409 w 455"/>
                            <a:gd name="T55" fmla="*/ 61 h 285"/>
                            <a:gd name="T56" fmla="*/ 404 w 455"/>
                            <a:gd name="T57" fmla="*/ 50 h 285"/>
                            <a:gd name="T58" fmla="*/ 396 w 455"/>
                            <a:gd name="T59" fmla="*/ 39 h 285"/>
                            <a:gd name="T60" fmla="*/ 388 w 455"/>
                            <a:gd name="T61" fmla="*/ 30 h 285"/>
                            <a:gd name="T62" fmla="*/ 378 w 455"/>
                            <a:gd name="T63" fmla="*/ 23 h 285"/>
                            <a:gd name="T64" fmla="*/ 363 w 455"/>
                            <a:gd name="T65" fmla="*/ 15 h 285"/>
                            <a:gd name="T66" fmla="*/ 340 w 455"/>
                            <a:gd name="T67" fmla="*/ 5 h 285"/>
                            <a:gd name="T68" fmla="*/ 313 w 455"/>
                            <a:gd name="T69" fmla="*/ 0 h 285"/>
                            <a:gd name="T70" fmla="*/ 283 w 455"/>
                            <a:gd name="T71" fmla="*/ 3 h 285"/>
                            <a:gd name="T72" fmla="*/ 265 w 455"/>
                            <a:gd name="T73" fmla="*/ 9 h 285"/>
                            <a:gd name="T74" fmla="*/ 244 w 455"/>
                            <a:gd name="T75" fmla="*/ 21 h 285"/>
                            <a:gd name="T76" fmla="*/ 213 w 455"/>
                            <a:gd name="T77" fmla="*/ 19 h 285"/>
                            <a:gd name="T78" fmla="*/ 224 w 455"/>
                            <a:gd name="T79" fmla="*/ 32 h 285"/>
                            <a:gd name="T80" fmla="*/ 203 w 455"/>
                            <a:gd name="T81" fmla="*/ 52 h 285"/>
                            <a:gd name="T82" fmla="*/ 162 w 455"/>
                            <a:gd name="T83" fmla="*/ 81 h 285"/>
                            <a:gd name="T84" fmla="*/ 139 w 455"/>
                            <a:gd name="T85" fmla="*/ 92 h 285"/>
                            <a:gd name="T86" fmla="*/ 65 w 455"/>
                            <a:gd name="T87" fmla="*/ 70 h 285"/>
                            <a:gd name="T88" fmla="*/ 39 w 455"/>
                            <a:gd name="T89" fmla="*/ 72 h 2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5"/>
                            <a:gd name="T136" fmla="*/ 0 h 285"/>
                            <a:gd name="T137" fmla="*/ 455 w 455"/>
                            <a:gd name="T138" fmla="*/ 285 h 2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5" h="285">
                              <a:moveTo>
                                <a:pt x="39" y="72"/>
                              </a:moveTo>
                              <a:lnTo>
                                <a:pt x="13" y="81"/>
                              </a:lnTo>
                              <a:lnTo>
                                <a:pt x="4" y="91"/>
                              </a:lnTo>
                              <a:lnTo>
                                <a:pt x="1" y="105"/>
                              </a:lnTo>
                              <a:lnTo>
                                <a:pt x="0" y="117"/>
                              </a:lnTo>
                              <a:lnTo>
                                <a:pt x="1" y="125"/>
                              </a:lnTo>
                              <a:lnTo>
                                <a:pt x="3" y="134"/>
                              </a:lnTo>
                              <a:lnTo>
                                <a:pt x="7" y="140"/>
                              </a:lnTo>
                              <a:lnTo>
                                <a:pt x="13" y="147"/>
                              </a:lnTo>
                              <a:lnTo>
                                <a:pt x="21" y="152"/>
                              </a:lnTo>
                              <a:lnTo>
                                <a:pt x="68" y="161"/>
                              </a:lnTo>
                              <a:lnTo>
                                <a:pt x="114" y="181"/>
                              </a:lnTo>
                              <a:lnTo>
                                <a:pt x="149" y="195"/>
                              </a:lnTo>
                              <a:lnTo>
                                <a:pt x="149" y="201"/>
                              </a:lnTo>
                              <a:lnTo>
                                <a:pt x="153" y="211"/>
                              </a:lnTo>
                              <a:lnTo>
                                <a:pt x="160" y="219"/>
                              </a:lnTo>
                              <a:lnTo>
                                <a:pt x="171" y="224"/>
                              </a:lnTo>
                              <a:lnTo>
                                <a:pt x="185" y="227"/>
                              </a:lnTo>
                              <a:lnTo>
                                <a:pt x="199" y="230"/>
                              </a:lnTo>
                              <a:lnTo>
                                <a:pt x="221" y="228"/>
                              </a:lnTo>
                              <a:lnTo>
                                <a:pt x="298" y="254"/>
                              </a:lnTo>
                              <a:lnTo>
                                <a:pt x="339" y="284"/>
                              </a:lnTo>
                              <a:lnTo>
                                <a:pt x="454" y="215"/>
                              </a:lnTo>
                              <a:lnTo>
                                <a:pt x="412" y="166"/>
                              </a:lnTo>
                              <a:lnTo>
                                <a:pt x="411" y="126"/>
                              </a:lnTo>
                              <a:lnTo>
                                <a:pt x="413" y="87"/>
                              </a:lnTo>
                              <a:lnTo>
                                <a:pt x="412" y="73"/>
                              </a:lnTo>
                              <a:lnTo>
                                <a:pt x="409" y="61"/>
                              </a:lnTo>
                              <a:lnTo>
                                <a:pt x="404" y="50"/>
                              </a:lnTo>
                              <a:lnTo>
                                <a:pt x="396" y="39"/>
                              </a:lnTo>
                              <a:lnTo>
                                <a:pt x="388" y="30"/>
                              </a:lnTo>
                              <a:lnTo>
                                <a:pt x="378" y="23"/>
                              </a:lnTo>
                              <a:lnTo>
                                <a:pt x="363" y="15"/>
                              </a:lnTo>
                              <a:lnTo>
                                <a:pt x="340" y="5"/>
                              </a:lnTo>
                              <a:lnTo>
                                <a:pt x="313" y="0"/>
                              </a:lnTo>
                              <a:lnTo>
                                <a:pt x="283" y="3"/>
                              </a:lnTo>
                              <a:lnTo>
                                <a:pt x="265" y="9"/>
                              </a:lnTo>
                              <a:lnTo>
                                <a:pt x="244" y="21"/>
                              </a:lnTo>
                              <a:lnTo>
                                <a:pt x="213" y="19"/>
                              </a:lnTo>
                              <a:lnTo>
                                <a:pt x="224" y="32"/>
                              </a:lnTo>
                              <a:lnTo>
                                <a:pt x="203" y="52"/>
                              </a:lnTo>
                              <a:lnTo>
                                <a:pt x="162" y="81"/>
                              </a:lnTo>
                              <a:lnTo>
                                <a:pt x="139" y="92"/>
                              </a:lnTo>
                              <a:lnTo>
                                <a:pt x="65" y="70"/>
                              </a:lnTo>
                              <a:lnTo>
                                <a:pt x="39" y="72"/>
                              </a:lnTo>
                            </a:path>
                          </a:pathLst>
                        </a:custGeom>
                        <a:solidFill>
                          <a:srgbClr val="CC9900"/>
                        </a:solidFill>
                        <a:ln w="12700" cap="rnd">
                          <a:solidFill>
                            <a:srgbClr val="996633"/>
                          </a:solidFill>
                          <a:round/>
                          <a:headEnd/>
                          <a:tailEnd/>
                        </a:ln>
                      </p:spPr>
                      <p:txBody>
                        <a:bodyPr/>
                        <a:lstStyle/>
                        <a:p>
                          <a:endParaRPr lang="es-ES"/>
                        </a:p>
                      </p:txBody>
                    </p:sp>
                    <p:sp>
                      <p:nvSpPr>
                        <p:cNvPr id="1074" name="Freeform 83"/>
                        <p:cNvSpPr>
                          <a:spLocks/>
                        </p:cNvSpPr>
                        <p:nvPr/>
                      </p:nvSpPr>
                      <p:spPr bwMode="auto">
                        <a:xfrm>
                          <a:off x="3952" y="2890"/>
                          <a:ext cx="407" cy="258"/>
                        </a:xfrm>
                        <a:custGeom>
                          <a:avLst/>
                          <a:gdLst>
                            <a:gd name="T0" fmla="*/ 32 w 407"/>
                            <a:gd name="T1" fmla="*/ 74 h 258"/>
                            <a:gd name="T2" fmla="*/ 11 w 407"/>
                            <a:gd name="T3" fmla="*/ 85 h 258"/>
                            <a:gd name="T4" fmla="*/ 0 w 407"/>
                            <a:gd name="T5" fmla="*/ 101 h 258"/>
                            <a:gd name="T6" fmla="*/ 1 w 407"/>
                            <a:gd name="T7" fmla="*/ 122 h 258"/>
                            <a:gd name="T8" fmla="*/ 13 w 407"/>
                            <a:gd name="T9" fmla="*/ 141 h 258"/>
                            <a:gd name="T10" fmla="*/ 50 w 407"/>
                            <a:gd name="T11" fmla="*/ 153 h 258"/>
                            <a:gd name="T12" fmla="*/ 146 w 407"/>
                            <a:gd name="T13" fmla="*/ 185 h 258"/>
                            <a:gd name="T14" fmla="*/ 163 w 407"/>
                            <a:gd name="T15" fmla="*/ 191 h 258"/>
                            <a:gd name="T16" fmla="*/ 167 w 407"/>
                            <a:gd name="T17" fmla="*/ 196 h 258"/>
                            <a:gd name="T18" fmla="*/ 160 w 407"/>
                            <a:gd name="T19" fmla="*/ 202 h 258"/>
                            <a:gd name="T20" fmla="*/ 139 w 407"/>
                            <a:gd name="T21" fmla="*/ 200 h 258"/>
                            <a:gd name="T22" fmla="*/ 142 w 407"/>
                            <a:gd name="T23" fmla="*/ 211 h 258"/>
                            <a:gd name="T24" fmla="*/ 177 w 407"/>
                            <a:gd name="T25" fmla="*/ 220 h 258"/>
                            <a:gd name="T26" fmla="*/ 217 w 407"/>
                            <a:gd name="T27" fmla="*/ 223 h 258"/>
                            <a:gd name="T28" fmla="*/ 265 w 407"/>
                            <a:gd name="T29" fmla="*/ 238 h 258"/>
                            <a:gd name="T30" fmla="*/ 298 w 407"/>
                            <a:gd name="T31" fmla="*/ 257 h 258"/>
                            <a:gd name="T32" fmla="*/ 406 w 407"/>
                            <a:gd name="T33" fmla="*/ 179 h 258"/>
                            <a:gd name="T34" fmla="*/ 395 w 407"/>
                            <a:gd name="T35" fmla="*/ 124 h 258"/>
                            <a:gd name="T36" fmla="*/ 396 w 407"/>
                            <a:gd name="T37" fmla="*/ 73 h 258"/>
                            <a:gd name="T38" fmla="*/ 386 w 407"/>
                            <a:gd name="T39" fmla="*/ 49 h 258"/>
                            <a:gd name="T40" fmla="*/ 373 w 407"/>
                            <a:gd name="T41" fmla="*/ 31 h 258"/>
                            <a:gd name="T42" fmla="*/ 348 w 407"/>
                            <a:gd name="T43" fmla="*/ 15 h 258"/>
                            <a:gd name="T44" fmla="*/ 298 w 407"/>
                            <a:gd name="T45" fmla="*/ 0 h 258"/>
                            <a:gd name="T46" fmla="*/ 267 w 407"/>
                            <a:gd name="T47" fmla="*/ 3 h 258"/>
                            <a:gd name="T48" fmla="*/ 243 w 407"/>
                            <a:gd name="T49" fmla="*/ 12 h 258"/>
                            <a:gd name="T50" fmla="*/ 215 w 407"/>
                            <a:gd name="T51" fmla="*/ 20 h 258"/>
                            <a:gd name="T52" fmla="*/ 212 w 407"/>
                            <a:gd name="T53" fmla="*/ 33 h 258"/>
                            <a:gd name="T54" fmla="*/ 196 w 407"/>
                            <a:gd name="T55" fmla="*/ 52 h 258"/>
                            <a:gd name="T56" fmla="*/ 170 w 407"/>
                            <a:gd name="T57" fmla="*/ 70 h 258"/>
                            <a:gd name="T58" fmla="*/ 142 w 407"/>
                            <a:gd name="T59" fmla="*/ 88 h 258"/>
                            <a:gd name="T60" fmla="*/ 121 w 407"/>
                            <a:gd name="T61" fmla="*/ 105 h 258"/>
                            <a:gd name="T62" fmla="*/ 108 w 407"/>
                            <a:gd name="T63" fmla="*/ 127 h 258"/>
                            <a:gd name="T64" fmla="*/ 107 w 407"/>
                            <a:gd name="T65" fmla="*/ 91 h 258"/>
                            <a:gd name="T66" fmla="*/ 94 w 407"/>
                            <a:gd name="T67" fmla="*/ 93 h 258"/>
                            <a:gd name="T68" fmla="*/ 74 w 407"/>
                            <a:gd name="T69" fmla="*/ 105 h 258"/>
                            <a:gd name="T70" fmla="*/ 79 w 407"/>
                            <a:gd name="T71" fmla="*/ 90 h 258"/>
                            <a:gd name="T72" fmla="*/ 72 w 407"/>
                            <a:gd name="T73" fmla="*/ 80 h 2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7"/>
                            <a:gd name="T112" fmla="*/ 0 h 258"/>
                            <a:gd name="T113" fmla="*/ 407 w 407"/>
                            <a:gd name="T114" fmla="*/ 258 h 2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7" h="258">
                              <a:moveTo>
                                <a:pt x="48" y="74"/>
                              </a:moveTo>
                              <a:lnTo>
                                <a:pt x="32" y="74"/>
                              </a:lnTo>
                              <a:lnTo>
                                <a:pt x="19" y="78"/>
                              </a:lnTo>
                              <a:lnTo>
                                <a:pt x="11" y="85"/>
                              </a:lnTo>
                              <a:lnTo>
                                <a:pt x="5" y="91"/>
                              </a:lnTo>
                              <a:lnTo>
                                <a:pt x="0" y="101"/>
                              </a:lnTo>
                              <a:lnTo>
                                <a:pt x="0" y="111"/>
                              </a:lnTo>
                              <a:lnTo>
                                <a:pt x="1" y="122"/>
                              </a:lnTo>
                              <a:lnTo>
                                <a:pt x="4" y="131"/>
                              </a:lnTo>
                              <a:lnTo>
                                <a:pt x="13" y="141"/>
                              </a:lnTo>
                              <a:lnTo>
                                <a:pt x="25" y="148"/>
                              </a:lnTo>
                              <a:lnTo>
                                <a:pt x="50" y="153"/>
                              </a:lnTo>
                              <a:lnTo>
                                <a:pt x="135" y="186"/>
                              </a:lnTo>
                              <a:lnTo>
                                <a:pt x="146" y="185"/>
                              </a:lnTo>
                              <a:lnTo>
                                <a:pt x="155" y="188"/>
                              </a:lnTo>
                              <a:lnTo>
                                <a:pt x="163" y="191"/>
                              </a:lnTo>
                              <a:lnTo>
                                <a:pt x="165" y="193"/>
                              </a:lnTo>
                              <a:lnTo>
                                <a:pt x="167" y="196"/>
                              </a:lnTo>
                              <a:lnTo>
                                <a:pt x="167" y="202"/>
                              </a:lnTo>
                              <a:lnTo>
                                <a:pt x="160" y="202"/>
                              </a:lnTo>
                              <a:lnTo>
                                <a:pt x="151" y="202"/>
                              </a:lnTo>
                              <a:lnTo>
                                <a:pt x="139" y="200"/>
                              </a:lnTo>
                              <a:lnTo>
                                <a:pt x="139" y="205"/>
                              </a:lnTo>
                              <a:lnTo>
                                <a:pt x="142" y="211"/>
                              </a:lnTo>
                              <a:lnTo>
                                <a:pt x="152" y="216"/>
                              </a:lnTo>
                              <a:lnTo>
                                <a:pt x="177" y="220"/>
                              </a:lnTo>
                              <a:lnTo>
                                <a:pt x="197" y="221"/>
                              </a:lnTo>
                              <a:lnTo>
                                <a:pt x="217" y="223"/>
                              </a:lnTo>
                              <a:lnTo>
                                <a:pt x="237" y="228"/>
                              </a:lnTo>
                              <a:lnTo>
                                <a:pt x="265" y="238"/>
                              </a:lnTo>
                              <a:lnTo>
                                <a:pt x="289" y="248"/>
                              </a:lnTo>
                              <a:lnTo>
                                <a:pt x="298" y="257"/>
                              </a:lnTo>
                              <a:lnTo>
                                <a:pt x="375" y="237"/>
                              </a:lnTo>
                              <a:lnTo>
                                <a:pt x="406" y="179"/>
                              </a:lnTo>
                              <a:lnTo>
                                <a:pt x="395" y="165"/>
                              </a:lnTo>
                              <a:lnTo>
                                <a:pt x="395" y="124"/>
                              </a:lnTo>
                              <a:lnTo>
                                <a:pt x="397" y="90"/>
                              </a:lnTo>
                              <a:lnTo>
                                <a:pt x="396" y="73"/>
                              </a:lnTo>
                              <a:lnTo>
                                <a:pt x="392" y="61"/>
                              </a:lnTo>
                              <a:lnTo>
                                <a:pt x="386" y="49"/>
                              </a:lnTo>
                              <a:lnTo>
                                <a:pt x="380" y="40"/>
                              </a:lnTo>
                              <a:lnTo>
                                <a:pt x="373" y="31"/>
                              </a:lnTo>
                              <a:lnTo>
                                <a:pt x="361" y="23"/>
                              </a:lnTo>
                              <a:lnTo>
                                <a:pt x="348" y="15"/>
                              </a:lnTo>
                              <a:lnTo>
                                <a:pt x="316" y="3"/>
                              </a:lnTo>
                              <a:lnTo>
                                <a:pt x="298" y="0"/>
                              </a:lnTo>
                              <a:lnTo>
                                <a:pt x="280" y="1"/>
                              </a:lnTo>
                              <a:lnTo>
                                <a:pt x="267" y="3"/>
                              </a:lnTo>
                              <a:lnTo>
                                <a:pt x="256" y="6"/>
                              </a:lnTo>
                              <a:lnTo>
                                <a:pt x="243" y="12"/>
                              </a:lnTo>
                              <a:lnTo>
                                <a:pt x="227" y="21"/>
                              </a:lnTo>
                              <a:lnTo>
                                <a:pt x="215" y="20"/>
                              </a:lnTo>
                              <a:lnTo>
                                <a:pt x="196" y="19"/>
                              </a:lnTo>
                              <a:lnTo>
                                <a:pt x="212" y="33"/>
                              </a:lnTo>
                              <a:lnTo>
                                <a:pt x="208" y="42"/>
                              </a:lnTo>
                              <a:lnTo>
                                <a:pt x="196" y="52"/>
                              </a:lnTo>
                              <a:lnTo>
                                <a:pt x="186" y="63"/>
                              </a:lnTo>
                              <a:lnTo>
                                <a:pt x="170" y="70"/>
                              </a:lnTo>
                              <a:lnTo>
                                <a:pt x="154" y="80"/>
                              </a:lnTo>
                              <a:lnTo>
                                <a:pt x="142" y="88"/>
                              </a:lnTo>
                              <a:lnTo>
                                <a:pt x="129" y="97"/>
                              </a:lnTo>
                              <a:lnTo>
                                <a:pt x="121" y="105"/>
                              </a:lnTo>
                              <a:lnTo>
                                <a:pt x="115" y="115"/>
                              </a:lnTo>
                              <a:lnTo>
                                <a:pt x="108" y="127"/>
                              </a:lnTo>
                              <a:lnTo>
                                <a:pt x="111" y="98"/>
                              </a:lnTo>
                              <a:lnTo>
                                <a:pt x="107" y="91"/>
                              </a:lnTo>
                              <a:lnTo>
                                <a:pt x="100" y="91"/>
                              </a:lnTo>
                              <a:lnTo>
                                <a:pt x="94" y="93"/>
                              </a:lnTo>
                              <a:lnTo>
                                <a:pt x="85" y="98"/>
                              </a:lnTo>
                              <a:lnTo>
                                <a:pt x="74" y="105"/>
                              </a:lnTo>
                              <a:lnTo>
                                <a:pt x="76" y="96"/>
                              </a:lnTo>
                              <a:lnTo>
                                <a:pt x="79" y="90"/>
                              </a:lnTo>
                              <a:lnTo>
                                <a:pt x="76" y="84"/>
                              </a:lnTo>
                              <a:lnTo>
                                <a:pt x="72" y="80"/>
                              </a:lnTo>
                              <a:lnTo>
                                <a:pt x="48" y="74"/>
                              </a:lnTo>
                            </a:path>
                          </a:pathLst>
                        </a:custGeom>
                        <a:solidFill>
                          <a:srgbClr val="CC9900"/>
                        </a:solidFill>
                        <a:ln w="12700" cap="rnd">
                          <a:solidFill>
                            <a:srgbClr val="996633"/>
                          </a:solidFill>
                          <a:round/>
                          <a:headEnd/>
                          <a:tailEnd/>
                        </a:ln>
                      </p:spPr>
                      <p:txBody>
                        <a:bodyPr/>
                        <a:lstStyle/>
                        <a:p>
                          <a:endParaRPr lang="es-ES"/>
                        </a:p>
                      </p:txBody>
                    </p:sp>
                  </p:grpSp>
                  <p:grpSp>
                    <p:nvGrpSpPr>
                      <p:cNvPr id="1062" name="Group 84"/>
                      <p:cNvGrpSpPr>
                        <a:grpSpLocks/>
                      </p:cNvGrpSpPr>
                      <p:nvPr/>
                    </p:nvGrpSpPr>
                    <p:grpSpPr bwMode="auto">
                      <a:xfrm>
                        <a:off x="3943" y="2945"/>
                        <a:ext cx="68" cy="45"/>
                        <a:chOff x="3943" y="2945"/>
                        <a:chExt cx="68" cy="45"/>
                      </a:xfrm>
                    </p:grpSpPr>
                    <p:sp>
                      <p:nvSpPr>
                        <p:cNvPr id="1071" name="Freeform 85"/>
                        <p:cNvSpPr>
                          <a:spLocks/>
                        </p:cNvSpPr>
                        <p:nvPr/>
                      </p:nvSpPr>
                      <p:spPr bwMode="auto">
                        <a:xfrm>
                          <a:off x="3943" y="2945"/>
                          <a:ext cx="68" cy="45"/>
                        </a:xfrm>
                        <a:custGeom>
                          <a:avLst/>
                          <a:gdLst>
                            <a:gd name="T0" fmla="*/ 24 w 68"/>
                            <a:gd name="T1" fmla="*/ 0 h 45"/>
                            <a:gd name="T2" fmla="*/ 15 w 68"/>
                            <a:gd name="T3" fmla="*/ 1 h 45"/>
                            <a:gd name="T4" fmla="*/ 8 w 68"/>
                            <a:gd name="T5" fmla="*/ 4 h 45"/>
                            <a:gd name="T6" fmla="*/ 4 w 68"/>
                            <a:gd name="T7" fmla="*/ 8 h 45"/>
                            <a:gd name="T8" fmla="*/ 0 w 68"/>
                            <a:gd name="T9" fmla="*/ 13 h 45"/>
                            <a:gd name="T10" fmla="*/ 0 w 68"/>
                            <a:gd name="T11" fmla="*/ 20 h 45"/>
                            <a:gd name="T12" fmla="*/ 3 w 68"/>
                            <a:gd name="T13" fmla="*/ 27 h 45"/>
                            <a:gd name="T14" fmla="*/ 6 w 68"/>
                            <a:gd name="T15" fmla="*/ 32 h 45"/>
                            <a:gd name="T16" fmla="*/ 15 w 68"/>
                            <a:gd name="T17" fmla="*/ 39 h 45"/>
                            <a:gd name="T18" fmla="*/ 28 w 68"/>
                            <a:gd name="T19" fmla="*/ 44 h 45"/>
                            <a:gd name="T20" fmla="*/ 43 w 68"/>
                            <a:gd name="T21" fmla="*/ 42 h 45"/>
                            <a:gd name="T22" fmla="*/ 54 w 68"/>
                            <a:gd name="T23" fmla="*/ 37 h 45"/>
                            <a:gd name="T24" fmla="*/ 60 w 68"/>
                            <a:gd name="T25" fmla="*/ 31 h 45"/>
                            <a:gd name="T26" fmla="*/ 64 w 68"/>
                            <a:gd name="T27" fmla="*/ 23 h 45"/>
                            <a:gd name="T28" fmla="*/ 67 w 68"/>
                            <a:gd name="T29" fmla="*/ 13 h 45"/>
                            <a:gd name="T30" fmla="*/ 59 w 68"/>
                            <a:gd name="T31" fmla="*/ 4 h 45"/>
                            <a:gd name="T32" fmla="*/ 44 w 68"/>
                            <a:gd name="T33" fmla="*/ 0 h 45"/>
                            <a:gd name="T34" fmla="*/ 32 w 68"/>
                            <a:gd name="T35" fmla="*/ 0 h 45"/>
                            <a:gd name="T36" fmla="*/ 24 w 68"/>
                            <a:gd name="T37" fmla="*/ 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45"/>
                            <a:gd name="T59" fmla="*/ 68 w 68"/>
                            <a:gd name="T60" fmla="*/ 45 h 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45">
                              <a:moveTo>
                                <a:pt x="24" y="0"/>
                              </a:moveTo>
                              <a:lnTo>
                                <a:pt x="15" y="1"/>
                              </a:lnTo>
                              <a:lnTo>
                                <a:pt x="8" y="4"/>
                              </a:lnTo>
                              <a:lnTo>
                                <a:pt x="4" y="8"/>
                              </a:lnTo>
                              <a:lnTo>
                                <a:pt x="0" y="13"/>
                              </a:lnTo>
                              <a:lnTo>
                                <a:pt x="0" y="20"/>
                              </a:lnTo>
                              <a:lnTo>
                                <a:pt x="3" y="27"/>
                              </a:lnTo>
                              <a:lnTo>
                                <a:pt x="6" y="32"/>
                              </a:lnTo>
                              <a:lnTo>
                                <a:pt x="15" y="39"/>
                              </a:lnTo>
                              <a:lnTo>
                                <a:pt x="28" y="44"/>
                              </a:lnTo>
                              <a:lnTo>
                                <a:pt x="43" y="42"/>
                              </a:lnTo>
                              <a:lnTo>
                                <a:pt x="54" y="37"/>
                              </a:lnTo>
                              <a:lnTo>
                                <a:pt x="60" y="31"/>
                              </a:lnTo>
                              <a:lnTo>
                                <a:pt x="64" y="23"/>
                              </a:lnTo>
                              <a:lnTo>
                                <a:pt x="67" y="13"/>
                              </a:lnTo>
                              <a:lnTo>
                                <a:pt x="59" y="4"/>
                              </a:lnTo>
                              <a:lnTo>
                                <a:pt x="44" y="0"/>
                              </a:lnTo>
                              <a:lnTo>
                                <a:pt x="32" y="0"/>
                              </a:lnTo>
                              <a:lnTo>
                                <a:pt x="24" y="0"/>
                              </a:lnTo>
                            </a:path>
                          </a:pathLst>
                        </a:custGeom>
                        <a:solidFill>
                          <a:srgbClr val="CC9900"/>
                        </a:solidFill>
                        <a:ln w="12700" cap="rnd">
                          <a:solidFill>
                            <a:srgbClr val="996633"/>
                          </a:solidFill>
                          <a:round/>
                          <a:headEnd/>
                          <a:tailEnd/>
                        </a:ln>
                      </p:spPr>
                      <p:txBody>
                        <a:bodyPr/>
                        <a:lstStyle/>
                        <a:p>
                          <a:endParaRPr lang="es-ES"/>
                        </a:p>
                      </p:txBody>
                    </p:sp>
                    <p:sp>
                      <p:nvSpPr>
                        <p:cNvPr id="1072" name="Freeform 86"/>
                        <p:cNvSpPr>
                          <a:spLocks/>
                        </p:cNvSpPr>
                        <p:nvPr/>
                      </p:nvSpPr>
                      <p:spPr bwMode="auto">
                        <a:xfrm>
                          <a:off x="3961" y="2952"/>
                          <a:ext cx="39" cy="32"/>
                        </a:xfrm>
                        <a:custGeom>
                          <a:avLst/>
                          <a:gdLst>
                            <a:gd name="T0" fmla="*/ 7 w 39"/>
                            <a:gd name="T1" fmla="*/ 0 h 32"/>
                            <a:gd name="T2" fmla="*/ 2 w 39"/>
                            <a:gd name="T3" fmla="*/ 2 h 32"/>
                            <a:gd name="T4" fmla="*/ 0 w 39"/>
                            <a:gd name="T5" fmla="*/ 6 h 32"/>
                            <a:gd name="T6" fmla="*/ 0 w 39"/>
                            <a:gd name="T7" fmla="*/ 11 h 32"/>
                            <a:gd name="T8" fmla="*/ 2 w 39"/>
                            <a:gd name="T9" fmla="*/ 16 h 32"/>
                            <a:gd name="T10" fmla="*/ 7 w 39"/>
                            <a:gd name="T11" fmla="*/ 22 h 32"/>
                            <a:gd name="T12" fmla="*/ 14 w 39"/>
                            <a:gd name="T13" fmla="*/ 26 h 32"/>
                            <a:gd name="T14" fmla="*/ 22 w 39"/>
                            <a:gd name="T15" fmla="*/ 31 h 32"/>
                            <a:gd name="T16" fmla="*/ 30 w 39"/>
                            <a:gd name="T17" fmla="*/ 28 h 32"/>
                            <a:gd name="T18" fmla="*/ 37 w 39"/>
                            <a:gd name="T19" fmla="*/ 23 h 32"/>
                            <a:gd name="T20" fmla="*/ 38 w 39"/>
                            <a:gd name="T21" fmla="*/ 15 h 32"/>
                            <a:gd name="T22" fmla="*/ 37 w 39"/>
                            <a:gd name="T23" fmla="*/ 8 h 32"/>
                            <a:gd name="T24" fmla="*/ 33 w 39"/>
                            <a:gd name="T25" fmla="*/ 5 h 32"/>
                            <a:gd name="T26" fmla="*/ 27 w 39"/>
                            <a:gd name="T27" fmla="*/ 2 h 32"/>
                            <a:gd name="T28" fmla="*/ 21 w 39"/>
                            <a:gd name="T29" fmla="*/ 0 h 32"/>
                            <a:gd name="T30" fmla="*/ 7 w 39"/>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32"/>
                            <a:gd name="T50" fmla="*/ 39 w 39"/>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32">
                              <a:moveTo>
                                <a:pt x="7" y="0"/>
                              </a:moveTo>
                              <a:lnTo>
                                <a:pt x="2" y="2"/>
                              </a:lnTo>
                              <a:lnTo>
                                <a:pt x="0" y="6"/>
                              </a:lnTo>
                              <a:lnTo>
                                <a:pt x="0" y="11"/>
                              </a:lnTo>
                              <a:lnTo>
                                <a:pt x="2" y="16"/>
                              </a:lnTo>
                              <a:lnTo>
                                <a:pt x="7" y="22"/>
                              </a:lnTo>
                              <a:lnTo>
                                <a:pt x="14" y="26"/>
                              </a:lnTo>
                              <a:lnTo>
                                <a:pt x="22" y="31"/>
                              </a:lnTo>
                              <a:lnTo>
                                <a:pt x="30" y="28"/>
                              </a:lnTo>
                              <a:lnTo>
                                <a:pt x="37" y="23"/>
                              </a:lnTo>
                              <a:lnTo>
                                <a:pt x="38" y="15"/>
                              </a:lnTo>
                              <a:lnTo>
                                <a:pt x="37" y="8"/>
                              </a:lnTo>
                              <a:lnTo>
                                <a:pt x="33" y="5"/>
                              </a:lnTo>
                              <a:lnTo>
                                <a:pt x="27" y="2"/>
                              </a:lnTo>
                              <a:lnTo>
                                <a:pt x="21" y="0"/>
                              </a:lnTo>
                              <a:lnTo>
                                <a:pt x="7" y="0"/>
                              </a:lnTo>
                            </a:path>
                          </a:pathLst>
                        </a:custGeom>
                        <a:solidFill>
                          <a:srgbClr val="CC9900"/>
                        </a:solidFill>
                        <a:ln w="12700" cap="rnd">
                          <a:solidFill>
                            <a:srgbClr val="996633"/>
                          </a:solidFill>
                          <a:round/>
                          <a:headEnd/>
                          <a:tailEnd/>
                        </a:ln>
                      </p:spPr>
                      <p:txBody>
                        <a:bodyPr/>
                        <a:lstStyle/>
                        <a:p>
                          <a:endParaRPr lang="es-ES"/>
                        </a:p>
                      </p:txBody>
                    </p:sp>
                  </p:grpSp>
                  <p:grpSp>
                    <p:nvGrpSpPr>
                      <p:cNvPr id="1063" name="Group 87"/>
                      <p:cNvGrpSpPr>
                        <a:grpSpLocks/>
                      </p:cNvGrpSpPr>
                      <p:nvPr/>
                    </p:nvGrpSpPr>
                    <p:grpSpPr bwMode="auto">
                      <a:xfrm>
                        <a:off x="4086" y="2945"/>
                        <a:ext cx="67" cy="71"/>
                        <a:chOff x="4086" y="2945"/>
                        <a:chExt cx="67" cy="71"/>
                      </a:xfrm>
                    </p:grpSpPr>
                    <p:sp>
                      <p:nvSpPr>
                        <p:cNvPr id="1067" name="Oval 88"/>
                        <p:cNvSpPr>
                          <a:spLocks noChangeArrowheads="1"/>
                        </p:cNvSpPr>
                        <p:nvPr/>
                      </p:nvSpPr>
                      <p:spPr bwMode="auto">
                        <a:xfrm>
                          <a:off x="4099" y="2986"/>
                          <a:ext cx="45" cy="29"/>
                        </a:xfrm>
                        <a:prstGeom prst="ellipse">
                          <a:avLst/>
                        </a:prstGeom>
                        <a:solidFill>
                          <a:srgbClr val="CC9900"/>
                        </a:solidFill>
                        <a:ln w="12700">
                          <a:solidFill>
                            <a:srgbClr val="996633"/>
                          </a:solidFill>
                          <a:round/>
                          <a:headEnd/>
                          <a:tailEnd/>
                        </a:ln>
                      </p:spPr>
                      <p:txBody>
                        <a:bodyPr wrap="none" anchor="ctr"/>
                        <a:lstStyle/>
                        <a:p>
                          <a:endParaRPr lang="es-ES_tradnl"/>
                        </a:p>
                      </p:txBody>
                    </p:sp>
                    <p:sp>
                      <p:nvSpPr>
                        <p:cNvPr id="1068" name="Arc 89"/>
                        <p:cNvSpPr>
                          <a:spLocks/>
                        </p:cNvSpPr>
                        <p:nvPr/>
                      </p:nvSpPr>
                      <p:spPr bwMode="auto">
                        <a:xfrm>
                          <a:off x="4086" y="2946"/>
                          <a:ext cx="56" cy="70"/>
                        </a:xfrm>
                        <a:custGeom>
                          <a:avLst/>
                          <a:gdLst>
                            <a:gd name="T0" fmla="*/ 0 w 36338"/>
                            <a:gd name="T1" fmla="*/ 0 h 43111"/>
                            <a:gd name="T2" fmla="*/ 0 w 36338"/>
                            <a:gd name="T3" fmla="*/ 0 h 43111"/>
                            <a:gd name="T4" fmla="*/ 0 w 36338"/>
                            <a:gd name="T5" fmla="*/ 0 h 43111"/>
                            <a:gd name="T6" fmla="*/ 0 60000 65536"/>
                            <a:gd name="T7" fmla="*/ 0 60000 65536"/>
                            <a:gd name="T8" fmla="*/ 0 60000 65536"/>
                            <a:gd name="T9" fmla="*/ 0 w 36338"/>
                            <a:gd name="T10" fmla="*/ 0 h 43111"/>
                            <a:gd name="T11" fmla="*/ 36338 w 36338"/>
                            <a:gd name="T12" fmla="*/ 43111 h 43111"/>
                          </a:gdLst>
                          <a:ahLst/>
                          <a:cxnLst>
                            <a:cxn ang="T6">
                              <a:pos x="T0" y="T1"/>
                            </a:cxn>
                            <a:cxn ang="T7">
                              <a:pos x="T2" y="T3"/>
                            </a:cxn>
                            <a:cxn ang="T8">
                              <a:pos x="T4" y="T5"/>
                            </a:cxn>
                          </a:cxnLst>
                          <a:rect l="T9" t="T10" r="T11" b="T12"/>
                          <a:pathLst>
                            <a:path w="36338" h="43111" fill="none" extrusionOk="0">
                              <a:moveTo>
                                <a:pt x="36337" y="37301"/>
                              </a:moveTo>
                              <a:cubicBezTo>
                                <a:pt x="32338" y="41034"/>
                                <a:pt x="27071" y="43110"/>
                                <a:pt x="21600" y="43111"/>
                              </a:cubicBezTo>
                              <a:cubicBezTo>
                                <a:pt x="9670" y="43111"/>
                                <a:pt x="0" y="33440"/>
                                <a:pt x="0" y="21511"/>
                              </a:cubicBezTo>
                              <a:cubicBezTo>
                                <a:pt x="-1" y="10339"/>
                                <a:pt x="8518" y="1011"/>
                                <a:pt x="19643" y="-1"/>
                              </a:cubicBezTo>
                            </a:path>
                            <a:path w="36338" h="43111" stroke="0" extrusionOk="0">
                              <a:moveTo>
                                <a:pt x="36337" y="37301"/>
                              </a:moveTo>
                              <a:cubicBezTo>
                                <a:pt x="32338" y="41034"/>
                                <a:pt x="27071" y="43110"/>
                                <a:pt x="21600" y="43111"/>
                              </a:cubicBezTo>
                              <a:cubicBezTo>
                                <a:pt x="9670" y="43111"/>
                                <a:pt x="0" y="33440"/>
                                <a:pt x="0" y="21511"/>
                              </a:cubicBezTo>
                              <a:cubicBezTo>
                                <a:pt x="-1" y="10339"/>
                                <a:pt x="8518" y="1011"/>
                                <a:pt x="19643" y="-1"/>
                              </a:cubicBezTo>
                              <a:lnTo>
                                <a:pt x="21600" y="21511"/>
                              </a:lnTo>
                              <a:close/>
                            </a:path>
                          </a:pathLst>
                        </a:custGeom>
                        <a:solidFill>
                          <a:srgbClr val="CC9900"/>
                        </a:solidFill>
                        <a:ln w="12700" cap="rnd">
                          <a:solidFill>
                            <a:srgbClr val="996633"/>
                          </a:solidFill>
                          <a:round/>
                          <a:headEnd/>
                          <a:tailEnd/>
                        </a:ln>
                      </p:spPr>
                      <p:txBody>
                        <a:bodyPr/>
                        <a:lstStyle/>
                        <a:p>
                          <a:endParaRPr lang="es-ES"/>
                        </a:p>
                      </p:txBody>
                    </p:sp>
                    <p:sp>
                      <p:nvSpPr>
                        <p:cNvPr id="1069" name="Arc 90"/>
                        <p:cNvSpPr>
                          <a:spLocks/>
                        </p:cNvSpPr>
                        <p:nvPr/>
                      </p:nvSpPr>
                      <p:spPr bwMode="auto">
                        <a:xfrm>
                          <a:off x="4091" y="2960"/>
                          <a:ext cx="23" cy="2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path>
                            <a:path w="43200" h="43200" stroke="0"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lnTo>
                                <a:pt x="21600" y="21600"/>
                              </a:lnTo>
                              <a:close/>
                            </a:path>
                          </a:pathLst>
                        </a:custGeom>
                        <a:solidFill>
                          <a:srgbClr val="CC9900"/>
                        </a:solidFill>
                        <a:ln w="12700" cap="rnd">
                          <a:solidFill>
                            <a:srgbClr val="996633"/>
                          </a:solidFill>
                          <a:round/>
                          <a:headEnd/>
                          <a:tailEnd/>
                        </a:ln>
                      </p:spPr>
                      <p:txBody>
                        <a:bodyPr/>
                        <a:lstStyle/>
                        <a:p>
                          <a:endParaRPr lang="es-ES"/>
                        </a:p>
                      </p:txBody>
                    </p:sp>
                    <p:sp>
                      <p:nvSpPr>
                        <p:cNvPr id="1070" name="Arc 91"/>
                        <p:cNvSpPr>
                          <a:spLocks/>
                        </p:cNvSpPr>
                        <p:nvPr/>
                      </p:nvSpPr>
                      <p:spPr bwMode="auto">
                        <a:xfrm>
                          <a:off x="4100" y="2945"/>
                          <a:ext cx="53" cy="71"/>
                        </a:xfrm>
                        <a:custGeom>
                          <a:avLst/>
                          <a:gdLst>
                            <a:gd name="T0" fmla="*/ 0 w 32443"/>
                            <a:gd name="T1" fmla="*/ 0 h 39062"/>
                            <a:gd name="T2" fmla="*/ 0 w 32443"/>
                            <a:gd name="T3" fmla="*/ 0 h 39062"/>
                            <a:gd name="T4" fmla="*/ 0 w 32443"/>
                            <a:gd name="T5" fmla="*/ 0 h 39062"/>
                            <a:gd name="T6" fmla="*/ 0 60000 65536"/>
                            <a:gd name="T7" fmla="*/ 0 60000 65536"/>
                            <a:gd name="T8" fmla="*/ 0 60000 65536"/>
                            <a:gd name="T9" fmla="*/ 0 w 32443"/>
                            <a:gd name="T10" fmla="*/ 0 h 39062"/>
                            <a:gd name="T11" fmla="*/ 32443 w 32443"/>
                            <a:gd name="T12" fmla="*/ 39062 h 39062"/>
                          </a:gdLst>
                          <a:ahLst/>
                          <a:cxnLst>
                            <a:cxn ang="T6">
                              <a:pos x="T0" y="T1"/>
                            </a:cxn>
                            <a:cxn ang="T7">
                              <a:pos x="T2" y="T3"/>
                            </a:cxn>
                            <a:cxn ang="T8">
                              <a:pos x="T4" y="T5"/>
                            </a:cxn>
                          </a:cxnLst>
                          <a:rect l="T9" t="T10" r="T11" b="T12"/>
                          <a:pathLst>
                            <a:path w="32443" h="39062" fill="none" extrusionOk="0">
                              <a:moveTo>
                                <a:pt x="-1" y="2918"/>
                              </a:moveTo>
                              <a:cubicBezTo>
                                <a:pt x="3293" y="1006"/>
                                <a:pt x="7034" y="-1"/>
                                <a:pt x="10843" y="0"/>
                              </a:cubicBezTo>
                              <a:cubicBezTo>
                                <a:pt x="22772" y="0"/>
                                <a:pt x="32443" y="9670"/>
                                <a:pt x="32443" y="21600"/>
                              </a:cubicBezTo>
                              <a:cubicBezTo>
                                <a:pt x="32443" y="28506"/>
                                <a:pt x="29140" y="34996"/>
                                <a:pt x="23556" y="39061"/>
                              </a:cubicBezTo>
                            </a:path>
                            <a:path w="32443" h="39062" stroke="0" extrusionOk="0">
                              <a:moveTo>
                                <a:pt x="-1" y="2918"/>
                              </a:moveTo>
                              <a:cubicBezTo>
                                <a:pt x="3293" y="1006"/>
                                <a:pt x="7034" y="-1"/>
                                <a:pt x="10843" y="0"/>
                              </a:cubicBezTo>
                              <a:cubicBezTo>
                                <a:pt x="22772" y="0"/>
                                <a:pt x="32443" y="9670"/>
                                <a:pt x="32443" y="21600"/>
                              </a:cubicBezTo>
                              <a:cubicBezTo>
                                <a:pt x="32443" y="28506"/>
                                <a:pt x="29140" y="34996"/>
                                <a:pt x="23556" y="39061"/>
                              </a:cubicBezTo>
                              <a:lnTo>
                                <a:pt x="10843" y="21600"/>
                              </a:lnTo>
                              <a:close/>
                            </a:path>
                          </a:pathLst>
                        </a:custGeom>
                        <a:solidFill>
                          <a:srgbClr val="CC9900"/>
                        </a:solidFill>
                        <a:ln w="12700" cap="rnd">
                          <a:solidFill>
                            <a:srgbClr val="996633"/>
                          </a:solidFill>
                          <a:round/>
                          <a:headEnd/>
                          <a:tailEnd/>
                        </a:ln>
                      </p:spPr>
                      <p:txBody>
                        <a:bodyPr/>
                        <a:lstStyle/>
                        <a:p>
                          <a:endParaRPr lang="es-ES"/>
                        </a:p>
                      </p:txBody>
                    </p:sp>
                  </p:grpSp>
                  <p:grpSp>
                    <p:nvGrpSpPr>
                      <p:cNvPr id="1064" name="Group 92"/>
                      <p:cNvGrpSpPr>
                        <a:grpSpLocks/>
                      </p:cNvGrpSpPr>
                      <p:nvPr/>
                    </p:nvGrpSpPr>
                    <p:grpSpPr bwMode="auto">
                      <a:xfrm>
                        <a:off x="4223" y="2839"/>
                        <a:ext cx="101" cy="246"/>
                        <a:chOff x="4223" y="2839"/>
                        <a:chExt cx="101" cy="246"/>
                      </a:xfrm>
                    </p:grpSpPr>
                    <p:sp>
                      <p:nvSpPr>
                        <p:cNvPr id="1065" name="Freeform 93"/>
                        <p:cNvSpPr>
                          <a:spLocks/>
                        </p:cNvSpPr>
                        <p:nvPr/>
                      </p:nvSpPr>
                      <p:spPr bwMode="auto">
                        <a:xfrm>
                          <a:off x="4225" y="2844"/>
                          <a:ext cx="91" cy="236"/>
                        </a:xfrm>
                        <a:custGeom>
                          <a:avLst/>
                          <a:gdLst>
                            <a:gd name="T0" fmla="*/ 0 w 91"/>
                            <a:gd name="T1" fmla="*/ 59 h 236"/>
                            <a:gd name="T2" fmla="*/ 4 w 91"/>
                            <a:gd name="T3" fmla="*/ 17 h 236"/>
                            <a:gd name="T4" fmla="*/ 9 w 91"/>
                            <a:gd name="T5" fmla="*/ 4 h 236"/>
                            <a:gd name="T6" fmla="*/ 21 w 91"/>
                            <a:gd name="T7" fmla="*/ 0 h 236"/>
                            <a:gd name="T8" fmla="*/ 32 w 91"/>
                            <a:gd name="T9" fmla="*/ 4 h 236"/>
                            <a:gd name="T10" fmla="*/ 43 w 91"/>
                            <a:gd name="T11" fmla="*/ 14 h 236"/>
                            <a:gd name="T12" fmla="*/ 74 w 91"/>
                            <a:gd name="T13" fmla="*/ 74 h 236"/>
                            <a:gd name="T14" fmla="*/ 84 w 91"/>
                            <a:gd name="T15" fmla="*/ 102 h 236"/>
                            <a:gd name="T16" fmla="*/ 90 w 91"/>
                            <a:gd name="T17" fmla="*/ 145 h 236"/>
                            <a:gd name="T18" fmla="*/ 87 w 91"/>
                            <a:gd name="T19" fmla="*/ 181 h 236"/>
                            <a:gd name="T20" fmla="*/ 80 w 91"/>
                            <a:gd name="T21" fmla="*/ 211 h 236"/>
                            <a:gd name="T22" fmla="*/ 52 w 91"/>
                            <a:gd name="T23" fmla="*/ 230 h 236"/>
                            <a:gd name="T24" fmla="*/ 34 w 91"/>
                            <a:gd name="T25" fmla="*/ 235 h 236"/>
                            <a:gd name="T26" fmla="*/ 23 w 91"/>
                            <a:gd name="T27" fmla="*/ 220 h 236"/>
                            <a:gd name="T28" fmla="*/ 17 w 91"/>
                            <a:gd name="T29" fmla="*/ 201 h 236"/>
                            <a:gd name="T30" fmla="*/ 8 w 91"/>
                            <a:gd name="T31" fmla="*/ 183 h 236"/>
                            <a:gd name="T32" fmla="*/ 0 w 91"/>
                            <a:gd name="T33" fmla="*/ 59 h 2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236"/>
                            <a:gd name="T53" fmla="*/ 91 w 91"/>
                            <a:gd name="T54" fmla="*/ 236 h 2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236">
                              <a:moveTo>
                                <a:pt x="0" y="59"/>
                              </a:moveTo>
                              <a:lnTo>
                                <a:pt x="4" y="17"/>
                              </a:lnTo>
                              <a:lnTo>
                                <a:pt x="9" y="4"/>
                              </a:lnTo>
                              <a:lnTo>
                                <a:pt x="21" y="0"/>
                              </a:lnTo>
                              <a:lnTo>
                                <a:pt x="32" y="4"/>
                              </a:lnTo>
                              <a:lnTo>
                                <a:pt x="43" y="14"/>
                              </a:lnTo>
                              <a:lnTo>
                                <a:pt x="74" y="74"/>
                              </a:lnTo>
                              <a:lnTo>
                                <a:pt x="84" y="102"/>
                              </a:lnTo>
                              <a:lnTo>
                                <a:pt x="90" y="145"/>
                              </a:lnTo>
                              <a:lnTo>
                                <a:pt x="87" y="181"/>
                              </a:lnTo>
                              <a:lnTo>
                                <a:pt x="80" y="211"/>
                              </a:lnTo>
                              <a:lnTo>
                                <a:pt x="52" y="230"/>
                              </a:lnTo>
                              <a:lnTo>
                                <a:pt x="34" y="235"/>
                              </a:lnTo>
                              <a:lnTo>
                                <a:pt x="23" y="220"/>
                              </a:lnTo>
                              <a:lnTo>
                                <a:pt x="17" y="201"/>
                              </a:lnTo>
                              <a:lnTo>
                                <a:pt x="8" y="183"/>
                              </a:lnTo>
                              <a:lnTo>
                                <a:pt x="0" y="59"/>
                              </a:lnTo>
                            </a:path>
                          </a:pathLst>
                        </a:custGeom>
                        <a:solidFill>
                          <a:srgbClr val="CC9900"/>
                        </a:solidFill>
                        <a:ln w="12700" cap="rnd">
                          <a:solidFill>
                            <a:srgbClr val="996633"/>
                          </a:solidFill>
                          <a:round/>
                          <a:headEnd/>
                          <a:tailEnd/>
                        </a:ln>
                      </p:spPr>
                      <p:txBody>
                        <a:bodyPr/>
                        <a:lstStyle/>
                        <a:p>
                          <a:endParaRPr lang="es-ES"/>
                        </a:p>
                      </p:txBody>
                    </p:sp>
                    <p:sp>
                      <p:nvSpPr>
                        <p:cNvPr id="1066" name="Freeform 94"/>
                        <p:cNvSpPr>
                          <a:spLocks/>
                        </p:cNvSpPr>
                        <p:nvPr/>
                      </p:nvSpPr>
                      <p:spPr bwMode="auto">
                        <a:xfrm>
                          <a:off x="4223" y="2839"/>
                          <a:ext cx="101" cy="246"/>
                        </a:xfrm>
                        <a:custGeom>
                          <a:avLst/>
                          <a:gdLst>
                            <a:gd name="T0" fmla="*/ 0 w 101"/>
                            <a:gd name="T1" fmla="*/ 77 h 246"/>
                            <a:gd name="T2" fmla="*/ 0 w 101"/>
                            <a:gd name="T3" fmla="*/ 43 h 246"/>
                            <a:gd name="T4" fmla="*/ 2 w 101"/>
                            <a:gd name="T5" fmla="*/ 18 h 246"/>
                            <a:gd name="T6" fmla="*/ 13 w 101"/>
                            <a:gd name="T7" fmla="*/ 2 h 246"/>
                            <a:gd name="T8" fmla="*/ 35 w 101"/>
                            <a:gd name="T9" fmla="*/ 3 h 246"/>
                            <a:gd name="T10" fmla="*/ 60 w 101"/>
                            <a:gd name="T11" fmla="*/ 34 h 246"/>
                            <a:gd name="T12" fmla="*/ 89 w 101"/>
                            <a:gd name="T13" fmla="*/ 96 h 246"/>
                            <a:gd name="T14" fmla="*/ 99 w 101"/>
                            <a:gd name="T15" fmla="*/ 132 h 246"/>
                            <a:gd name="T16" fmla="*/ 98 w 101"/>
                            <a:gd name="T17" fmla="*/ 188 h 246"/>
                            <a:gd name="T18" fmla="*/ 67 w 101"/>
                            <a:gd name="T19" fmla="*/ 233 h 246"/>
                            <a:gd name="T20" fmla="*/ 31 w 101"/>
                            <a:gd name="T21" fmla="*/ 245 h 246"/>
                            <a:gd name="T22" fmla="*/ 13 w 101"/>
                            <a:gd name="T23" fmla="*/ 196 h 246"/>
                            <a:gd name="T24" fmla="*/ 41 w 101"/>
                            <a:gd name="T25" fmla="*/ 220 h 246"/>
                            <a:gd name="T26" fmla="*/ 54 w 101"/>
                            <a:gd name="T27" fmla="*/ 209 h 246"/>
                            <a:gd name="T28" fmla="*/ 57 w 101"/>
                            <a:gd name="T29" fmla="*/ 188 h 246"/>
                            <a:gd name="T30" fmla="*/ 59 w 101"/>
                            <a:gd name="T31" fmla="*/ 150 h 246"/>
                            <a:gd name="T32" fmla="*/ 55 w 101"/>
                            <a:gd name="T33" fmla="*/ 115 h 246"/>
                            <a:gd name="T34" fmla="*/ 46 w 101"/>
                            <a:gd name="T35" fmla="*/ 78 h 246"/>
                            <a:gd name="T36" fmla="*/ 32 w 101"/>
                            <a:gd name="T37" fmla="*/ 50 h 246"/>
                            <a:gd name="T38" fmla="*/ 20 w 101"/>
                            <a:gd name="T39" fmla="*/ 49 h 246"/>
                            <a:gd name="T40" fmla="*/ 11 w 101"/>
                            <a:gd name="T41" fmla="*/ 58 h 246"/>
                            <a:gd name="T42" fmla="*/ 8 w 101"/>
                            <a:gd name="T43" fmla="*/ 42 h 246"/>
                            <a:gd name="T44" fmla="*/ 18 w 101"/>
                            <a:gd name="T45" fmla="*/ 34 h 246"/>
                            <a:gd name="T46" fmla="*/ 33 w 101"/>
                            <a:gd name="T47" fmla="*/ 34 h 246"/>
                            <a:gd name="T48" fmla="*/ 47 w 101"/>
                            <a:gd name="T49" fmla="*/ 46 h 246"/>
                            <a:gd name="T50" fmla="*/ 60 w 101"/>
                            <a:gd name="T51" fmla="*/ 69 h 246"/>
                            <a:gd name="T52" fmla="*/ 64 w 101"/>
                            <a:gd name="T53" fmla="*/ 94 h 246"/>
                            <a:gd name="T54" fmla="*/ 66 w 101"/>
                            <a:gd name="T55" fmla="*/ 138 h 246"/>
                            <a:gd name="T56" fmla="*/ 60 w 101"/>
                            <a:gd name="T57" fmla="*/ 201 h 246"/>
                            <a:gd name="T58" fmla="*/ 65 w 101"/>
                            <a:gd name="T59" fmla="*/ 224 h 246"/>
                            <a:gd name="T60" fmla="*/ 78 w 101"/>
                            <a:gd name="T61" fmla="*/ 209 h 246"/>
                            <a:gd name="T62" fmla="*/ 82 w 101"/>
                            <a:gd name="T63" fmla="*/ 189 h 246"/>
                            <a:gd name="T64" fmla="*/ 84 w 101"/>
                            <a:gd name="T65" fmla="*/ 157 h 246"/>
                            <a:gd name="T66" fmla="*/ 81 w 101"/>
                            <a:gd name="T67" fmla="*/ 120 h 246"/>
                            <a:gd name="T68" fmla="*/ 66 w 101"/>
                            <a:gd name="T69" fmla="*/ 72 h 246"/>
                            <a:gd name="T70" fmla="*/ 47 w 101"/>
                            <a:gd name="T71" fmla="*/ 32 h 246"/>
                            <a:gd name="T72" fmla="*/ 40 w 101"/>
                            <a:gd name="T73" fmla="*/ 21 h 246"/>
                            <a:gd name="T74" fmla="*/ 23 w 101"/>
                            <a:gd name="T75" fmla="*/ 15 h 246"/>
                            <a:gd name="T76" fmla="*/ 11 w 101"/>
                            <a:gd name="T77" fmla="*/ 27 h 246"/>
                            <a:gd name="T78" fmla="*/ 2 w 101"/>
                            <a:gd name="T79" fmla="*/ 112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1"/>
                            <a:gd name="T121" fmla="*/ 0 h 246"/>
                            <a:gd name="T122" fmla="*/ 101 w 101"/>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1" h="246">
                              <a:moveTo>
                                <a:pt x="2" y="112"/>
                              </a:moveTo>
                              <a:lnTo>
                                <a:pt x="0" y="77"/>
                              </a:lnTo>
                              <a:lnTo>
                                <a:pt x="0" y="58"/>
                              </a:lnTo>
                              <a:lnTo>
                                <a:pt x="0" y="43"/>
                              </a:lnTo>
                              <a:lnTo>
                                <a:pt x="0" y="26"/>
                              </a:lnTo>
                              <a:lnTo>
                                <a:pt x="2" y="18"/>
                              </a:lnTo>
                              <a:lnTo>
                                <a:pt x="6" y="7"/>
                              </a:lnTo>
                              <a:lnTo>
                                <a:pt x="13" y="2"/>
                              </a:lnTo>
                              <a:lnTo>
                                <a:pt x="24" y="0"/>
                              </a:lnTo>
                              <a:lnTo>
                                <a:pt x="35" y="3"/>
                              </a:lnTo>
                              <a:lnTo>
                                <a:pt x="44" y="11"/>
                              </a:lnTo>
                              <a:lnTo>
                                <a:pt x="60" y="34"/>
                              </a:lnTo>
                              <a:lnTo>
                                <a:pt x="77" y="68"/>
                              </a:lnTo>
                              <a:lnTo>
                                <a:pt x="89" y="96"/>
                              </a:lnTo>
                              <a:lnTo>
                                <a:pt x="95" y="114"/>
                              </a:lnTo>
                              <a:lnTo>
                                <a:pt x="99" y="132"/>
                              </a:lnTo>
                              <a:lnTo>
                                <a:pt x="100" y="157"/>
                              </a:lnTo>
                              <a:lnTo>
                                <a:pt x="98" y="188"/>
                              </a:lnTo>
                              <a:lnTo>
                                <a:pt x="86" y="215"/>
                              </a:lnTo>
                              <a:lnTo>
                                <a:pt x="67" y="233"/>
                              </a:lnTo>
                              <a:lnTo>
                                <a:pt x="51" y="242"/>
                              </a:lnTo>
                              <a:lnTo>
                                <a:pt x="31" y="245"/>
                              </a:lnTo>
                              <a:lnTo>
                                <a:pt x="22" y="229"/>
                              </a:lnTo>
                              <a:lnTo>
                                <a:pt x="13" y="196"/>
                              </a:lnTo>
                              <a:lnTo>
                                <a:pt x="34" y="219"/>
                              </a:lnTo>
                              <a:lnTo>
                                <a:pt x="41" y="220"/>
                              </a:lnTo>
                              <a:lnTo>
                                <a:pt x="48" y="215"/>
                              </a:lnTo>
                              <a:lnTo>
                                <a:pt x="54" y="209"/>
                              </a:lnTo>
                              <a:lnTo>
                                <a:pt x="56" y="197"/>
                              </a:lnTo>
                              <a:lnTo>
                                <a:pt x="57" y="188"/>
                              </a:lnTo>
                              <a:lnTo>
                                <a:pt x="58" y="168"/>
                              </a:lnTo>
                              <a:lnTo>
                                <a:pt x="59" y="150"/>
                              </a:lnTo>
                              <a:lnTo>
                                <a:pt x="58" y="134"/>
                              </a:lnTo>
                              <a:lnTo>
                                <a:pt x="55" y="115"/>
                              </a:lnTo>
                              <a:lnTo>
                                <a:pt x="51" y="96"/>
                              </a:lnTo>
                              <a:lnTo>
                                <a:pt x="46" y="78"/>
                              </a:lnTo>
                              <a:lnTo>
                                <a:pt x="40" y="60"/>
                              </a:lnTo>
                              <a:lnTo>
                                <a:pt x="32" y="50"/>
                              </a:lnTo>
                              <a:lnTo>
                                <a:pt x="27" y="47"/>
                              </a:lnTo>
                              <a:lnTo>
                                <a:pt x="20" y="49"/>
                              </a:lnTo>
                              <a:lnTo>
                                <a:pt x="16" y="51"/>
                              </a:lnTo>
                              <a:lnTo>
                                <a:pt x="11" y="58"/>
                              </a:lnTo>
                              <a:lnTo>
                                <a:pt x="5" y="77"/>
                              </a:lnTo>
                              <a:lnTo>
                                <a:pt x="8" y="42"/>
                              </a:lnTo>
                              <a:lnTo>
                                <a:pt x="13" y="38"/>
                              </a:lnTo>
                              <a:lnTo>
                                <a:pt x="18" y="34"/>
                              </a:lnTo>
                              <a:lnTo>
                                <a:pt x="24" y="32"/>
                              </a:lnTo>
                              <a:lnTo>
                                <a:pt x="33" y="34"/>
                              </a:lnTo>
                              <a:lnTo>
                                <a:pt x="40" y="38"/>
                              </a:lnTo>
                              <a:lnTo>
                                <a:pt x="47" y="46"/>
                              </a:lnTo>
                              <a:lnTo>
                                <a:pt x="55" y="56"/>
                              </a:lnTo>
                              <a:lnTo>
                                <a:pt x="60" y="69"/>
                              </a:lnTo>
                              <a:lnTo>
                                <a:pt x="62" y="81"/>
                              </a:lnTo>
                              <a:lnTo>
                                <a:pt x="64" y="94"/>
                              </a:lnTo>
                              <a:lnTo>
                                <a:pt x="67" y="111"/>
                              </a:lnTo>
                              <a:lnTo>
                                <a:pt x="66" y="138"/>
                              </a:lnTo>
                              <a:lnTo>
                                <a:pt x="65" y="157"/>
                              </a:lnTo>
                              <a:lnTo>
                                <a:pt x="60" y="201"/>
                              </a:lnTo>
                              <a:lnTo>
                                <a:pt x="46" y="237"/>
                              </a:lnTo>
                              <a:lnTo>
                                <a:pt x="65" y="224"/>
                              </a:lnTo>
                              <a:lnTo>
                                <a:pt x="73" y="216"/>
                              </a:lnTo>
                              <a:lnTo>
                                <a:pt x="78" y="209"/>
                              </a:lnTo>
                              <a:lnTo>
                                <a:pt x="82" y="201"/>
                              </a:lnTo>
                              <a:lnTo>
                                <a:pt x="82" y="189"/>
                              </a:lnTo>
                              <a:lnTo>
                                <a:pt x="84" y="175"/>
                              </a:lnTo>
                              <a:lnTo>
                                <a:pt x="84" y="157"/>
                              </a:lnTo>
                              <a:lnTo>
                                <a:pt x="83" y="139"/>
                              </a:lnTo>
                              <a:lnTo>
                                <a:pt x="81" y="120"/>
                              </a:lnTo>
                              <a:lnTo>
                                <a:pt x="75" y="96"/>
                              </a:lnTo>
                              <a:lnTo>
                                <a:pt x="66" y="72"/>
                              </a:lnTo>
                              <a:lnTo>
                                <a:pt x="54" y="47"/>
                              </a:lnTo>
                              <a:lnTo>
                                <a:pt x="47" y="32"/>
                              </a:lnTo>
                              <a:lnTo>
                                <a:pt x="43" y="25"/>
                              </a:lnTo>
                              <a:lnTo>
                                <a:pt x="40" y="21"/>
                              </a:lnTo>
                              <a:lnTo>
                                <a:pt x="33" y="17"/>
                              </a:lnTo>
                              <a:lnTo>
                                <a:pt x="23" y="15"/>
                              </a:lnTo>
                              <a:lnTo>
                                <a:pt x="15" y="18"/>
                              </a:lnTo>
                              <a:lnTo>
                                <a:pt x="11" y="27"/>
                              </a:lnTo>
                              <a:lnTo>
                                <a:pt x="8" y="42"/>
                              </a:lnTo>
                              <a:lnTo>
                                <a:pt x="2" y="112"/>
                              </a:lnTo>
                            </a:path>
                          </a:pathLst>
                        </a:custGeom>
                        <a:solidFill>
                          <a:srgbClr val="CC9900"/>
                        </a:solidFill>
                        <a:ln w="12700" cap="rnd">
                          <a:solidFill>
                            <a:srgbClr val="996633"/>
                          </a:solidFill>
                          <a:round/>
                          <a:headEnd/>
                          <a:tailEnd/>
                        </a:ln>
                      </p:spPr>
                      <p:txBody>
                        <a:bodyPr/>
                        <a:lstStyle/>
                        <a:p>
                          <a:endParaRPr lang="es-ES"/>
                        </a:p>
                      </p:txBody>
                    </p:sp>
                  </p:grpSp>
                </p:grpSp>
              </p:grpSp>
              <p:sp>
                <p:nvSpPr>
                  <p:cNvPr id="1058" name="Freeform 95"/>
                  <p:cNvSpPr>
                    <a:spLocks/>
                  </p:cNvSpPr>
                  <p:nvPr/>
                </p:nvSpPr>
                <p:spPr bwMode="auto">
                  <a:xfrm>
                    <a:off x="4082" y="3077"/>
                    <a:ext cx="727" cy="927"/>
                  </a:xfrm>
                  <a:custGeom>
                    <a:avLst/>
                    <a:gdLst>
                      <a:gd name="T0" fmla="*/ 387 w 727"/>
                      <a:gd name="T1" fmla="*/ 51 h 927"/>
                      <a:gd name="T2" fmla="*/ 383 w 727"/>
                      <a:gd name="T3" fmla="*/ 11 h 927"/>
                      <a:gd name="T4" fmla="*/ 329 w 727"/>
                      <a:gd name="T5" fmla="*/ 5 h 927"/>
                      <a:gd name="T6" fmla="*/ 276 w 727"/>
                      <a:gd name="T7" fmla="*/ 27 h 927"/>
                      <a:gd name="T8" fmla="*/ 250 w 727"/>
                      <a:gd name="T9" fmla="*/ 54 h 927"/>
                      <a:gd name="T10" fmla="*/ 184 w 727"/>
                      <a:gd name="T11" fmla="*/ 77 h 927"/>
                      <a:gd name="T12" fmla="*/ 154 w 727"/>
                      <a:gd name="T13" fmla="*/ 131 h 927"/>
                      <a:gd name="T14" fmla="*/ 177 w 727"/>
                      <a:gd name="T15" fmla="*/ 172 h 927"/>
                      <a:gd name="T16" fmla="*/ 164 w 727"/>
                      <a:gd name="T17" fmla="*/ 195 h 927"/>
                      <a:gd name="T18" fmla="*/ 157 w 727"/>
                      <a:gd name="T19" fmla="*/ 212 h 927"/>
                      <a:gd name="T20" fmla="*/ 67 w 727"/>
                      <a:gd name="T21" fmla="*/ 182 h 927"/>
                      <a:gd name="T22" fmla="*/ 25 w 727"/>
                      <a:gd name="T23" fmla="*/ 202 h 927"/>
                      <a:gd name="T24" fmla="*/ 1 w 727"/>
                      <a:gd name="T25" fmla="*/ 238 h 927"/>
                      <a:gd name="T26" fmla="*/ 37 w 727"/>
                      <a:gd name="T27" fmla="*/ 245 h 927"/>
                      <a:gd name="T28" fmla="*/ 88 w 727"/>
                      <a:gd name="T29" fmla="*/ 240 h 927"/>
                      <a:gd name="T30" fmla="*/ 186 w 727"/>
                      <a:gd name="T31" fmla="*/ 270 h 927"/>
                      <a:gd name="T32" fmla="*/ 236 w 727"/>
                      <a:gd name="T33" fmla="*/ 272 h 927"/>
                      <a:gd name="T34" fmla="*/ 253 w 727"/>
                      <a:gd name="T35" fmla="*/ 200 h 927"/>
                      <a:gd name="T36" fmla="*/ 276 w 727"/>
                      <a:gd name="T37" fmla="*/ 171 h 927"/>
                      <a:gd name="T38" fmla="*/ 299 w 727"/>
                      <a:gd name="T39" fmla="*/ 153 h 927"/>
                      <a:gd name="T40" fmla="*/ 260 w 727"/>
                      <a:gd name="T41" fmla="*/ 206 h 927"/>
                      <a:gd name="T42" fmla="*/ 276 w 727"/>
                      <a:gd name="T43" fmla="*/ 239 h 927"/>
                      <a:gd name="T44" fmla="*/ 340 w 727"/>
                      <a:gd name="T45" fmla="*/ 281 h 927"/>
                      <a:gd name="T46" fmla="*/ 371 w 727"/>
                      <a:gd name="T47" fmla="*/ 321 h 927"/>
                      <a:gd name="T48" fmla="*/ 429 w 727"/>
                      <a:gd name="T49" fmla="*/ 309 h 927"/>
                      <a:gd name="T50" fmla="*/ 392 w 727"/>
                      <a:gd name="T51" fmla="*/ 357 h 927"/>
                      <a:gd name="T52" fmla="*/ 371 w 727"/>
                      <a:gd name="T53" fmla="*/ 404 h 927"/>
                      <a:gd name="T54" fmla="*/ 392 w 727"/>
                      <a:gd name="T55" fmla="*/ 490 h 927"/>
                      <a:gd name="T56" fmla="*/ 443 w 727"/>
                      <a:gd name="T57" fmla="*/ 601 h 927"/>
                      <a:gd name="T58" fmla="*/ 418 w 727"/>
                      <a:gd name="T59" fmla="*/ 657 h 927"/>
                      <a:gd name="T60" fmla="*/ 392 w 727"/>
                      <a:gd name="T61" fmla="*/ 743 h 927"/>
                      <a:gd name="T62" fmla="*/ 346 w 727"/>
                      <a:gd name="T63" fmla="*/ 830 h 927"/>
                      <a:gd name="T64" fmla="*/ 315 w 727"/>
                      <a:gd name="T65" fmla="*/ 878 h 927"/>
                      <a:gd name="T66" fmla="*/ 339 w 727"/>
                      <a:gd name="T67" fmla="*/ 924 h 927"/>
                      <a:gd name="T68" fmla="*/ 358 w 727"/>
                      <a:gd name="T69" fmla="*/ 888 h 927"/>
                      <a:gd name="T70" fmla="*/ 388 w 727"/>
                      <a:gd name="T71" fmla="*/ 926 h 927"/>
                      <a:gd name="T72" fmla="*/ 407 w 727"/>
                      <a:gd name="T73" fmla="*/ 885 h 927"/>
                      <a:gd name="T74" fmla="*/ 432 w 727"/>
                      <a:gd name="T75" fmla="*/ 902 h 927"/>
                      <a:gd name="T76" fmla="*/ 458 w 727"/>
                      <a:gd name="T77" fmla="*/ 861 h 927"/>
                      <a:gd name="T78" fmla="*/ 410 w 727"/>
                      <a:gd name="T79" fmla="*/ 838 h 927"/>
                      <a:gd name="T80" fmla="*/ 396 w 727"/>
                      <a:gd name="T81" fmla="*/ 845 h 927"/>
                      <a:gd name="T82" fmla="*/ 357 w 727"/>
                      <a:gd name="T83" fmla="*/ 834 h 927"/>
                      <a:gd name="T84" fmla="*/ 379 w 727"/>
                      <a:gd name="T85" fmla="*/ 814 h 927"/>
                      <a:gd name="T86" fmla="*/ 434 w 727"/>
                      <a:gd name="T87" fmla="*/ 828 h 927"/>
                      <a:gd name="T88" fmla="*/ 467 w 727"/>
                      <a:gd name="T89" fmla="*/ 768 h 927"/>
                      <a:gd name="T90" fmla="*/ 482 w 727"/>
                      <a:gd name="T91" fmla="*/ 672 h 927"/>
                      <a:gd name="T92" fmla="*/ 478 w 727"/>
                      <a:gd name="T93" fmla="*/ 626 h 927"/>
                      <a:gd name="T94" fmla="*/ 471 w 727"/>
                      <a:gd name="T95" fmla="*/ 563 h 927"/>
                      <a:gd name="T96" fmla="*/ 480 w 727"/>
                      <a:gd name="T97" fmla="*/ 468 h 927"/>
                      <a:gd name="T98" fmla="*/ 522 w 727"/>
                      <a:gd name="T99" fmla="*/ 437 h 927"/>
                      <a:gd name="T100" fmla="*/ 629 w 727"/>
                      <a:gd name="T101" fmla="*/ 389 h 927"/>
                      <a:gd name="T102" fmla="*/ 624 w 727"/>
                      <a:gd name="T103" fmla="*/ 359 h 927"/>
                      <a:gd name="T104" fmla="*/ 655 w 727"/>
                      <a:gd name="T105" fmla="*/ 302 h 927"/>
                      <a:gd name="T106" fmla="*/ 645 w 727"/>
                      <a:gd name="T107" fmla="*/ 266 h 927"/>
                      <a:gd name="T108" fmla="*/ 691 w 727"/>
                      <a:gd name="T109" fmla="*/ 302 h 927"/>
                      <a:gd name="T110" fmla="*/ 717 w 727"/>
                      <a:gd name="T111" fmla="*/ 284 h 927"/>
                      <a:gd name="T112" fmla="*/ 690 w 727"/>
                      <a:gd name="T113" fmla="*/ 198 h 927"/>
                      <a:gd name="T114" fmla="*/ 630 w 727"/>
                      <a:gd name="T115" fmla="*/ 155 h 927"/>
                      <a:gd name="T116" fmla="*/ 568 w 727"/>
                      <a:gd name="T117" fmla="*/ 160 h 927"/>
                      <a:gd name="T118" fmla="*/ 495 w 727"/>
                      <a:gd name="T119" fmla="*/ 156 h 927"/>
                      <a:gd name="T120" fmla="*/ 437 w 727"/>
                      <a:gd name="T121" fmla="*/ 115 h 927"/>
                      <a:gd name="T122" fmla="*/ 398 w 727"/>
                      <a:gd name="T123" fmla="*/ 68 h 927"/>
                      <a:gd name="T124" fmla="*/ 338 w 727"/>
                      <a:gd name="T125" fmla="*/ 43 h 9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27"/>
                      <a:gd name="T190" fmla="*/ 0 h 927"/>
                      <a:gd name="T191" fmla="*/ 727 w 727"/>
                      <a:gd name="T192" fmla="*/ 927 h 92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27" h="927">
                        <a:moveTo>
                          <a:pt x="338" y="43"/>
                        </a:moveTo>
                        <a:lnTo>
                          <a:pt x="357" y="42"/>
                        </a:lnTo>
                        <a:lnTo>
                          <a:pt x="371" y="43"/>
                        </a:lnTo>
                        <a:lnTo>
                          <a:pt x="380" y="46"/>
                        </a:lnTo>
                        <a:lnTo>
                          <a:pt x="387" y="51"/>
                        </a:lnTo>
                        <a:lnTo>
                          <a:pt x="392" y="61"/>
                        </a:lnTo>
                        <a:lnTo>
                          <a:pt x="395" y="42"/>
                        </a:lnTo>
                        <a:lnTo>
                          <a:pt x="396" y="31"/>
                        </a:lnTo>
                        <a:lnTo>
                          <a:pt x="392" y="21"/>
                        </a:lnTo>
                        <a:lnTo>
                          <a:pt x="383" y="11"/>
                        </a:lnTo>
                        <a:lnTo>
                          <a:pt x="374" y="6"/>
                        </a:lnTo>
                        <a:lnTo>
                          <a:pt x="366" y="2"/>
                        </a:lnTo>
                        <a:lnTo>
                          <a:pt x="355" y="0"/>
                        </a:lnTo>
                        <a:lnTo>
                          <a:pt x="343" y="0"/>
                        </a:lnTo>
                        <a:lnTo>
                          <a:pt x="329" y="5"/>
                        </a:lnTo>
                        <a:lnTo>
                          <a:pt x="320" y="16"/>
                        </a:lnTo>
                        <a:lnTo>
                          <a:pt x="311" y="25"/>
                        </a:lnTo>
                        <a:lnTo>
                          <a:pt x="294" y="25"/>
                        </a:lnTo>
                        <a:lnTo>
                          <a:pt x="284" y="25"/>
                        </a:lnTo>
                        <a:lnTo>
                          <a:pt x="276" y="27"/>
                        </a:lnTo>
                        <a:lnTo>
                          <a:pt x="268" y="33"/>
                        </a:lnTo>
                        <a:lnTo>
                          <a:pt x="254" y="45"/>
                        </a:lnTo>
                        <a:lnTo>
                          <a:pt x="265" y="54"/>
                        </a:lnTo>
                        <a:lnTo>
                          <a:pt x="258" y="53"/>
                        </a:lnTo>
                        <a:lnTo>
                          <a:pt x="250" y="54"/>
                        </a:lnTo>
                        <a:lnTo>
                          <a:pt x="236" y="56"/>
                        </a:lnTo>
                        <a:lnTo>
                          <a:pt x="222" y="61"/>
                        </a:lnTo>
                        <a:lnTo>
                          <a:pt x="209" y="68"/>
                        </a:lnTo>
                        <a:lnTo>
                          <a:pt x="197" y="71"/>
                        </a:lnTo>
                        <a:lnTo>
                          <a:pt x="184" y="77"/>
                        </a:lnTo>
                        <a:lnTo>
                          <a:pt x="174" y="84"/>
                        </a:lnTo>
                        <a:lnTo>
                          <a:pt x="168" y="92"/>
                        </a:lnTo>
                        <a:lnTo>
                          <a:pt x="155" y="114"/>
                        </a:lnTo>
                        <a:lnTo>
                          <a:pt x="155" y="120"/>
                        </a:lnTo>
                        <a:lnTo>
                          <a:pt x="154" y="131"/>
                        </a:lnTo>
                        <a:lnTo>
                          <a:pt x="154" y="141"/>
                        </a:lnTo>
                        <a:lnTo>
                          <a:pt x="154" y="148"/>
                        </a:lnTo>
                        <a:lnTo>
                          <a:pt x="159" y="158"/>
                        </a:lnTo>
                        <a:lnTo>
                          <a:pt x="168" y="167"/>
                        </a:lnTo>
                        <a:lnTo>
                          <a:pt x="177" y="172"/>
                        </a:lnTo>
                        <a:lnTo>
                          <a:pt x="186" y="176"/>
                        </a:lnTo>
                        <a:lnTo>
                          <a:pt x="193" y="183"/>
                        </a:lnTo>
                        <a:lnTo>
                          <a:pt x="184" y="185"/>
                        </a:lnTo>
                        <a:lnTo>
                          <a:pt x="172" y="190"/>
                        </a:lnTo>
                        <a:lnTo>
                          <a:pt x="164" y="195"/>
                        </a:lnTo>
                        <a:lnTo>
                          <a:pt x="166" y="203"/>
                        </a:lnTo>
                        <a:lnTo>
                          <a:pt x="168" y="210"/>
                        </a:lnTo>
                        <a:lnTo>
                          <a:pt x="173" y="216"/>
                        </a:lnTo>
                        <a:lnTo>
                          <a:pt x="177" y="226"/>
                        </a:lnTo>
                        <a:lnTo>
                          <a:pt x="157" y="212"/>
                        </a:lnTo>
                        <a:lnTo>
                          <a:pt x="142" y="206"/>
                        </a:lnTo>
                        <a:lnTo>
                          <a:pt x="126" y="201"/>
                        </a:lnTo>
                        <a:lnTo>
                          <a:pt x="106" y="198"/>
                        </a:lnTo>
                        <a:lnTo>
                          <a:pt x="83" y="195"/>
                        </a:lnTo>
                        <a:lnTo>
                          <a:pt x="67" y="182"/>
                        </a:lnTo>
                        <a:lnTo>
                          <a:pt x="53" y="187"/>
                        </a:lnTo>
                        <a:lnTo>
                          <a:pt x="52" y="202"/>
                        </a:lnTo>
                        <a:lnTo>
                          <a:pt x="43" y="198"/>
                        </a:lnTo>
                        <a:lnTo>
                          <a:pt x="32" y="198"/>
                        </a:lnTo>
                        <a:lnTo>
                          <a:pt x="25" y="202"/>
                        </a:lnTo>
                        <a:lnTo>
                          <a:pt x="21" y="207"/>
                        </a:lnTo>
                        <a:lnTo>
                          <a:pt x="13" y="215"/>
                        </a:lnTo>
                        <a:lnTo>
                          <a:pt x="0" y="229"/>
                        </a:lnTo>
                        <a:lnTo>
                          <a:pt x="0" y="233"/>
                        </a:lnTo>
                        <a:lnTo>
                          <a:pt x="1" y="238"/>
                        </a:lnTo>
                        <a:lnTo>
                          <a:pt x="4" y="243"/>
                        </a:lnTo>
                        <a:lnTo>
                          <a:pt x="12" y="246"/>
                        </a:lnTo>
                        <a:lnTo>
                          <a:pt x="20" y="247"/>
                        </a:lnTo>
                        <a:lnTo>
                          <a:pt x="29" y="248"/>
                        </a:lnTo>
                        <a:lnTo>
                          <a:pt x="37" y="245"/>
                        </a:lnTo>
                        <a:lnTo>
                          <a:pt x="44" y="240"/>
                        </a:lnTo>
                        <a:lnTo>
                          <a:pt x="54" y="236"/>
                        </a:lnTo>
                        <a:lnTo>
                          <a:pt x="63" y="235"/>
                        </a:lnTo>
                        <a:lnTo>
                          <a:pt x="74" y="238"/>
                        </a:lnTo>
                        <a:lnTo>
                          <a:pt x="88" y="240"/>
                        </a:lnTo>
                        <a:lnTo>
                          <a:pt x="106" y="243"/>
                        </a:lnTo>
                        <a:lnTo>
                          <a:pt x="127" y="246"/>
                        </a:lnTo>
                        <a:lnTo>
                          <a:pt x="146" y="248"/>
                        </a:lnTo>
                        <a:lnTo>
                          <a:pt x="169" y="254"/>
                        </a:lnTo>
                        <a:lnTo>
                          <a:pt x="186" y="270"/>
                        </a:lnTo>
                        <a:lnTo>
                          <a:pt x="195" y="277"/>
                        </a:lnTo>
                        <a:lnTo>
                          <a:pt x="204" y="281"/>
                        </a:lnTo>
                        <a:lnTo>
                          <a:pt x="219" y="285"/>
                        </a:lnTo>
                        <a:lnTo>
                          <a:pt x="231" y="282"/>
                        </a:lnTo>
                        <a:lnTo>
                          <a:pt x="236" y="272"/>
                        </a:lnTo>
                        <a:lnTo>
                          <a:pt x="238" y="256"/>
                        </a:lnTo>
                        <a:lnTo>
                          <a:pt x="236" y="240"/>
                        </a:lnTo>
                        <a:lnTo>
                          <a:pt x="238" y="229"/>
                        </a:lnTo>
                        <a:lnTo>
                          <a:pt x="245" y="214"/>
                        </a:lnTo>
                        <a:lnTo>
                          <a:pt x="253" y="200"/>
                        </a:lnTo>
                        <a:lnTo>
                          <a:pt x="257" y="185"/>
                        </a:lnTo>
                        <a:lnTo>
                          <a:pt x="258" y="167"/>
                        </a:lnTo>
                        <a:lnTo>
                          <a:pt x="262" y="153"/>
                        </a:lnTo>
                        <a:lnTo>
                          <a:pt x="264" y="175"/>
                        </a:lnTo>
                        <a:lnTo>
                          <a:pt x="276" y="171"/>
                        </a:lnTo>
                        <a:lnTo>
                          <a:pt x="286" y="160"/>
                        </a:lnTo>
                        <a:lnTo>
                          <a:pt x="289" y="148"/>
                        </a:lnTo>
                        <a:lnTo>
                          <a:pt x="284" y="137"/>
                        </a:lnTo>
                        <a:lnTo>
                          <a:pt x="299" y="148"/>
                        </a:lnTo>
                        <a:lnTo>
                          <a:pt x="299" y="153"/>
                        </a:lnTo>
                        <a:lnTo>
                          <a:pt x="297" y="164"/>
                        </a:lnTo>
                        <a:lnTo>
                          <a:pt x="292" y="173"/>
                        </a:lnTo>
                        <a:lnTo>
                          <a:pt x="279" y="184"/>
                        </a:lnTo>
                        <a:lnTo>
                          <a:pt x="267" y="199"/>
                        </a:lnTo>
                        <a:lnTo>
                          <a:pt x="260" y="206"/>
                        </a:lnTo>
                        <a:lnTo>
                          <a:pt x="256" y="212"/>
                        </a:lnTo>
                        <a:lnTo>
                          <a:pt x="255" y="217"/>
                        </a:lnTo>
                        <a:lnTo>
                          <a:pt x="257" y="224"/>
                        </a:lnTo>
                        <a:lnTo>
                          <a:pt x="264" y="231"/>
                        </a:lnTo>
                        <a:lnTo>
                          <a:pt x="276" y="239"/>
                        </a:lnTo>
                        <a:lnTo>
                          <a:pt x="292" y="251"/>
                        </a:lnTo>
                        <a:lnTo>
                          <a:pt x="302" y="257"/>
                        </a:lnTo>
                        <a:lnTo>
                          <a:pt x="315" y="267"/>
                        </a:lnTo>
                        <a:lnTo>
                          <a:pt x="325" y="274"/>
                        </a:lnTo>
                        <a:lnTo>
                          <a:pt x="340" y="281"/>
                        </a:lnTo>
                        <a:lnTo>
                          <a:pt x="352" y="284"/>
                        </a:lnTo>
                        <a:lnTo>
                          <a:pt x="361" y="289"/>
                        </a:lnTo>
                        <a:lnTo>
                          <a:pt x="368" y="298"/>
                        </a:lnTo>
                        <a:lnTo>
                          <a:pt x="372" y="309"/>
                        </a:lnTo>
                        <a:lnTo>
                          <a:pt x="371" y="321"/>
                        </a:lnTo>
                        <a:lnTo>
                          <a:pt x="373" y="337"/>
                        </a:lnTo>
                        <a:lnTo>
                          <a:pt x="376" y="353"/>
                        </a:lnTo>
                        <a:lnTo>
                          <a:pt x="392" y="338"/>
                        </a:lnTo>
                        <a:lnTo>
                          <a:pt x="410" y="322"/>
                        </a:lnTo>
                        <a:lnTo>
                          <a:pt x="429" y="309"/>
                        </a:lnTo>
                        <a:lnTo>
                          <a:pt x="426" y="316"/>
                        </a:lnTo>
                        <a:lnTo>
                          <a:pt x="416" y="328"/>
                        </a:lnTo>
                        <a:lnTo>
                          <a:pt x="410" y="336"/>
                        </a:lnTo>
                        <a:lnTo>
                          <a:pt x="401" y="346"/>
                        </a:lnTo>
                        <a:lnTo>
                          <a:pt x="392" y="357"/>
                        </a:lnTo>
                        <a:lnTo>
                          <a:pt x="384" y="367"/>
                        </a:lnTo>
                        <a:lnTo>
                          <a:pt x="379" y="375"/>
                        </a:lnTo>
                        <a:lnTo>
                          <a:pt x="375" y="384"/>
                        </a:lnTo>
                        <a:lnTo>
                          <a:pt x="372" y="396"/>
                        </a:lnTo>
                        <a:lnTo>
                          <a:pt x="371" y="404"/>
                        </a:lnTo>
                        <a:lnTo>
                          <a:pt x="370" y="417"/>
                        </a:lnTo>
                        <a:lnTo>
                          <a:pt x="369" y="430"/>
                        </a:lnTo>
                        <a:lnTo>
                          <a:pt x="372" y="444"/>
                        </a:lnTo>
                        <a:lnTo>
                          <a:pt x="379" y="460"/>
                        </a:lnTo>
                        <a:lnTo>
                          <a:pt x="392" y="490"/>
                        </a:lnTo>
                        <a:lnTo>
                          <a:pt x="407" y="517"/>
                        </a:lnTo>
                        <a:lnTo>
                          <a:pt x="424" y="549"/>
                        </a:lnTo>
                        <a:lnTo>
                          <a:pt x="437" y="570"/>
                        </a:lnTo>
                        <a:lnTo>
                          <a:pt x="447" y="587"/>
                        </a:lnTo>
                        <a:lnTo>
                          <a:pt x="443" y="601"/>
                        </a:lnTo>
                        <a:lnTo>
                          <a:pt x="441" y="614"/>
                        </a:lnTo>
                        <a:lnTo>
                          <a:pt x="442" y="625"/>
                        </a:lnTo>
                        <a:lnTo>
                          <a:pt x="436" y="638"/>
                        </a:lnTo>
                        <a:lnTo>
                          <a:pt x="429" y="647"/>
                        </a:lnTo>
                        <a:lnTo>
                          <a:pt x="418" y="657"/>
                        </a:lnTo>
                        <a:lnTo>
                          <a:pt x="410" y="673"/>
                        </a:lnTo>
                        <a:lnTo>
                          <a:pt x="405" y="686"/>
                        </a:lnTo>
                        <a:lnTo>
                          <a:pt x="402" y="701"/>
                        </a:lnTo>
                        <a:lnTo>
                          <a:pt x="398" y="717"/>
                        </a:lnTo>
                        <a:lnTo>
                          <a:pt x="392" y="743"/>
                        </a:lnTo>
                        <a:lnTo>
                          <a:pt x="387" y="766"/>
                        </a:lnTo>
                        <a:lnTo>
                          <a:pt x="375" y="793"/>
                        </a:lnTo>
                        <a:lnTo>
                          <a:pt x="367" y="820"/>
                        </a:lnTo>
                        <a:lnTo>
                          <a:pt x="360" y="828"/>
                        </a:lnTo>
                        <a:lnTo>
                          <a:pt x="346" y="830"/>
                        </a:lnTo>
                        <a:lnTo>
                          <a:pt x="337" y="833"/>
                        </a:lnTo>
                        <a:lnTo>
                          <a:pt x="326" y="840"/>
                        </a:lnTo>
                        <a:lnTo>
                          <a:pt x="321" y="850"/>
                        </a:lnTo>
                        <a:lnTo>
                          <a:pt x="318" y="862"/>
                        </a:lnTo>
                        <a:lnTo>
                          <a:pt x="315" y="878"/>
                        </a:lnTo>
                        <a:lnTo>
                          <a:pt x="316" y="897"/>
                        </a:lnTo>
                        <a:lnTo>
                          <a:pt x="320" y="908"/>
                        </a:lnTo>
                        <a:lnTo>
                          <a:pt x="326" y="916"/>
                        </a:lnTo>
                        <a:lnTo>
                          <a:pt x="331" y="922"/>
                        </a:lnTo>
                        <a:lnTo>
                          <a:pt x="339" y="924"/>
                        </a:lnTo>
                        <a:lnTo>
                          <a:pt x="347" y="924"/>
                        </a:lnTo>
                        <a:lnTo>
                          <a:pt x="353" y="921"/>
                        </a:lnTo>
                        <a:lnTo>
                          <a:pt x="352" y="874"/>
                        </a:lnTo>
                        <a:lnTo>
                          <a:pt x="361" y="874"/>
                        </a:lnTo>
                        <a:lnTo>
                          <a:pt x="358" y="888"/>
                        </a:lnTo>
                        <a:lnTo>
                          <a:pt x="360" y="903"/>
                        </a:lnTo>
                        <a:lnTo>
                          <a:pt x="364" y="916"/>
                        </a:lnTo>
                        <a:lnTo>
                          <a:pt x="369" y="924"/>
                        </a:lnTo>
                        <a:lnTo>
                          <a:pt x="379" y="925"/>
                        </a:lnTo>
                        <a:lnTo>
                          <a:pt x="388" y="926"/>
                        </a:lnTo>
                        <a:lnTo>
                          <a:pt x="395" y="921"/>
                        </a:lnTo>
                        <a:lnTo>
                          <a:pt x="401" y="913"/>
                        </a:lnTo>
                        <a:lnTo>
                          <a:pt x="401" y="903"/>
                        </a:lnTo>
                        <a:lnTo>
                          <a:pt x="401" y="894"/>
                        </a:lnTo>
                        <a:lnTo>
                          <a:pt x="407" y="885"/>
                        </a:lnTo>
                        <a:lnTo>
                          <a:pt x="408" y="895"/>
                        </a:lnTo>
                        <a:lnTo>
                          <a:pt x="412" y="907"/>
                        </a:lnTo>
                        <a:lnTo>
                          <a:pt x="417" y="910"/>
                        </a:lnTo>
                        <a:lnTo>
                          <a:pt x="425" y="904"/>
                        </a:lnTo>
                        <a:lnTo>
                          <a:pt x="432" y="902"/>
                        </a:lnTo>
                        <a:lnTo>
                          <a:pt x="438" y="899"/>
                        </a:lnTo>
                        <a:lnTo>
                          <a:pt x="447" y="892"/>
                        </a:lnTo>
                        <a:lnTo>
                          <a:pt x="458" y="881"/>
                        </a:lnTo>
                        <a:lnTo>
                          <a:pt x="460" y="871"/>
                        </a:lnTo>
                        <a:lnTo>
                          <a:pt x="458" y="861"/>
                        </a:lnTo>
                        <a:lnTo>
                          <a:pt x="450" y="854"/>
                        </a:lnTo>
                        <a:lnTo>
                          <a:pt x="442" y="848"/>
                        </a:lnTo>
                        <a:lnTo>
                          <a:pt x="432" y="842"/>
                        </a:lnTo>
                        <a:lnTo>
                          <a:pt x="423" y="839"/>
                        </a:lnTo>
                        <a:lnTo>
                          <a:pt x="410" y="838"/>
                        </a:lnTo>
                        <a:lnTo>
                          <a:pt x="427" y="862"/>
                        </a:lnTo>
                        <a:lnTo>
                          <a:pt x="417" y="860"/>
                        </a:lnTo>
                        <a:lnTo>
                          <a:pt x="410" y="855"/>
                        </a:lnTo>
                        <a:lnTo>
                          <a:pt x="402" y="851"/>
                        </a:lnTo>
                        <a:lnTo>
                          <a:pt x="396" y="845"/>
                        </a:lnTo>
                        <a:lnTo>
                          <a:pt x="390" y="840"/>
                        </a:lnTo>
                        <a:lnTo>
                          <a:pt x="382" y="834"/>
                        </a:lnTo>
                        <a:lnTo>
                          <a:pt x="373" y="832"/>
                        </a:lnTo>
                        <a:lnTo>
                          <a:pt x="366" y="832"/>
                        </a:lnTo>
                        <a:lnTo>
                          <a:pt x="357" y="834"/>
                        </a:lnTo>
                        <a:lnTo>
                          <a:pt x="353" y="832"/>
                        </a:lnTo>
                        <a:lnTo>
                          <a:pt x="364" y="826"/>
                        </a:lnTo>
                        <a:lnTo>
                          <a:pt x="370" y="820"/>
                        </a:lnTo>
                        <a:lnTo>
                          <a:pt x="375" y="797"/>
                        </a:lnTo>
                        <a:lnTo>
                          <a:pt x="379" y="814"/>
                        </a:lnTo>
                        <a:lnTo>
                          <a:pt x="385" y="824"/>
                        </a:lnTo>
                        <a:lnTo>
                          <a:pt x="395" y="830"/>
                        </a:lnTo>
                        <a:lnTo>
                          <a:pt x="410" y="831"/>
                        </a:lnTo>
                        <a:lnTo>
                          <a:pt x="423" y="828"/>
                        </a:lnTo>
                        <a:lnTo>
                          <a:pt x="434" y="828"/>
                        </a:lnTo>
                        <a:lnTo>
                          <a:pt x="447" y="831"/>
                        </a:lnTo>
                        <a:lnTo>
                          <a:pt x="460" y="841"/>
                        </a:lnTo>
                        <a:lnTo>
                          <a:pt x="456" y="801"/>
                        </a:lnTo>
                        <a:lnTo>
                          <a:pt x="467" y="785"/>
                        </a:lnTo>
                        <a:lnTo>
                          <a:pt x="467" y="768"/>
                        </a:lnTo>
                        <a:lnTo>
                          <a:pt x="467" y="742"/>
                        </a:lnTo>
                        <a:lnTo>
                          <a:pt x="467" y="713"/>
                        </a:lnTo>
                        <a:lnTo>
                          <a:pt x="471" y="689"/>
                        </a:lnTo>
                        <a:lnTo>
                          <a:pt x="477" y="680"/>
                        </a:lnTo>
                        <a:lnTo>
                          <a:pt x="482" y="672"/>
                        </a:lnTo>
                        <a:lnTo>
                          <a:pt x="485" y="664"/>
                        </a:lnTo>
                        <a:lnTo>
                          <a:pt x="484" y="657"/>
                        </a:lnTo>
                        <a:lnTo>
                          <a:pt x="478" y="648"/>
                        </a:lnTo>
                        <a:lnTo>
                          <a:pt x="471" y="632"/>
                        </a:lnTo>
                        <a:lnTo>
                          <a:pt x="478" y="626"/>
                        </a:lnTo>
                        <a:lnTo>
                          <a:pt x="482" y="618"/>
                        </a:lnTo>
                        <a:lnTo>
                          <a:pt x="481" y="609"/>
                        </a:lnTo>
                        <a:lnTo>
                          <a:pt x="476" y="599"/>
                        </a:lnTo>
                        <a:lnTo>
                          <a:pt x="472" y="586"/>
                        </a:lnTo>
                        <a:lnTo>
                          <a:pt x="471" y="563"/>
                        </a:lnTo>
                        <a:lnTo>
                          <a:pt x="471" y="540"/>
                        </a:lnTo>
                        <a:lnTo>
                          <a:pt x="471" y="518"/>
                        </a:lnTo>
                        <a:lnTo>
                          <a:pt x="471" y="494"/>
                        </a:lnTo>
                        <a:lnTo>
                          <a:pt x="474" y="481"/>
                        </a:lnTo>
                        <a:lnTo>
                          <a:pt x="480" y="468"/>
                        </a:lnTo>
                        <a:lnTo>
                          <a:pt x="485" y="462"/>
                        </a:lnTo>
                        <a:lnTo>
                          <a:pt x="491" y="455"/>
                        </a:lnTo>
                        <a:lnTo>
                          <a:pt x="501" y="446"/>
                        </a:lnTo>
                        <a:lnTo>
                          <a:pt x="511" y="439"/>
                        </a:lnTo>
                        <a:lnTo>
                          <a:pt x="522" y="437"/>
                        </a:lnTo>
                        <a:lnTo>
                          <a:pt x="535" y="434"/>
                        </a:lnTo>
                        <a:lnTo>
                          <a:pt x="548" y="428"/>
                        </a:lnTo>
                        <a:lnTo>
                          <a:pt x="567" y="419"/>
                        </a:lnTo>
                        <a:lnTo>
                          <a:pt x="609" y="400"/>
                        </a:lnTo>
                        <a:lnTo>
                          <a:pt x="629" y="389"/>
                        </a:lnTo>
                        <a:lnTo>
                          <a:pt x="625" y="380"/>
                        </a:lnTo>
                        <a:lnTo>
                          <a:pt x="589" y="389"/>
                        </a:lnTo>
                        <a:lnTo>
                          <a:pt x="601" y="376"/>
                        </a:lnTo>
                        <a:lnTo>
                          <a:pt x="611" y="364"/>
                        </a:lnTo>
                        <a:lnTo>
                          <a:pt x="624" y="359"/>
                        </a:lnTo>
                        <a:lnTo>
                          <a:pt x="640" y="352"/>
                        </a:lnTo>
                        <a:lnTo>
                          <a:pt x="655" y="342"/>
                        </a:lnTo>
                        <a:lnTo>
                          <a:pt x="660" y="333"/>
                        </a:lnTo>
                        <a:lnTo>
                          <a:pt x="660" y="317"/>
                        </a:lnTo>
                        <a:lnTo>
                          <a:pt x="655" y="302"/>
                        </a:lnTo>
                        <a:lnTo>
                          <a:pt x="645" y="290"/>
                        </a:lnTo>
                        <a:lnTo>
                          <a:pt x="634" y="277"/>
                        </a:lnTo>
                        <a:lnTo>
                          <a:pt x="627" y="266"/>
                        </a:lnTo>
                        <a:lnTo>
                          <a:pt x="636" y="265"/>
                        </a:lnTo>
                        <a:lnTo>
                          <a:pt x="645" y="266"/>
                        </a:lnTo>
                        <a:lnTo>
                          <a:pt x="655" y="268"/>
                        </a:lnTo>
                        <a:lnTo>
                          <a:pt x="665" y="271"/>
                        </a:lnTo>
                        <a:lnTo>
                          <a:pt x="673" y="279"/>
                        </a:lnTo>
                        <a:lnTo>
                          <a:pt x="685" y="290"/>
                        </a:lnTo>
                        <a:lnTo>
                          <a:pt x="691" y="302"/>
                        </a:lnTo>
                        <a:lnTo>
                          <a:pt x="695" y="286"/>
                        </a:lnTo>
                        <a:lnTo>
                          <a:pt x="697" y="274"/>
                        </a:lnTo>
                        <a:lnTo>
                          <a:pt x="698" y="259"/>
                        </a:lnTo>
                        <a:lnTo>
                          <a:pt x="709" y="269"/>
                        </a:lnTo>
                        <a:lnTo>
                          <a:pt x="717" y="284"/>
                        </a:lnTo>
                        <a:lnTo>
                          <a:pt x="726" y="300"/>
                        </a:lnTo>
                        <a:lnTo>
                          <a:pt x="725" y="282"/>
                        </a:lnTo>
                        <a:lnTo>
                          <a:pt x="723" y="265"/>
                        </a:lnTo>
                        <a:lnTo>
                          <a:pt x="717" y="252"/>
                        </a:lnTo>
                        <a:lnTo>
                          <a:pt x="690" y="198"/>
                        </a:lnTo>
                        <a:lnTo>
                          <a:pt x="676" y="183"/>
                        </a:lnTo>
                        <a:lnTo>
                          <a:pt x="671" y="179"/>
                        </a:lnTo>
                        <a:lnTo>
                          <a:pt x="660" y="170"/>
                        </a:lnTo>
                        <a:lnTo>
                          <a:pt x="644" y="160"/>
                        </a:lnTo>
                        <a:lnTo>
                          <a:pt x="630" y="155"/>
                        </a:lnTo>
                        <a:lnTo>
                          <a:pt x="616" y="151"/>
                        </a:lnTo>
                        <a:lnTo>
                          <a:pt x="607" y="151"/>
                        </a:lnTo>
                        <a:lnTo>
                          <a:pt x="594" y="156"/>
                        </a:lnTo>
                        <a:lnTo>
                          <a:pt x="580" y="160"/>
                        </a:lnTo>
                        <a:lnTo>
                          <a:pt x="568" y="160"/>
                        </a:lnTo>
                        <a:lnTo>
                          <a:pt x="557" y="160"/>
                        </a:lnTo>
                        <a:lnTo>
                          <a:pt x="543" y="158"/>
                        </a:lnTo>
                        <a:lnTo>
                          <a:pt x="527" y="158"/>
                        </a:lnTo>
                        <a:lnTo>
                          <a:pt x="517" y="158"/>
                        </a:lnTo>
                        <a:lnTo>
                          <a:pt x="495" y="156"/>
                        </a:lnTo>
                        <a:lnTo>
                          <a:pt x="482" y="152"/>
                        </a:lnTo>
                        <a:lnTo>
                          <a:pt x="473" y="147"/>
                        </a:lnTo>
                        <a:lnTo>
                          <a:pt x="459" y="139"/>
                        </a:lnTo>
                        <a:lnTo>
                          <a:pt x="449" y="128"/>
                        </a:lnTo>
                        <a:lnTo>
                          <a:pt x="437" y="115"/>
                        </a:lnTo>
                        <a:lnTo>
                          <a:pt x="429" y="102"/>
                        </a:lnTo>
                        <a:lnTo>
                          <a:pt x="423" y="93"/>
                        </a:lnTo>
                        <a:lnTo>
                          <a:pt x="416" y="87"/>
                        </a:lnTo>
                        <a:lnTo>
                          <a:pt x="406" y="77"/>
                        </a:lnTo>
                        <a:lnTo>
                          <a:pt x="398" y="68"/>
                        </a:lnTo>
                        <a:lnTo>
                          <a:pt x="390" y="61"/>
                        </a:lnTo>
                        <a:lnTo>
                          <a:pt x="376" y="57"/>
                        </a:lnTo>
                        <a:lnTo>
                          <a:pt x="364" y="53"/>
                        </a:lnTo>
                        <a:lnTo>
                          <a:pt x="353" y="48"/>
                        </a:lnTo>
                        <a:lnTo>
                          <a:pt x="338" y="43"/>
                        </a:lnTo>
                      </a:path>
                    </a:pathLst>
                  </a:custGeom>
                  <a:solidFill>
                    <a:srgbClr val="CC9900"/>
                  </a:solidFill>
                  <a:ln w="12700" cap="rnd">
                    <a:solidFill>
                      <a:srgbClr val="996633"/>
                    </a:solidFill>
                    <a:round/>
                    <a:headEnd/>
                    <a:tailEnd/>
                  </a:ln>
                </p:spPr>
                <p:txBody>
                  <a:bodyPr/>
                  <a:lstStyle/>
                  <a:p>
                    <a:endParaRPr lang="es-ES"/>
                  </a:p>
                </p:txBody>
              </p:sp>
            </p:grpSp>
          </p:grpSp>
          <p:sp>
            <p:nvSpPr>
              <p:cNvPr id="1048" name="Freeform 96"/>
              <p:cNvSpPr>
                <a:spLocks/>
              </p:cNvSpPr>
              <p:nvPr/>
            </p:nvSpPr>
            <p:spPr bwMode="auto">
              <a:xfrm>
                <a:off x="4728" y="3020"/>
                <a:ext cx="563" cy="531"/>
              </a:xfrm>
              <a:custGeom>
                <a:avLst/>
                <a:gdLst>
                  <a:gd name="T0" fmla="*/ 52 w 563"/>
                  <a:gd name="T1" fmla="*/ 251 h 531"/>
                  <a:gd name="T2" fmla="*/ 85 w 563"/>
                  <a:gd name="T3" fmla="*/ 238 h 531"/>
                  <a:gd name="T4" fmla="*/ 111 w 563"/>
                  <a:gd name="T5" fmla="*/ 210 h 531"/>
                  <a:gd name="T6" fmla="*/ 136 w 563"/>
                  <a:gd name="T7" fmla="*/ 172 h 531"/>
                  <a:gd name="T8" fmla="*/ 169 w 563"/>
                  <a:gd name="T9" fmla="*/ 116 h 531"/>
                  <a:gd name="T10" fmla="*/ 213 w 563"/>
                  <a:gd name="T11" fmla="*/ 73 h 531"/>
                  <a:gd name="T12" fmla="*/ 254 w 563"/>
                  <a:gd name="T13" fmla="*/ 42 h 531"/>
                  <a:gd name="T14" fmla="*/ 295 w 563"/>
                  <a:gd name="T15" fmla="*/ 19 h 531"/>
                  <a:gd name="T16" fmla="*/ 342 w 563"/>
                  <a:gd name="T17" fmla="*/ 3 h 531"/>
                  <a:gd name="T18" fmla="*/ 397 w 563"/>
                  <a:gd name="T19" fmla="*/ 2 h 531"/>
                  <a:gd name="T20" fmla="*/ 450 w 563"/>
                  <a:gd name="T21" fmla="*/ 16 h 531"/>
                  <a:gd name="T22" fmla="*/ 499 w 563"/>
                  <a:gd name="T23" fmla="*/ 47 h 531"/>
                  <a:gd name="T24" fmla="*/ 540 w 563"/>
                  <a:gd name="T25" fmla="*/ 94 h 531"/>
                  <a:gd name="T26" fmla="*/ 558 w 563"/>
                  <a:gd name="T27" fmla="*/ 132 h 531"/>
                  <a:gd name="T28" fmla="*/ 561 w 563"/>
                  <a:gd name="T29" fmla="*/ 167 h 531"/>
                  <a:gd name="T30" fmla="*/ 551 w 563"/>
                  <a:gd name="T31" fmla="*/ 220 h 531"/>
                  <a:gd name="T32" fmla="*/ 526 w 563"/>
                  <a:gd name="T33" fmla="*/ 269 h 531"/>
                  <a:gd name="T34" fmla="*/ 477 w 563"/>
                  <a:gd name="T35" fmla="*/ 323 h 531"/>
                  <a:gd name="T36" fmla="*/ 437 w 563"/>
                  <a:gd name="T37" fmla="*/ 383 h 531"/>
                  <a:gd name="T38" fmla="*/ 418 w 563"/>
                  <a:gd name="T39" fmla="*/ 437 h 531"/>
                  <a:gd name="T40" fmla="*/ 422 w 563"/>
                  <a:gd name="T41" fmla="*/ 475 h 531"/>
                  <a:gd name="T42" fmla="*/ 439 w 563"/>
                  <a:gd name="T43" fmla="*/ 508 h 531"/>
                  <a:gd name="T44" fmla="*/ 473 w 563"/>
                  <a:gd name="T45" fmla="*/ 524 h 531"/>
                  <a:gd name="T46" fmla="*/ 471 w 563"/>
                  <a:gd name="T47" fmla="*/ 530 h 531"/>
                  <a:gd name="T48" fmla="*/ 436 w 563"/>
                  <a:gd name="T49" fmla="*/ 516 h 531"/>
                  <a:gd name="T50" fmla="*/ 414 w 563"/>
                  <a:gd name="T51" fmla="*/ 490 h 531"/>
                  <a:gd name="T52" fmla="*/ 401 w 563"/>
                  <a:gd name="T53" fmla="*/ 453 h 531"/>
                  <a:gd name="T54" fmla="*/ 406 w 563"/>
                  <a:gd name="T55" fmla="*/ 414 h 531"/>
                  <a:gd name="T56" fmla="*/ 422 w 563"/>
                  <a:gd name="T57" fmla="*/ 371 h 531"/>
                  <a:gd name="T58" fmla="*/ 449 w 563"/>
                  <a:gd name="T59" fmla="*/ 320 h 531"/>
                  <a:gd name="T60" fmla="*/ 498 w 563"/>
                  <a:gd name="T61" fmla="*/ 264 h 531"/>
                  <a:gd name="T62" fmla="*/ 529 w 563"/>
                  <a:gd name="T63" fmla="*/ 206 h 531"/>
                  <a:gd name="T64" fmla="*/ 533 w 563"/>
                  <a:gd name="T65" fmla="*/ 170 h 531"/>
                  <a:gd name="T66" fmla="*/ 518 w 563"/>
                  <a:gd name="T67" fmla="*/ 125 h 531"/>
                  <a:gd name="T68" fmla="*/ 481 w 563"/>
                  <a:gd name="T69" fmla="*/ 82 h 531"/>
                  <a:gd name="T70" fmla="*/ 429 w 563"/>
                  <a:gd name="T71" fmla="*/ 52 h 531"/>
                  <a:gd name="T72" fmla="*/ 366 w 563"/>
                  <a:gd name="T73" fmla="*/ 40 h 531"/>
                  <a:gd name="T74" fmla="*/ 311 w 563"/>
                  <a:gd name="T75" fmla="*/ 55 h 531"/>
                  <a:gd name="T76" fmla="*/ 243 w 563"/>
                  <a:gd name="T77" fmla="*/ 101 h 531"/>
                  <a:gd name="T78" fmla="*/ 197 w 563"/>
                  <a:gd name="T79" fmla="*/ 146 h 531"/>
                  <a:gd name="T80" fmla="*/ 173 w 563"/>
                  <a:gd name="T81" fmla="*/ 195 h 531"/>
                  <a:gd name="T82" fmla="*/ 146 w 563"/>
                  <a:gd name="T83" fmla="*/ 239 h 531"/>
                  <a:gd name="T84" fmla="*/ 105 w 563"/>
                  <a:gd name="T85" fmla="*/ 281 h 531"/>
                  <a:gd name="T86" fmla="*/ 37 w 563"/>
                  <a:gd name="T87" fmla="*/ 322 h 531"/>
                  <a:gd name="T88" fmla="*/ 2 w 563"/>
                  <a:gd name="T89" fmla="*/ 304 h 531"/>
                  <a:gd name="T90" fmla="*/ 2 w 563"/>
                  <a:gd name="T91" fmla="*/ 272 h 531"/>
                  <a:gd name="T92" fmla="*/ 21 w 563"/>
                  <a:gd name="T93" fmla="*/ 249 h 53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3"/>
                  <a:gd name="T142" fmla="*/ 0 h 531"/>
                  <a:gd name="T143" fmla="*/ 563 w 563"/>
                  <a:gd name="T144" fmla="*/ 531 h 53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3" h="531">
                    <a:moveTo>
                      <a:pt x="21" y="249"/>
                    </a:moveTo>
                    <a:lnTo>
                      <a:pt x="39" y="252"/>
                    </a:lnTo>
                    <a:lnTo>
                      <a:pt x="52" y="251"/>
                    </a:lnTo>
                    <a:lnTo>
                      <a:pt x="66" y="248"/>
                    </a:lnTo>
                    <a:lnTo>
                      <a:pt x="76" y="243"/>
                    </a:lnTo>
                    <a:lnTo>
                      <a:pt x="85" y="238"/>
                    </a:lnTo>
                    <a:lnTo>
                      <a:pt x="94" y="230"/>
                    </a:lnTo>
                    <a:lnTo>
                      <a:pt x="102" y="222"/>
                    </a:lnTo>
                    <a:lnTo>
                      <a:pt x="111" y="210"/>
                    </a:lnTo>
                    <a:lnTo>
                      <a:pt x="120" y="200"/>
                    </a:lnTo>
                    <a:lnTo>
                      <a:pt x="129" y="187"/>
                    </a:lnTo>
                    <a:lnTo>
                      <a:pt x="136" y="172"/>
                    </a:lnTo>
                    <a:lnTo>
                      <a:pt x="146" y="153"/>
                    </a:lnTo>
                    <a:lnTo>
                      <a:pt x="155" y="137"/>
                    </a:lnTo>
                    <a:lnTo>
                      <a:pt x="169" y="116"/>
                    </a:lnTo>
                    <a:lnTo>
                      <a:pt x="182" y="101"/>
                    </a:lnTo>
                    <a:lnTo>
                      <a:pt x="197" y="87"/>
                    </a:lnTo>
                    <a:lnTo>
                      <a:pt x="213" y="73"/>
                    </a:lnTo>
                    <a:lnTo>
                      <a:pt x="223" y="66"/>
                    </a:lnTo>
                    <a:lnTo>
                      <a:pt x="233" y="57"/>
                    </a:lnTo>
                    <a:lnTo>
                      <a:pt x="254" y="42"/>
                    </a:lnTo>
                    <a:lnTo>
                      <a:pt x="271" y="31"/>
                    </a:lnTo>
                    <a:lnTo>
                      <a:pt x="285" y="24"/>
                    </a:lnTo>
                    <a:lnTo>
                      <a:pt x="295" y="19"/>
                    </a:lnTo>
                    <a:lnTo>
                      <a:pt x="309" y="13"/>
                    </a:lnTo>
                    <a:lnTo>
                      <a:pt x="325" y="7"/>
                    </a:lnTo>
                    <a:lnTo>
                      <a:pt x="342" y="3"/>
                    </a:lnTo>
                    <a:lnTo>
                      <a:pt x="360" y="1"/>
                    </a:lnTo>
                    <a:lnTo>
                      <a:pt x="382" y="0"/>
                    </a:lnTo>
                    <a:lnTo>
                      <a:pt x="397" y="2"/>
                    </a:lnTo>
                    <a:lnTo>
                      <a:pt x="411" y="4"/>
                    </a:lnTo>
                    <a:lnTo>
                      <a:pt x="429" y="9"/>
                    </a:lnTo>
                    <a:lnTo>
                      <a:pt x="450" y="16"/>
                    </a:lnTo>
                    <a:lnTo>
                      <a:pt x="465" y="25"/>
                    </a:lnTo>
                    <a:lnTo>
                      <a:pt x="478" y="33"/>
                    </a:lnTo>
                    <a:lnTo>
                      <a:pt x="499" y="47"/>
                    </a:lnTo>
                    <a:lnTo>
                      <a:pt x="513" y="61"/>
                    </a:lnTo>
                    <a:lnTo>
                      <a:pt x="531" y="80"/>
                    </a:lnTo>
                    <a:lnTo>
                      <a:pt x="540" y="94"/>
                    </a:lnTo>
                    <a:lnTo>
                      <a:pt x="549" y="108"/>
                    </a:lnTo>
                    <a:lnTo>
                      <a:pt x="554" y="121"/>
                    </a:lnTo>
                    <a:lnTo>
                      <a:pt x="558" y="132"/>
                    </a:lnTo>
                    <a:lnTo>
                      <a:pt x="561" y="146"/>
                    </a:lnTo>
                    <a:lnTo>
                      <a:pt x="562" y="156"/>
                    </a:lnTo>
                    <a:lnTo>
                      <a:pt x="561" y="167"/>
                    </a:lnTo>
                    <a:lnTo>
                      <a:pt x="558" y="187"/>
                    </a:lnTo>
                    <a:lnTo>
                      <a:pt x="556" y="204"/>
                    </a:lnTo>
                    <a:lnTo>
                      <a:pt x="551" y="220"/>
                    </a:lnTo>
                    <a:lnTo>
                      <a:pt x="544" y="236"/>
                    </a:lnTo>
                    <a:lnTo>
                      <a:pt x="536" y="251"/>
                    </a:lnTo>
                    <a:lnTo>
                      <a:pt x="526" y="269"/>
                    </a:lnTo>
                    <a:lnTo>
                      <a:pt x="509" y="291"/>
                    </a:lnTo>
                    <a:lnTo>
                      <a:pt x="494" y="306"/>
                    </a:lnTo>
                    <a:lnTo>
                      <a:pt x="477" y="323"/>
                    </a:lnTo>
                    <a:lnTo>
                      <a:pt x="460" y="343"/>
                    </a:lnTo>
                    <a:lnTo>
                      <a:pt x="446" y="364"/>
                    </a:lnTo>
                    <a:lnTo>
                      <a:pt x="437" y="383"/>
                    </a:lnTo>
                    <a:lnTo>
                      <a:pt x="427" y="406"/>
                    </a:lnTo>
                    <a:lnTo>
                      <a:pt x="422" y="421"/>
                    </a:lnTo>
                    <a:lnTo>
                      <a:pt x="418" y="437"/>
                    </a:lnTo>
                    <a:lnTo>
                      <a:pt x="418" y="451"/>
                    </a:lnTo>
                    <a:lnTo>
                      <a:pt x="419" y="464"/>
                    </a:lnTo>
                    <a:lnTo>
                      <a:pt x="422" y="475"/>
                    </a:lnTo>
                    <a:lnTo>
                      <a:pt x="427" y="488"/>
                    </a:lnTo>
                    <a:lnTo>
                      <a:pt x="433" y="499"/>
                    </a:lnTo>
                    <a:lnTo>
                      <a:pt x="439" y="508"/>
                    </a:lnTo>
                    <a:lnTo>
                      <a:pt x="447" y="515"/>
                    </a:lnTo>
                    <a:lnTo>
                      <a:pt x="459" y="520"/>
                    </a:lnTo>
                    <a:lnTo>
                      <a:pt x="473" y="524"/>
                    </a:lnTo>
                    <a:lnTo>
                      <a:pt x="498" y="526"/>
                    </a:lnTo>
                    <a:lnTo>
                      <a:pt x="482" y="529"/>
                    </a:lnTo>
                    <a:lnTo>
                      <a:pt x="471" y="530"/>
                    </a:lnTo>
                    <a:lnTo>
                      <a:pt x="458" y="528"/>
                    </a:lnTo>
                    <a:lnTo>
                      <a:pt x="446" y="523"/>
                    </a:lnTo>
                    <a:lnTo>
                      <a:pt x="436" y="516"/>
                    </a:lnTo>
                    <a:lnTo>
                      <a:pt x="427" y="508"/>
                    </a:lnTo>
                    <a:lnTo>
                      <a:pt x="419" y="501"/>
                    </a:lnTo>
                    <a:lnTo>
                      <a:pt x="414" y="490"/>
                    </a:lnTo>
                    <a:lnTo>
                      <a:pt x="410" y="480"/>
                    </a:lnTo>
                    <a:lnTo>
                      <a:pt x="405" y="467"/>
                    </a:lnTo>
                    <a:lnTo>
                      <a:pt x="401" y="453"/>
                    </a:lnTo>
                    <a:lnTo>
                      <a:pt x="400" y="440"/>
                    </a:lnTo>
                    <a:lnTo>
                      <a:pt x="401" y="428"/>
                    </a:lnTo>
                    <a:lnTo>
                      <a:pt x="406" y="414"/>
                    </a:lnTo>
                    <a:lnTo>
                      <a:pt x="410" y="402"/>
                    </a:lnTo>
                    <a:lnTo>
                      <a:pt x="415" y="388"/>
                    </a:lnTo>
                    <a:lnTo>
                      <a:pt x="422" y="371"/>
                    </a:lnTo>
                    <a:lnTo>
                      <a:pt x="428" y="357"/>
                    </a:lnTo>
                    <a:lnTo>
                      <a:pt x="437" y="339"/>
                    </a:lnTo>
                    <a:lnTo>
                      <a:pt x="449" y="320"/>
                    </a:lnTo>
                    <a:lnTo>
                      <a:pt x="462" y="304"/>
                    </a:lnTo>
                    <a:lnTo>
                      <a:pt x="482" y="282"/>
                    </a:lnTo>
                    <a:lnTo>
                      <a:pt x="498" y="264"/>
                    </a:lnTo>
                    <a:lnTo>
                      <a:pt x="514" y="241"/>
                    </a:lnTo>
                    <a:lnTo>
                      <a:pt x="524" y="222"/>
                    </a:lnTo>
                    <a:lnTo>
                      <a:pt x="529" y="206"/>
                    </a:lnTo>
                    <a:lnTo>
                      <a:pt x="531" y="199"/>
                    </a:lnTo>
                    <a:lnTo>
                      <a:pt x="532" y="184"/>
                    </a:lnTo>
                    <a:lnTo>
                      <a:pt x="533" y="170"/>
                    </a:lnTo>
                    <a:lnTo>
                      <a:pt x="531" y="155"/>
                    </a:lnTo>
                    <a:lnTo>
                      <a:pt x="526" y="145"/>
                    </a:lnTo>
                    <a:lnTo>
                      <a:pt x="518" y="125"/>
                    </a:lnTo>
                    <a:lnTo>
                      <a:pt x="509" y="111"/>
                    </a:lnTo>
                    <a:lnTo>
                      <a:pt x="498" y="98"/>
                    </a:lnTo>
                    <a:lnTo>
                      <a:pt x="481" y="82"/>
                    </a:lnTo>
                    <a:lnTo>
                      <a:pt x="465" y="70"/>
                    </a:lnTo>
                    <a:lnTo>
                      <a:pt x="446" y="59"/>
                    </a:lnTo>
                    <a:lnTo>
                      <a:pt x="429" y="52"/>
                    </a:lnTo>
                    <a:lnTo>
                      <a:pt x="408" y="44"/>
                    </a:lnTo>
                    <a:lnTo>
                      <a:pt x="382" y="40"/>
                    </a:lnTo>
                    <a:lnTo>
                      <a:pt x="366" y="40"/>
                    </a:lnTo>
                    <a:lnTo>
                      <a:pt x="344" y="43"/>
                    </a:lnTo>
                    <a:lnTo>
                      <a:pt x="324" y="49"/>
                    </a:lnTo>
                    <a:lnTo>
                      <a:pt x="311" y="55"/>
                    </a:lnTo>
                    <a:lnTo>
                      <a:pt x="289" y="67"/>
                    </a:lnTo>
                    <a:lnTo>
                      <a:pt x="264" y="84"/>
                    </a:lnTo>
                    <a:lnTo>
                      <a:pt x="243" y="101"/>
                    </a:lnTo>
                    <a:lnTo>
                      <a:pt x="221" y="121"/>
                    </a:lnTo>
                    <a:lnTo>
                      <a:pt x="205" y="137"/>
                    </a:lnTo>
                    <a:lnTo>
                      <a:pt x="197" y="146"/>
                    </a:lnTo>
                    <a:lnTo>
                      <a:pt x="188" y="159"/>
                    </a:lnTo>
                    <a:lnTo>
                      <a:pt x="178" y="180"/>
                    </a:lnTo>
                    <a:lnTo>
                      <a:pt x="173" y="195"/>
                    </a:lnTo>
                    <a:lnTo>
                      <a:pt x="166" y="208"/>
                    </a:lnTo>
                    <a:lnTo>
                      <a:pt x="158" y="221"/>
                    </a:lnTo>
                    <a:lnTo>
                      <a:pt x="146" y="239"/>
                    </a:lnTo>
                    <a:lnTo>
                      <a:pt x="134" y="253"/>
                    </a:lnTo>
                    <a:lnTo>
                      <a:pt x="121" y="267"/>
                    </a:lnTo>
                    <a:lnTo>
                      <a:pt x="105" y="281"/>
                    </a:lnTo>
                    <a:lnTo>
                      <a:pt x="68" y="310"/>
                    </a:lnTo>
                    <a:lnTo>
                      <a:pt x="58" y="317"/>
                    </a:lnTo>
                    <a:lnTo>
                      <a:pt x="37" y="322"/>
                    </a:lnTo>
                    <a:lnTo>
                      <a:pt x="19" y="320"/>
                    </a:lnTo>
                    <a:lnTo>
                      <a:pt x="7" y="314"/>
                    </a:lnTo>
                    <a:lnTo>
                      <a:pt x="2" y="304"/>
                    </a:lnTo>
                    <a:lnTo>
                      <a:pt x="0" y="295"/>
                    </a:lnTo>
                    <a:lnTo>
                      <a:pt x="0" y="283"/>
                    </a:lnTo>
                    <a:lnTo>
                      <a:pt x="2" y="272"/>
                    </a:lnTo>
                    <a:lnTo>
                      <a:pt x="5" y="264"/>
                    </a:lnTo>
                    <a:lnTo>
                      <a:pt x="13" y="254"/>
                    </a:lnTo>
                    <a:lnTo>
                      <a:pt x="21" y="249"/>
                    </a:lnTo>
                  </a:path>
                </a:pathLst>
              </a:custGeom>
              <a:solidFill>
                <a:srgbClr val="CC9900"/>
              </a:solidFill>
              <a:ln w="12700" cap="rnd">
                <a:solidFill>
                  <a:srgbClr val="996633"/>
                </a:solidFill>
                <a:round/>
                <a:headEnd/>
                <a:tailEnd/>
              </a:ln>
            </p:spPr>
            <p:txBody>
              <a:bodyPr/>
              <a:lstStyle/>
              <a:p>
                <a:endParaRPr lang="es-ES"/>
              </a:p>
            </p:txBody>
          </p:sp>
          <p:grpSp>
            <p:nvGrpSpPr>
              <p:cNvPr id="1049" name="Group 97"/>
              <p:cNvGrpSpPr>
                <a:grpSpLocks/>
              </p:cNvGrpSpPr>
              <p:nvPr/>
            </p:nvGrpSpPr>
            <p:grpSpPr bwMode="auto">
              <a:xfrm>
                <a:off x="4510" y="3485"/>
                <a:ext cx="322" cy="360"/>
                <a:chOff x="4510" y="3485"/>
                <a:chExt cx="322" cy="360"/>
              </a:xfrm>
            </p:grpSpPr>
            <p:grpSp>
              <p:nvGrpSpPr>
                <p:cNvPr id="1051" name="Group 98"/>
                <p:cNvGrpSpPr>
                  <a:grpSpLocks/>
                </p:cNvGrpSpPr>
                <p:nvPr/>
              </p:nvGrpSpPr>
              <p:grpSpPr bwMode="auto">
                <a:xfrm>
                  <a:off x="4510" y="3485"/>
                  <a:ext cx="322" cy="360"/>
                  <a:chOff x="4510" y="3485"/>
                  <a:chExt cx="322" cy="360"/>
                </a:xfrm>
              </p:grpSpPr>
              <p:sp>
                <p:nvSpPr>
                  <p:cNvPr id="1053" name="Freeform 99"/>
                  <p:cNvSpPr>
                    <a:spLocks/>
                  </p:cNvSpPr>
                  <p:nvPr/>
                </p:nvSpPr>
                <p:spPr bwMode="auto">
                  <a:xfrm>
                    <a:off x="4510" y="3485"/>
                    <a:ext cx="322" cy="360"/>
                  </a:xfrm>
                  <a:custGeom>
                    <a:avLst/>
                    <a:gdLst>
                      <a:gd name="T0" fmla="*/ 155 w 322"/>
                      <a:gd name="T1" fmla="*/ 0 h 360"/>
                      <a:gd name="T2" fmla="*/ 168 w 322"/>
                      <a:gd name="T3" fmla="*/ 27 h 360"/>
                      <a:gd name="T4" fmla="*/ 173 w 322"/>
                      <a:gd name="T5" fmla="*/ 40 h 360"/>
                      <a:gd name="T6" fmla="*/ 178 w 322"/>
                      <a:gd name="T7" fmla="*/ 50 h 360"/>
                      <a:gd name="T8" fmla="*/ 182 w 322"/>
                      <a:gd name="T9" fmla="*/ 60 h 360"/>
                      <a:gd name="T10" fmla="*/ 195 w 322"/>
                      <a:gd name="T11" fmla="*/ 65 h 360"/>
                      <a:gd name="T12" fmla="*/ 211 w 322"/>
                      <a:gd name="T13" fmla="*/ 74 h 360"/>
                      <a:gd name="T14" fmla="*/ 222 w 322"/>
                      <a:gd name="T15" fmla="*/ 80 h 360"/>
                      <a:gd name="T16" fmla="*/ 236 w 322"/>
                      <a:gd name="T17" fmla="*/ 85 h 360"/>
                      <a:gd name="T18" fmla="*/ 252 w 322"/>
                      <a:gd name="T19" fmla="*/ 90 h 360"/>
                      <a:gd name="T20" fmla="*/ 268 w 322"/>
                      <a:gd name="T21" fmla="*/ 93 h 360"/>
                      <a:gd name="T22" fmla="*/ 286 w 322"/>
                      <a:gd name="T23" fmla="*/ 95 h 360"/>
                      <a:gd name="T24" fmla="*/ 299 w 322"/>
                      <a:gd name="T25" fmla="*/ 96 h 360"/>
                      <a:gd name="T26" fmla="*/ 308 w 322"/>
                      <a:gd name="T27" fmla="*/ 99 h 360"/>
                      <a:gd name="T28" fmla="*/ 313 w 322"/>
                      <a:gd name="T29" fmla="*/ 104 h 360"/>
                      <a:gd name="T30" fmla="*/ 317 w 322"/>
                      <a:gd name="T31" fmla="*/ 111 h 360"/>
                      <a:gd name="T32" fmla="*/ 321 w 322"/>
                      <a:gd name="T33" fmla="*/ 124 h 360"/>
                      <a:gd name="T34" fmla="*/ 320 w 322"/>
                      <a:gd name="T35" fmla="*/ 142 h 360"/>
                      <a:gd name="T36" fmla="*/ 298 w 322"/>
                      <a:gd name="T37" fmla="*/ 167 h 360"/>
                      <a:gd name="T38" fmla="*/ 277 w 322"/>
                      <a:gd name="T39" fmla="*/ 192 h 360"/>
                      <a:gd name="T40" fmla="*/ 261 w 322"/>
                      <a:gd name="T41" fmla="*/ 219 h 360"/>
                      <a:gd name="T42" fmla="*/ 249 w 322"/>
                      <a:gd name="T43" fmla="*/ 249 h 360"/>
                      <a:gd name="T44" fmla="*/ 226 w 322"/>
                      <a:gd name="T45" fmla="*/ 290 h 360"/>
                      <a:gd name="T46" fmla="*/ 218 w 322"/>
                      <a:gd name="T47" fmla="*/ 318 h 360"/>
                      <a:gd name="T48" fmla="*/ 211 w 322"/>
                      <a:gd name="T49" fmla="*/ 331 h 360"/>
                      <a:gd name="T50" fmla="*/ 197 w 322"/>
                      <a:gd name="T51" fmla="*/ 344 h 360"/>
                      <a:gd name="T52" fmla="*/ 175 w 322"/>
                      <a:gd name="T53" fmla="*/ 354 h 360"/>
                      <a:gd name="T54" fmla="*/ 151 w 322"/>
                      <a:gd name="T55" fmla="*/ 359 h 360"/>
                      <a:gd name="T56" fmla="*/ 130 w 322"/>
                      <a:gd name="T57" fmla="*/ 359 h 360"/>
                      <a:gd name="T58" fmla="*/ 109 w 322"/>
                      <a:gd name="T59" fmla="*/ 359 h 360"/>
                      <a:gd name="T60" fmla="*/ 90 w 322"/>
                      <a:gd name="T61" fmla="*/ 350 h 360"/>
                      <a:gd name="T62" fmla="*/ 78 w 322"/>
                      <a:gd name="T63" fmla="*/ 339 h 360"/>
                      <a:gd name="T64" fmla="*/ 74 w 322"/>
                      <a:gd name="T65" fmla="*/ 327 h 360"/>
                      <a:gd name="T66" fmla="*/ 75 w 322"/>
                      <a:gd name="T67" fmla="*/ 311 h 360"/>
                      <a:gd name="T68" fmla="*/ 83 w 322"/>
                      <a:gd name="T69" fmla="*/ 300 h 360"/>
                      <a:gd name="T70" fmla="*/ 94 w 322"/>
                      <a:gd name="T71" fmla="*/ 290 h 360"/>
                      <a:gd name="T72" fmla="*/ 134 w 322"/>
                      <a:gd name="T73" fmla="*/ 283 h 360"/>
                      <a:gd name="T74" fmla="*/ 156 w 322"/>
                      <a:gd name="T75" fmla="*/ 273 h 360"/>
                      <a:gd name="T76" fmla="*/ 170 w 322"/>
                      <a:gd name="T77" fmla="*/ 254 h 360"/>
                      <a:gd name="T78" fmla="*/ 185 w 322"/>
                      <a:gd name="T79" fmla="*/ 219 h 360"/>
                      <a:gd name="T80" fmla="*/ 207 w 322"/>
                      <a:gd name="T81" fmla="*/ 187 h 360"/>
                      <a:gd name="T82" fmla="*/ 218 w 322"/>
                      <a:gd name="T83" fmla="*/ 161 h 360"/>
                      <a:gd name="T84" fmla="*/ 217 w 322"/>
                      <a:gd name="T85" fmla="*/ 142 h 360"/>
                      <a:gd name="T86" fmla="*/ 213 w 322"/>
                      <a:gd name="T87" fmla="*/ 129 h 360"/>
                      <a:gd name="T88" fmla="*/ 204 w 322"/>
                      <a:gd name="T89" fmla="*/ 123 h 360"/>
                      <a:gd name="T90" fmla="*/ 191 w 322"/>
                      <a:gd name="T91" fmla="*/ 118 h 360"/>
                      <a:gd name="T92" fmla="*/ 173 w 322"/>
                      <a:gd name="T93" fmla="*/ 116 h 360"/>
                      <a:gd name="T94" fmla="*/ 156 w 322"/>
                      <a:gd name="T95" fmla="*/ 116 h 360"/>
                      <a:gd name="T96" fmla="*/ 143 w 322"/>
                      <a:gd name="T97" fmla="*/ 120 h 360"/>
                      <a:gd name="T98" fmla="*/ 127 w 322"/>
                      <a:gd name="T99" fmla="*/ 124 h 360"/>
                      <a:gd name="T100" fmla="*/ 111 w 322"/>
                      <a:gd name="T101" fmla="*/ 131 h 360"/>
                      <a:gd name="T102" fmla="*/ 96 w 322"/>
                      <a:gd name="T103" fmla="*/ 138 h 360"/>
                      <a:gd name="T104" fmla="*/ 81 w 322"/>
                      <a:gd name="T105" fmla="*/ 144 h 360"/>
                      <a:gd name="T106" fmla="*/ 63 w 322"/>
                      <a:gd name="T107" fmla="*/ 150 h 360"/>
                      <a:gd name="T108" fmla="*/ 52 w 322"/>
                      <a:gd name="T109" fmla="*/ 154 h 360"/>
                      <a:gd name="T110" fmla="*/ 12 w 322"/>
                      <a:gd name="T111" fmla="*/ 104 h 360"/>
                      <a:gd name="T112" fmla="*/ 0 w 322"/>
                      <a:gd name="T113" fmla="*/ 61 h 360"/>
                      <a:gd name="T114" fmla="*/ 155 w 322"/>
                      <a:gd name="T115" fmla="*/ 0 h 3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360"/>
                      <a:gd name="T176" fmla="*/ 322 w 322"/>
                      <a:gd name="T177" fmla="*/ 360 h 3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360">
                        <a:moveTo>
                          <a:pt x="155" y="0"/>
                        </a:moveTo>
                        <a:lnTo>
                          <a:pt x="168" y="27"/>
                        </a:lnTo>
                        <a:lnTo>
                          <a:pt x="173" y="40"/>
                        </a:lnTo>
                        <a:lnTo>
                          <a:pt x="178" y="50"/>
                        </a:lnTo>
                        <a:lnTo>
                          <a:pt x="182" y="60"/>
                        </a:lnTo>
                        <a:lnTo>
                          <a:pt x="195" y="65"/>
                        </a:lnTo>
                        <a:lnTo>
                          <a:pt x="211" y="74"/>
                        </a:lnTo>
                        <a:lnTo>
                          <a:pt x="222" y="80"/>
                        </a:lnTo>
                        <a:lnTo>
                          <a:pt x="236" y="85"/>
                        </a:lnTo>
                        <a:lnTo>
                          <a:pt x="252" y="90"/>
                        </a:lnTo>
                        <a:lnTo>
                          <a:pt x="268" y="93"/>
                        </a:lnTo>
                        <a:lnTo>
                          <a:pt x="286" y="95"/>
                        </a:lnTo>
                        <a:lnTo>
                          <a:pt x="299" y="96"/>
                        </a:lnTo>
                        <a:lnTo>
                          <a:pt x="308" y="99"/>
                        </a:lnTo>
                        <a:lnTo>
                          <a:pt x="313" y="104"/>
                        </a:lnTo>
                        <a:lnTo>
                          <a:pt x="317" y="111"/>
                        </a:lnTo>
                        <a:lnTo>
                          <a:pt x="321" y="124"/>
                        </a:lnTo>
                        <a:lnTo>
                          <a:pt x="320" y="142"/>
                        </a:lnTo>
                        <a:lnTo>
                          <a:pt x="298" y="167"/>
                        </a:lnTo>
                        <a:lnTo>
                          <a:pt x="277" y="192"/>
                        </a:lnTo>
                        <a:lnTo>
                          <a:pt x="261" y="219"/>
                        </a:lnTo>
                        <a:lnTo>
                          <a:pt x="249" y="249"/>
                        </a:lnTo>
                        <a:lnTo>
                          <a:pt x="226" y="290"/>
                        </a:lnTo>
                        <a:lnTo>
                          <a:pt x="218" y="318"/>
                        </a:lnTo>
                        <a:lnTo>
                          <a:pt x="211" y="331"/>
                        </a:lnTo>
                        <a:lnTo>
                          <a:pt x="197" y="344"/>
                        </a:lnTo>
                        <a:lnTo>
                          <a:pt x="175" y="354"/>
                        </a:lnTo>
                        <a:lnTo>
                          <a:pt x="151" y="359"/>
                        </a:lnTo>
                        <a:lnTo>
                          <a:pt x="130" y="359"/>
                        </a:lnTo>
                        <a:lnTo>
                          <a:pt x="109" y="359"/>
                        </a:lnTo>
                        <a:lnTo>
                          <a:pt x="90" y="350"/>
                        </a:lnTo>
                        <a:lnTo>
                          <a:pt x="78" y="339"/>
                        </a:lnTo>
                        <a:lnTo>
                          <a:pt x="74" y="327"/>
                        </a:lnTo>
                        <a:lnTo>
                          <a:pt x="75" y="311"/>
                        </a:lnTo>
                        <a:lnTo>
                          <a:pt x="83" y="300"/>
                        </a:lnTo>
                        <a:lnTo>
                          <a:pt x="94" y="290"/>
                        </a:lnTo>
                        <a:lnTo>
                          <a:pt x="134" y="283"/>
                        </a:lnTo>
                        <a:lnTo>
                          <a:pt x="156" y="273"/>
                        </a:lnTo>
                        <a:lnTo>
                          <a:pt x="170" y="254"/>
                        </a:lnTo>
                        <a:lnTo>
                          <a:pt x="185" y="219"/>
                        </a:lnTo>
                        <a:lnTo>
                          <a:pt x="207" y="187"/>
                        </a:lnTo>
                        <a:lnTo>
                          <a:pt x="218" y="161"/>
                        </a:lnTo>
                        <a:lnTo>
                          <a:pt x="217" y="142"/>
                        </a:lnTo>
                        <a:lnTo>
                          <a:pt x="213" y="129"/>
                        </a:lnTo>
                        <a:lnTo>
                          <a:pt x="204" y="123"/>
                        </a:lnTo>
                        <a:lnTo>
                          <a:pt x="191" y="118"/>
                        </a:lnTo>
                        <a:lnTo>
                          <a:pt x="173" y="116"/>
                        </a:lnTo>
                        <a:lnTo>
                          <a:pt x="156" y="116"/>
                        </a:lnTo>
                        <a:lnTo>
                          <a:pt x="143" y="120"/>
                        </a:lnTo>
                        <a:lnTo>
                          <a:pt x="127" y="124"/>
                        </a:lnTo>
                        <a:lnTo>
                          <a:pt x="111" y="131"/>
                        </a:lnTo>
                        <a:lnTo>
                          <a:pt x="96" y="138"/>
                        </a:lnTo>
                        <a:lnTo>
                          <a:pt x="81" y="144"/>
                        </a:lnTo>
                        <a:lnTo>
                          <a:pt x="63" y="150"/>
                        </a:lnTo>
                        <a:lnTo>
                          <a:pt x="52" y="154"/>
                        </a:lnTo>
                        <a:lnTo>
                          <a:pt x="12" y="104"/>
                        </a:lnTo>
                        <a:lnTo>
                          <a:pt x="0" y="61"/>
                        </a:lnTo>
                        <a:lnTo>
                          <a:pt x="155" y="0"/>
                        </a:lnTo>
                      </a:path>
                    </a:pathLst>
                  </a:custGeom>
                  <a:solidFill>
                    <a:srgbClr val="CC9900"/>
                  </a:solidFill>
                  <a:ln w="12700" cap="rnd">
                    <a:solidFill>
                      <a:srgbClr val="996633"/>
                    </a:solidFill>
                    <a:round/>
                    <a:headEnd/>
                    <a:tailEnd/>
                  </a:ln>
                </p:spPr>
                <p:txBody>
                  <a:bodyPr/>
                  <a:lstStyle/>
                  <a:p>
                    <a:endParaRPr lang="es-ES"/>
                  </a:p>
                </p:txBody>
              </p:sp>
              <p:sp>
                <p:nvSpPr>
                  <p:cNvPr id="1054" name="Freeform 100"/>
                  <p:cNvSpPr>
                    <a:spLocks/>
                  </p:cNvSpPr>
                  <p:nvPr/>
                </p:nvSpPr>
                <p:spPr bwMode="auto">
                  <a:xfrm>
                    <a:off x="4510" y="3485"/>
                    <a:ext cx="197" cy="156"/>
                  </a:xfrm>
                  <a:custGeom>
                    <a:avLst/>
                    <a:gdLst>
                      <a:gd name="T0" fmla="*/ 155 w 197"/>
                      <a:gd name="T1" fmla="*/ 0 h 156"/>
                      <a:gd name="T2" fmla="*/ 168 w 197"/>
                      <a:gd name="T3" fmla="*/ 27 h 156"/>
                      <a:gd name="T4" fmla="*/ 173 w 197"/>
                      <a:gd name="T5" fmla="*/ 40 h 156"/>
                      <a:gd name="T6" fmla="*/ 178 w 197"/>
                      <a:gd name="T7" fmla="*/ 50 h 156"/>
                      <a:gd name="T8" fmla="*/ 182 w 197"/>
                      <a:gd name="T9" fmla="*/ 60 h 156"/>
                      <a:gd name="T10" fmla="*/ 196 w 197"/>
                      <a:gd name="T11" fmla="*/ 65 h 156"/>
                      <a:gd name="T12" fmla="*/ 156 w 197"/>
                      <a:gd name="T13" fmla="*/ 116 h 156"/>
                      <a:gd name="T14" fmla="*/ 143 w 197"/>
                      <a:gd name="T15" fmla="*/ 120 h 156"/>
                      <a:gd name="T16" fmla="*/ 127 w 197"/>
                      <a:gd name="T17" fmla="*/ 124 h 156"/>
                      <a:gd name="T18" fmla="*/ 111 w 197"/>
                      <a:gd name="T19" fmla="*/ 131 h 156"/>
                      <a:gd name="T20" fmla="*/ 96 w 197"/>
                      <a:gd name="T21" fmla="*/ 138 h 156"/>
                      <a:gd name="T22" fmla="*/ 81 w 197"/>
                      <a:gd name="T23" fmla="*/ 144 h 156"/>
                      <a:gd name="T24" fmla="*/ 63 w 197"/>
                      <a:gd name="T25" fmla="*/ 150 h 156"/>
                      <a:gd name="T26" fmla="*/ 52 w 197"/>
                      <a:gd name="T27" fmla="*/ 155 h 156"/>
                      <a:gd name="T28" fmla="*/ 12 w 197"/>
                      <a:gd name="T29" fmla="*/ 104 h 156"/>
                      <a:gd name="T30" fmla="*/ 0 w 197"/>
                      <a:gd name="T31" fmla="*/ 62 h 156"/>
                      <a:gd name="T32" fmla="*/ 155 w 197"/>
                      <a:gd name="T33" fmla="*/ 0 h 1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7"/>
                      <a:gd name="T52" fmla="*/ 0 h 156"/>
                      <a:gd name="T53" fmla="*/ 197 w 197"/>
                      <a:gd name="T54" fmla="*/ 156 h 1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7" h="156">
                        <a:moveTo>
                          <a:pt x="155" y="0"/>
                        </a:moveTo>
                        <a:lnTo>
                          <a:pt x="168" y="27"/>
                        </a:lnTo>
                        <a:lnTo>
                          <a:pt x="173" y="40"/>
                        </a:lnTo>
                        <a:lnTo>
                          <a:pt x="178" y="50"/>
                        </a:lnTo>
                        <a:lnTo>
                          <a:pt x="182" y="60"/>
                        </a:lnTo>
                        <a:lnTo>
                          <a:pt x="196" y="65"/>
                        </a:lnTo>
                        <a:lnTo>
                          <a:pt x="156" y="116"/>
                        </a:lnTo>
                        <a:lnTo>
                          <a:pt x="143" y="120"/>
                        </a:lnTo>
                        <a:lnTo>
                          <a:pt x="127" y="124"/>
                        </a:lnTo>
                        <a:lnTo>
                          <a:pt x="111" y="131"/>
                        </a:lnTo>
                        <a:lnTo>
                          <a:pt x="96" y="138"/>
                        </a:lnTo>
                        <a:lnTo>
                          <a:pt x="81" y="144"/>
                        </a:lnTo>
                        <a:lnTo>
                          <a:pt x="63" y="150"/>
                        </a:lnTo>
                        <a:lnTo>
                          <a:pt x="52" y="155"/>
                        </a:lnTo>
                        <a:lnTo>
                          <a:pt x="12" y="104"/>
                        </a:lnTo>
                        <a:lnTo>
                          <a:pt x="0" y="62"/>
                        </a:lnTo>
                        <a:lnTo>
                          <a:pt x="155" y="0"/>
                        </a:lnTo>
                      </a:path>
                    </a:pathLst>
                  </a:custGeom>
                  <a:solidFill>
                    <a:srgbClr val="CC9900"/>
                  </a:solidFill>
                  <a:ln w="12700" cap="rnd">
                    <a:solidFill>
                      <a:srgbClr val="996633"/>
                    </a:solidFill>
                    <a:round/>
                    <a:headEnd/>
                    <a:tailEnd/>
                  </a:ln>
                </p:spPr>
                <p:txBody>
                  <a:bodyPr/>
                  <a:lstStyle/>
                  <a:p>
                    <a:endParaRPr lang="es-ES"/>
                  </a:p>
                </p:txBody>
              </p:sp>
            </p:grpSp>
            <p:sp>
              <p:nvSpPr>
                <p:cNvPr id="1052" name="Freeform 101"/>
                <p:cNvSpPr>
                  <a:spLocks/>
                </p:cNvSpPr>
                <p:nvPr/>
              </p:nvSpPr>
              <p:spPr bwMode="auto">
                <a:xfrm>
                  <a:off x="4549" y="3500"/>
                  <a:ext cx="127" cy="134"/>
                </a:xfrm>
                <a:custGeom>
                  <a:avLst/>
                  <a:gdLst>
                    <a:gd name="T0" fmla="*/ 19 w 127"/>
                    <a:gd name="T1" fmla="*/ 133 h 134"/>
                    <a:gd name="T2" fmla="*/ 20 w 127"/>
                    <a:gd name="T3" fmla="*/ 109 h 134"/>
                    <a:gd name="T4" fmla="*/ 23 w 127"/>
                    <a:gd name="T5" fmla="*/ 91 h 134"/>
                    <a:gd name="T6" fmla="*/ 28 w 127"/>
                    <a:gd name="T7" fmla="*/ 79 h 134"/>
                    <a:gd name="T8" fmla="*/ 32 w 127"/>
                    <a:gd name="T9" fmla="*/ 68 h 134"/>
                    <a:gd name="T10" fmla="*/ 41 w 127"/>
                    <a:gd name="T11" fmla="*/ 58 h 134"/>
                    <a:gd name="T12" fmla="*/ 51 w 127"/>
                    <a:gd name="T13" fmla="*/ 48 h 134"/>
                    <a:gd name="T14" fmla="*/ 63 w 127"/>
                    <a:gd name="T15" fmla="*/ 39 h 134"/>
                    <a:gd name="T16" fmla="*/ 71 w 127"/>
                    <a:gd name="T17" fmla="*/ 32 h 134"/>
                    <a:gd name="T18" fmla="*/ 82 w 127"/>
                    <a:gd name="T19" fmla="*/ 27 h 134"/>
                    <a:gd name="T20" fmla="*/ 97 w 127"/>
                    <a:gd name="T21" fmla="*/ 21 h 134"/>
                    <a:gd name="T22" fmla="*/ 107 w 127"/>
                    <a:gd name="T23" fmla="*/ 16 h 134"/>
                    <a:gd name="T24" fmla="*/ 115 w 127"/>
                    <a:gd name="T25" fmla="*/ 11 h 134"/>
                    <a:gd name="T26" fmla="*/ 126 w 127"/>
                    <a:gd name="T27" fmla="*/ 0 h 134"/>
                    <a:gd name="T28" fmla="*/ 64 w 127"/>
                    <a:gd name="T29" fmla="*/ 17 h 134"/>
                    <a:gd name="T30" fmla="*/ 21 w 127"/>
                    <a:gd name="T31" fmla="*/ 35 h 134"/>
                    <a:gd name="T32" fmla="*/ 2 w 127"/>
                    <a:gd name="T33" fmla="*/ 52 h 134"/>
                    <a:gd name="T34" fmla="*/ 0 w 127"/>
                    <a:gd name="T35" fmla="*/ 72 h 134"/>
                    <a:gd name="T36" fmla="*/ 4 w 127"/>
                    <a:gd name="T37" fmla="*/ 92 h 134"/>
                    <a:gd name="T38" fmla="*/ 19 w 127"/>
                    <a:gd name="T39" fmla="*/ 133 h 1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7"/>
                    <a:gd name="T61" fmla="*/ 0 h 134"/>
                    <a:gd name="T62" fmla="*/ 127 w 127"/>
                    <a:gd name="T63" fmla="*/ 134 h 1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7" h="134">
                      <a:moveTo>
                        <a:pt x="19" y="133"/>
                      </a:moveTo>
                      <a:lnTo>
                        <a:pt x="20" y="109"/>
                      </a:lnTo>
                      <a:lnTo>
                        <a:pt x="23" y="91"/>
                      </a:lnTo>
                      <a:lnTo>
                        <a:pt x="28" y="79"/>
                      </a:lnTo>
                      <a:lnTo>
                        <a:pt x="32" y="68"/>
                      </a:lnTo>
                      <a:lnTo>
                        <a:pt x="41" y="58"/>
                      </a:lnTo>
                      <a:lnTo>
                        <a:pt x="51" y="48"/>
                      </a:lnTo>
                      <a:lnTo>
                        <a:pt x="63" y="39"/>
                      </a:lnTo>
                      <a:lnTo>
                        <a:pt x="71" y="32"/>
                      </a:lnTo>
                      <a:lnTo>
                        <a:pt x="82" y="27"/>
                      </a:lnTo>
                      <a:lnTo>
                        <a:pt x="97" y="21"/>
                      </a:lnTo>
                      <a:lnTo>
                        <a:pt x="107" y="16"/>
                      </a:lnTo>
                      <a:lnTo>
                        <a:pt x="115" y="11"/>
                      </a:lnTo>
                      <a:lnTo>
                        <a:pt x="126" y="0"/>
                      </a:lnTo>
                      <a:lnTo>
                        <a:pt x="64" y="17"/>
                      </a:lnTo>
                      <a:lnTo>
                        <a:pt x="21" y="35"/>
                      </a:lnTo>
                      <a:lnTo>
                        <a:pt x="2" y="52"/>
                      </a:lnTo>
                      <a:lnTo>
                        <a:pt x="0" y="72"/>
                      </a:lnTo>
                      <a:lnTo>
                        <a:pt x="4" y="92"/>
                      </a:lnTo>
                      <a:lnTo>
                        <a:pt x="19" y="133"/>
                      </a:lnTo>
                    </a:path>
                  </a:pathLst>
                </a:custGeom>
                <a:solidFill>
                  <a:srgbClr val="CC9900"/>
                </a:solidFill>
                <a:ln w="12700" cap="rnd">
                  <a:solidFill>
                    <a:srgbClr val="996633"/>
                  </a:solidFill>
                  <a:round/>
                  <a:headEnd/>
                  <a:tailEnd/>
                </a:ln>
              </p:spPr>
              <p:txBody>
                <a:bodyPr/>
                <a:lstStyle/>
                <a:p>
                  <a:endParaRPr lang="es-ES"/>
                </a:p>
              </p:txBody>
            </p:sp>
          </p:grpSp>
          <p:sp>
            <p:nvSpPr>
              <p:cNvPr id="1050" name="Freeform 102"/>
              <p:cNvSpPr>
                <a:spLocks/>
              </p:cNvSpPr>
              <p:nvPr/>
            </p:nvSpPr>
            <p:spPr bwMode="auto">
              <a:xfrm>
                <a:off x="4684" y="3345"/>
                <a:ext cx="114" cy="127"/>
              </a:xfrm>
              <a:custGeom>
                <a:avLst/>
                <a:gdLst>
                  <a:gd name="T0" fmla="*/ 6 w 114"/>
                  <a:gd name="T1" fmla="*/ 107 h 127"/>
                  <a:gd name="T2" fmla="*/ 1 w 114"/>
                  <a:gd name="T3" fmla="*/ 113 h 127"/>
                  <a:gd name="T4" fmla="*/ 0 w 114"/>
                  <a:gd name="T5" fmla="*/ 118 h 127"/>
                  <a:gd name="T6" fmla="*/ 4 w 114"/>
                  <a:gd name="T7" fmla="*/ 121 h 127"/>
                  <a:gd name="T8" fmla="*/ 15 w 114"/>
                  <a:gd name="T9" fmla="*/ 116 h 127"/>
                  <a:gd name="T10" fmla="*/ 28 w 114"/>
                  <a:gd name="T11" fmla="*/ 111 h 127"/>
                  <a:gd name="T12" fmla="*/ 40 w 114"/>
                  <a:gd name="T13" fmla="*/ 113 h 127"/>
                  <a:gd name="T14" fmla="*/ 52 w 114"/>
                  <a:gd name="T15" fmla="*/ 126 h 127"/>
                  <a:gd name="T16" fmla="*/ 64 w 114"/>
                  <a:gd name="T17" fmla="*/ 120 h 127"/>
                  <a:gd name="T18" fmla="*/ 75 w 114"/>
                  <a:gd name="T19" fmla="*/ 113 h 127"/>
                  <a:gd name="T20" fmla="*/ 85 w 114"/>
                  <a:gd name="T21" fmla="*/ 106 h 127"/>
                  <a:gd name="T22" fmla="*/ 97 w 114"/>
                  <a:gd name="T23" fmla="*/ 95 h 127"/>
                  <a:gd name="T24" fmla="*/ 104 w 114"/>
                  <a:gd name="T25" fmla="*/ 88 h 127"/>
                  <a:gd name="T26" fmla="*/ 110 w 114"/>
                  <a:gd name="T27" fmla="*/ 73 h 127"/>
                  <a:gd name="T28" fmla="*/ 113 w 114"/>
                  <a:gd name="T29" fmla="*/ 52 h 127"/>
                  <a:gd name="T30" fmla="*/ 113 w 114"/>
                  <a:gd name="T31" fmla="*/ 29 h 127"/>
                  <a:gd name="T32" fmla="*/ 108 w 114"/>
                  <a:gd name="T33" fmla="*/ 12 h 127"/>
                  <a:gd name="T34" fmla="*/ 101 w 114"/>
                  <a:gd name="T35" fmla="*/ 2 h 127"/>
                  <a:gd name="T36" fmla="*/ 96 w 114"/>
                  <a:gd name="T37" fmla="*/ 4 h 127"/>
                  <a:gd name="T38" fmla="*/ 96 w 114"/>
                  <a:gd name="T39" fmla="*/ 15 h 127"/>
                  <a:gd name="T40" fmla="*/ 97 w 114"/>
                  <a:gd name="T41" fmla="*/ 24 h 127"/>
                  <a:gd name="T42" fmla="*/ 97 w 114"/>
                  <a:gd name="T43" fmla="*/ 38 h 127"/>
                  <a:gd name="T44" fmla="*/ 94 w 114"/>
                  <a:gd name="T45" fmla="*/ 47 h 127"/>
                  <a:gd name="T46" fmla="*/ 89 w 114"/>
                  <a:gd name="T47" fmla="*/ 49 h 127"/>
                  <a:gd name="T48" fmla="*/ 84 w 114"/>
                  <a:gd name="T49" fmla="*/ 32 h 127"/>
                  <a:gd name="T50" fmla="*/ 75 w 114"/>
                  <a:gd name="T51" fmla="*/ 19 h 127"/>
                  <a:gd name="T52" fmla="*/ 62 w 114"/>
                  <a:gd name="T53" fmla="*/ 9 h 127"/>
                  <a:gd name="T54" fmla="*/ 49 w 114"/>
                  <a:gd name="T55" fmla="*/ 2 h 127"/>
                  <a:gd name="T56" fmla="*/ 39 w 114"/>
                  <a:gd name="T57" fmla="*/ 0 h 127"/>
                  <a:gd name="T58" fmla="*/ 35 w 114"/>
                  <a:gd name="T59" fmla="*/ 0 h 127"/>
                  <a:gd name="T60" fmla="*/ 34 w 114"/>
                  <a:gd name="T61" fmla="*/ 4 h 127"/>
                  <a:gd name="T62" fmla="*/ 38 w 114"/>
                  <a:gd name="T63" fmla="*/ 10 h 127"/>
                  <a:gd name="T64" fmla="*/ 46 w 114"/>
                  <a:gd name="T65" fmla="*/ 15 h 127"/>
                  <a:gd name="T66" fmla="*/ 55 w 114"/>
                  <a:gd name="T67" fmla="*/ 22 h 127"/>
                  <a:gd name="T68" fmla="*/ 60 w 114"/>
                  <a:gd name="T69" fmla="*/ 31 h 127"/>
                  <a:gd name="T70" fmla="*/ 64 w 114"/>
                  <a:gd name="T71" fmla="*/ 44 h 127"/>
                  <a:gd name="T72" fmla="*/ 65 w 114"/>
                  <a:gd name="T73" fmla="*/ 61 h 127"/>
                  <a:gd name="T74" fmla="*/ 62 w 114"/>
                  <a:gd name="T75" fmla="*/ 72 h 127"/>
                  <a:gd name="T76" fmla="*/ 57 w 114"/>
                  <a:gd name="T77" fmla="*/ 80 h 127"/>
                  <a:gd name="T78" fmla="*/ 48 w 114"/>
                  <a:gd name="T79" fmla="*/ 86 h 127"/>
                  <a:gd name="T80" fmla="*/ 38 w 114"/>
                  <a:gd name="T81" fmla="*/ 90 h 127"/>
                  <a:gd name="T82" fmla="*/ 22 w 114"/>
                  <a:gd name="T83" fmla="*/ 96 h 127"/>
                  <a:gd name="T84" fmla="*/ 6 w 114"/>
                  <a:gd name="T85" fmla="*/ 107 h 1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4"/>
                  <a:gd name="T130" fmla="*/ 0 h 127"/>
                  <a:gd name="T131" fmla="*/ 114 w 114"/>
                  <a:gd name="T132" fmla="*/ 127 h 1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4" h="127">
                    <a:moveTo>
                      <a:pt x="6" y="107"/>
                    </a:moveTo>
                    <a:lnTo>
                      <a:pt x="1" y="113"/>
                    </a:lnTo>
                    <a:lnTo>
                      <a:pt x="0" y="118"/>
                    </a:lnTo>
                    <a:lnTo>
                      <a:pt x="4" y="121"/>
                    </a:lnTo>
                    <a:lnTo>
                      <a:pt x="15" y="116"/>
                    </a:lnTo>
                    <a:lnTo>
                      <a:pt x="28" y="111"/>
                    </a:lnTo>
                    <a:lnTo>
                      <a:pt x="40" y="113"/>
                    </a:lnTo>
                    <a:lnTo>
                      <a:pt x="52" y="126"/>
                    </a:lnTo>
                    <a:lnTo>
                      <a:pt x="64" y="120"/>
                    </a:lnTo>
                    <a:lnTo>
                      <a:pt x="75" y="113"/>
                    </a:lnTo>
                    <a:lnTo>
                      <a:pt x="85" y="106"/>
                    </a:lnTo>
                    <a:lnTo>
                      <a:pt x="97" y="95"/>
                    </a:lnTo>
                    <a:lnTo>
                      <a:pt x="104" y="88"/>
                    </a:lnTo>
                    <a:lnTo>
                      <a:pt x="110" y="73"/>
                    </a:lnTo>
                    <a:lnTo>
                      <a:pt x="113" y="52"/>
                    </a:lnTo>
                    <a:lnTo>
                      <a:pt x="113" y="29"/>
                    </a:lnTo>
                    <a:lnTo>
                      <a:pt x="108" y="12"/>
                    </a:lnTo>
                    <a:lnTo>
                      <a:pt x="101" y="2"/>
                    </a:lnTo>
                    <a:lnTo>
                      <a:pt x="96" y="4"/>
                    </a:lnTo>
                    <a:lnTo>
                      <a:pt x="96" y="15"/>
                    </a:lnTo>
                    <a:lnTo>
                      <a:pt x="97" y="24"/>
                    </a:lnTo>
                    <a:lnTo>
                      <a:pt x="97" y="38"/>
                    </a:lnTo>
                    <a:lnTo>
                      <a:pt x="94" y="47"/>
                    </a:lnTo>
                    <a:lnTo>
                      <a:pt x="89" y="49"/>
                    </a:lnTo>
                    <a:lnTo>
                      <a:pt x="84" y="32"/>
                    </a:lnTo>
                    <a:lnTo>
                      <a:pt x="75" y="19"/>
                    </a:lnTo>
                    <a:lnTo>
                      <a:pt x="62" y="9"/>
                    </a:lnTo>
                    <a:lnTo>
                      <a:pt x="49" y="2"/>
                    </a:lnTo>
                    <a:lnTo>
                      <a:pt x="39" y="0"/>
                    </a:lnTo>
                    <a:lnTo>
                      <a:pt x="35" y="0"/>
                    </a:lnTo>
                    <a:lnTo>
                      <a:pt x="34" y="4"/>
                    </a:lnTo>
                    <a:lnTo>
                      <a:pt x="38" y="10"/>
                    </a:lnTo>
                    <a:lnTo>
                      <a:pt x="46" y="15"/>
                    </a:lnTo>
                    <a:lnTo>
                      <a:pt x="55" y="22"/>
                    </a:lnTo>
                    <a:lnTo>
                      <a:pt x="60" y="31"/>
                    </a:lnTo>
                    <a:lnTo>
                      <a:pt x="64" y="44"/>
                    </a:lnTo>
                    <a:lnTo>
                      <a:pt x="65" y="61"/>
                    </a:lnTo>
                    <a:lnTo>
                      <a:pt x="62" y="72"/>
                    </a:lnTo>
                    <a:lnTo>
                      <a:pt x="57" y="80"/>
                    </a:lnTo>
                    <a:lnTo>
                      <a:pt x="48" y="86"/>
                    </a:lnTo>
                    <a:lnTo>
                      <a:pt x="38" y="90"/>
                    </a:lnTo>
                    <a:lnTo>
                      <a:pt x="22" y="96"/>
                    </a:lnTo>
                    <a:lnTo>
                      <a:pt x="6" y="107"/>
                    </a:lnTo>
                  </a:path>
                </a:pathLst>
              </a:custGeom>
              <a:solidFill>
                <a:srgbClr val="CC9900"/>
              </a:solidFill>
              <a:ln w="12700" cap="rnd">
                <a:solidFill>
                  <a:srgbClr val="996633"/>
                </a:solidFill>
                <a:round/>
                <a:headEnd/>
                <a:tailEnd/>
              </a:ln>
            </p:spPr>
            <p:txBody>
              <a:bodyPr/>
              <a:lstStyle/>
              <a:p>
                <a:endParaRPr lang="es-ES"/>
              </a:p>
            </p:txBody>
          </p:sp>
        </p:grpSp>
        <p:sp>
          <p:nvSpPr>
            <p:cNvPr id="1042" name="Freeform 103"/>
            <p:cNvSpPr>
              <a:spLocks/>
            </p:cNvSpPr>
            <p:nvPr/>
          </p:nvSpPr>
          <p:spPr bwMode="auto">
            <a:xfrm>
              <a:off x="4416" y="2880"/>
              <a:ext cx="448" cy="385"/>
            </a:xfrm>
            <a:custGeom>
              <a:avLst/>
              <a:gdLst>
                <a:gd name="T0" fmla="*/ 380 w 448"/>
                <a:gd name="T1" fmla="*/ 218 h 385"/>
                <a:gd name="T2" fmla="*/ 329 w 448"/>
                <a:gd name="T3" fmla="*/ 191 h 385"/>
                <a:gd name="T4" fmla="*/ 295 w 448"/>
                <a:gd name="T5" fmla="*/ 160 h 385"/>
                <a:gd name="T6" fmla="*/ 290 w 448"/>
                <a:gd name="T7" fmla="*/ 131 h 385"/>
                <a:gd name="T8" fmla="*/ 296 w 448"/>
                <a:gd name="T9" fmla="*/ 108 h 385"/>
                <a:gd name="T10" fmla="*/ 314 w 448"/>
                <a:gd name="T11" fmla="*/ 78 h 385"/>
                <a:gd name="T12" fmla="*/ 348 w 448"/>
                <a:gd name="T13" fmla="*/ 48 h 385"/>
                <a:gd name="T14" fmla="*/ 394 w 448"/>
                <a:gd name="T15" fmla="*/ 24 h 385"/>
                <a:gd name="T16" fmla="*/ 418 w 448"/>
                <a:gd name="T17" fmla="*/ 2 h 385"/>
                <a:gd name="T18" fmla="*/ 361 w 448"/>
                <a:gd name="T19" fmla="*/ 10 h 385"/>
                <a:gd name="T20" fmla="*/ 326 w 448"/>
                <a:gd name="T21" fmla="*/ 7 h 385"/>
                <a:gd name="T22" fmla="*/ 290 w 448"/>
                <a:gd name="T23" fmla="*/ 9 h 385"/>
                <a:gd name="T24" fmla="*/ 252 w 448"/>
                <a:gd name="T25" fmla="*/ 11 h 385"/>
                <a:gd name="T26" fmla="*/ 207 w 448"/>
                <a:gd name="T27" fmla="*/ 11 h 385"/>
                <a:gd name="T28" fmla="*/ 174 w 448"/>
                <a:gd name="T29" fmla="*/ 11 h 385"/>
                <a:gd name="T30" fmla="*/ 119 w 448"/>
                <a:gd name="T31" fmla="*/ 1 h 385"/>
                <a:gd name="T32" fmla="*/ 87 w 448"/>
                <a:gd name="T33" fmla="*/ 6 h 385"/>
                <a:gd name="T34" fmla="*/ 135 w 448"/>
                <a:gd name="T35" fmla="*/ 30 h 385"/>
                <a:gd name="T36" fmla="*/ 167 w 448"/>
                <a:gd name="T37" fmla="*/ 54 h 385"/>
                <a:gd name="T38" fmla="*/ 192 w 448"/>
                <a:gd name="T39" fmla="*/ 81 h 385"/>
                <a:gd name="T40" fmla="*/ 200 w 448"/>
                <a:gd name="T41" fmla="*/ 114 h 385"/>
                <a:gd name="T42" fmla="*/ 194 w 448"/>
                <a:gd name="T43" fmla="*/ 140 h 385"/>
                <a:gd name="T44" fmla="*/ 174 w 448"/>
                <a:gd name="T45" fmla="*/ 161 h 385"/>
                <a:gd name="T46" fmla="*/ 156 w 448"/>
                <a:gd name="T47" fmla="*/ 177 h 385"/>
                <a:gd name="T48" fmla="*/ 126 w 448"/>
                <a:gd name="T49" fmla="*/ 195 h 385"/>
                <a:gd name="T50" fmla="*/ 82 w 448"/>
                <a:gd name="T51" fmla="*/ 215 h 385"/>
                <a:gd name="T52" fmla="*/ 38 w 448"/>
                <a:gd name="T53" fmla="*/ 236 h 385"/>
                <a:gd name="T54" fmla="*/ 13 w 448"/>
                <a:gd name="T55" fmla="*/ 256 h 385"/>
                <a:gd name="T56" fmla="*/ 0 w 448"/>
                <a:gd name="T57" fmla="*/ 282 h 385"/>
                <a:gd name="T58" fmla="*/ 2 w 448"/>
                <a:gd name="T59" fmla="*/ 308 h 385"/>
                <a:gd name="T60" fmla="*/ 20 w 448"/>
                <a:gd name="T61" fmla="*/ 334 h 385"/>
                <a:gd name="T62" fmla="*/ 59 w 448"/>
                <a:gd name="T63" fmla="*/ 355 h 385"/>
                <a:gd name="T64" fmla="*/ 117 w 448"/>
                <a:gd name="T65" fmla="*/ 372 h 385"/>
                <a:gd name="T66" fmla="*/ 174 w 448"/>
                <a:gd name="T67" fmla="*/ 381 h 385"/>
                <a:gd name="T68" fmla="*/ 245 w 448"/>
                <a:gd name="T69" fmla="*/ 384 h 385"/>
                <a:gd name="T70" fmla="*/ 308 w 448"/>
                <a:gd name="T71" fmla="*/ 379 h 385"/>
                <a:gd name="T72" fmla="*/ 368 w 448"/>
                <a:gd name="T73" fmla="*/ 366 h 385"/>
                <a:gd name="T74" fmla="*/ 413 w 448"/>
                <a:gd name="T75" fmla="*/ 346 h 385"/>
                <a:gd name="T76" fmla="*/ 438 w 448"/>
                <a:gd name="T77" fmla="*/ 322 h 385"/>
                <a:gd name="T78" fmla="*/ 447 w 448"/>
                <a:gd name="T79" fmla="*/ 295 h 385"/>
                <a:gd name="T80" fmla="*/ 444 w 448"/>
                <a:gd name="T81" fmla="*/ 268 h 385"/>
                <a:gd name="T82" fmla="*/ 421 w 448"/>
                <a:gd name="T83" fmla="*/ 242 h 3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385"/>
                <a:gd name="T128" fmla="*/ 448 w 448"/>
                <a:gd name="T129" fmla="*/ 385 h 3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385">
                  <a:moveTo>
                    <a:pt x="401" y="229"/>
                  </a:moveTo>
                  <a:lnTo>
                    <a:pt x="380" y="218"/>
                  </a:lnTo>
                  <a:lnTo>
                    <a:pt x="354" y="205"/>
                  </a:lnTo>
                  <a:lnTo>
                    <a:pt x="329" y="191"/>
                  </a:lnTo>
                  <a:lnTo>
                    <a:pt x="309" y="176"/>
                  </a:lnTo>
                  <a:lnTo>
                    <a:pt x="295" y="160"/>
                  </a:lnTo>
                  <a:lnTo>
                    <a:pt x="290" y="143"/>
                  </a:lnTo>
                  <a:lnTo>
                    <a:pt x="290" y="131"/>
                  </a:lnTo>
                  <a:lnTo>
                    <a:pt x="292" y="120"/>
                  </a:lnTo>
                  <a:lnTo>
                    <a:pt x="296" y="108"/>
                  </a:lnTo>
                  <a:lnTo>
                    <a:pt x="304" y="94"/>
                  </a:lnTo>
                  <a:lnTo>
                    <a:pt x="314" y="78"/>
                  </a:lnTo>
                  <a:lnTo>
                    <a:pt x="329" y="63"/>
                  </a:lnTo>
                  <a:lnTo>
                    <a:pt x="348" y="48"/>
                  </a:lnTo>
                  <a:lnTo>
                    <a:pt x="370" y="36"/>
                  </a:lnTo>
                  <a:lnTo>
                    <a:pt x="394" y="24"/>
                  </a:lnTo>
                  <a:lnTo>
                    <a:pt x="410" y="14"/>
                  </a:lnTo>
                  <a:lnTo>
                    <a:pt x="418" y="2"/>
                  </a:lnTo>
                  <a:lnTo>
                    <a:pt x="378" y="4"/>
                  </a:lnTo>
                  <a:lnTo>
                    <a:pt x="361" y="10"/>
                  </a:lnTo>
                  <a:lnTo>
                    <a:pt x="342" y="19"/>
                  </a:lnTo>
                  <a:lnTo>
                    <a:pt x="326" y="7"/>
                  </a:lnTo>
                  <a:lnTo>
                    <a:pt x="308" y="0"/>
                  </a:lnTo>
                  <a:lnTo>
                    <a:pt x="290" y="9"/>
                  </a:lnTo>
                  <a:lnTo>
                    <a:pt x="269" y="19"/>
                  </a:lnTo>
                  <a:lnTo>
                    <a:pt x="252" y="11"/>
                  </a:lnTo>
                  <a:lnTo>
                    <a:pt x="225" y="1"/>
                  </a:lnTo>
                  <a:lnTo>
                    <a:pt x="207" y="11"/>
                  </a:lnTo>
                  <a:lnTo>
                    <a:pt x="189" y="21"/>
                  </a:lnTo>
                  <a:lnTo>
                    <a:pt x="174" y="11"/>
                  </a:lnTo>
                  <a:lnTo>
                    <a:pt x="153" y="5"/>
                  </a:lnTo>
                  <a:lnTo>
                    <a:pt x="119" y="1"/>
                  </a:lnTo>
                  <a:lnTo>
                    <a:pt x="87" y="0"/>
                  </a:lnTo>
                  <a:lnTo>
                    <a:pt x="87" y="6"/>
                  </a:lnTo>
                  <a:lnTo>
                    <a:pt x="113" y="18"/>
                  </a:lnTo>
                  <a:lnTo>
                    <a:pt x="135" y="30"/>
                  </a:lnTo>
                  <a:lnTo>
                    <a:pt x="152" y="41"/>
                  </a:lnTo>
                  <a:lnTo>
                    <a:pt x="167" y="54"/>
                  </a:lnTo>
                  <a:lnTo>
                    <a:pt x="182" y="68"/>
                  </a:lnTo>
                  <a:lnTo>
                    <a:pt x="192" y="81"/>
                  </a:lnTo>
                  <a:lnTo>
                    <a:pt x="198" y="97"/>
                  </a:lnTo>
                  <a:lnTo>
                    <a:pt x="200" y="114"/>
                  </a:lnTo>
                  <a:lnTo>
                    <a:pt x="199" y="125"/>
                  </a:lnTo>
                  <a:lnTo>
                    <a:pt x="194" y="140"/>
                  </a:lnTo>
                  <a:lnTo>
                    <a:pt x="185" y="151"/>
                  </a:lnTo>
                  <a:lnTo>
                    <a:pt x="174" y="161"/>
                  </a:lnTo>
                  <a:lnTo>
                    <a:pt x="165" y="168"/>
                  </a:lnTo>
                  <a:lnTo>
                    <a:pt x="156" y="177"/>
                  </a:lnTo>
                  <a:lnTo>
                    <a:pt x="142" y="187"/>
                  </a:lnTo>
                  <a:lnTo>
                    <a:pt x="126" y="195"/>
                  </a:lnTo>
                  <a:lnTo>
                    <a:pt x="105" y="205"/>
                  </a:lnTo>
                  <a:lnTo>
                    <a:pt x="82" y="215"/>
                  </a:lnTo>
                  <a:lnTo>
                    <a:pt x="58" y="226"/>
                  </a:lnTo>
                  <a:lnTo>
                    <a:pt x="38" y="236"/>
                  </a:lnTo>
                  <a:lnTo>
                    <a:pt x="23" y="244"/>
                  </a:lnTo>
                  <a:lnTo>
                    <a:pt x="13" y="256"/>
                  </a:lnTo>
                  <a:lnTo>
                    <a:pt x="4" y="268"/>
                  </a:lnTo>
                  <a:lnTo>
                    <a:pt x="0" y="282"/>
                  </a:lnTo>
                  <a:lnTo>
                    <a:pt x="0" y="295"/>
                  </a:lnTo>
                  <a:lnTo>
                    <a:pt x="2" y="308"/>
                  </a:lnTo>
                  <a:lnTo>
                    <a:pt x="8" y="321"/>
                  </a:lnTo>
                  <a:lnTo>
                    <a:pt x="20" y="334"/>
                  </a:lnTo>
                  <a:lnTo>
                    <a:pt x="41" y="346"/>
                  </a:lnTo>
                  <a:lnTo>
                    <a:pt x="59" y="355"/>
                  </a:lnTo>
                  <a:lnTo>
                    <a:pt x="85" y="365"/>
                  </a:lnTo>
                  <a:lnTo>
                    <a:pt x="117" y="372"/>
                  </a:lnTo>
                  <a:lnTo>
                    <a:pt x="140" y="377"/>
                  </a:lnTo>
                  <a:lnTo>
                    <a:pt x="174" y="381"/>
                  </a:lnTo>
                  <a:lnTo>
                    <a:pt x="212" y="384"/>
                  </a:lnTo>
                  <a:lnTo>
                    <a:pt x="245" y="384"/>
                  </a:lnTo>
                  <a:lnTo>
                    <a:pt x="281" y="382"/>
                  </a:lnTo>
                  <a:lnTo>
                    <a:pt x="308" y="379"/>
                  </a:lnTo>
                  <a:lnTo>
                    <a:pt x="338" y="375"/>
                  </a:lnTo>
                  <a:lnTo>
                    <a:pt x="368" y="366"/>
                  </a:lnTo>
                  <a:lnTo>
                    <a:pt x="391" y="358"/>
                  </a:lnTo>
                  <a:lnTo>
                    <a:pt x="413" y="346"/>
                  </a:lnTo>
                  <a:lnTo>
                    <a:pt x="427" y="335"/>
                  </a:lnTo>
                  <a:lnTo>
                    <a:pt x="438" y="322"/>
                  </a:lnTo>
                  <a:lnTo>
                    <a:pt x="442" y="309"/>
                  </a:lnTo>
                  <a:lnTo>
                    <a:pt x="447" y="295"/>
                  </a:lnTo>
                  <a:lnTo>
                    <a:pt x="447" y="282"/>
                  </a:lnTo>
                  <a:lnTo>
                    <a:pt x="444" y="268"/>
                  </a:lnTo>
                  <a:lnTo>
                    <a:pt x="433" y="255"/>
                  </a:lnTo>
                  <a:lnTo>
                    <a:pt x="421" y="242"/>
                  </a:lnTo>
                  <a:lnTo>
                    <a:pt x="401" y="229"/>
                  </a:lnTo>
                </a:path>
              </a:pathLst>
            </a:custGeom>
            <a:solidFill>
              <a:srgbClr val="99FFCC"/>
            </a:solidFill>
            <a:ln w="12700" cap="rnd">
              <a:solidFill>
                <a:srgbClr val="000000"/>
              </a:solidFill>
              <a:round/>
              <a:headEnd/>
              <a:tailEnd/>
            </a:ln>
          </p:spPr>
          <p:txBody>
            <a:bodyPr/>
            <a:lstStyle/>
            <a:p>
              <a:endParaRPr lang="es-ES"/>
            </a:p>
          </p:txBody>
        </p:sp>
        <p:sp>
          <p:nvSpPr>
            <p:cNvPr id="1043" name="Rectangle 104"/>
            <p:cNvSpPr>
              <a:spLocks noChangeArrowheads="1"/>
            </p:cNvSpPr>
            <p:nvPr/>
          </p:nvSpPr>
          <p:spPr bwMode="auto">
            <a:xfrm>
              <a:off x="721" y="3840"/>
              <a:ext cx="832" cy="235"/>
            </a:xfrm>
            <a:prstGeom prst="rect">
              <a:avLst/>
            </a:prstGeom>
            <a:noFill/>
            <a:ln w="12700">
              <a:noFill/>
              <a:miter lim="800000"/>
              <a:headEnd/>
              <a:tailEnd/>
            </a:ln>
          </p:spPr>
          <p:txBody>
            <a:bodyPr wrap="none" lIns="90488" tIns="44450" rIns="90488" bIns="44450">
              <a:spAutoFit/>
            </a:bodyPr>
            <a:lstStyle/>
            <a:p>
              <a:pPr eaLnBrk="0" hangingPunct="0"/>
              <a:r>
                <a:rPr lang="es-ES_tradnl" sz="2000">
                  <a:latin typeface="Arial" charset="0"/>
                </a:rPr>
                <a:t>Routers</a:t>
              </a:r>
              <a:endParaRPr lang="es-ES" sz="2000">
                <a:latin typeface="Arial" charset="0"/>
              </a:endParaRPr>
            </a:p>
          </p:txBody>
        </p:sp>
        <p:sp>
          <p:nvSpPr>
            <p:cNvPr id="1044" name="Line 105"/>
            <p:cNvSpPr>
              <a:spLocks noChangeShapeType="1"/>
            </p:cNvSpPr>
            <p:nvPr/>
          </p:nvSpPr>
          <p:spPr bwMode="auto">
            <a:xfrm flipV="1">
              <a:off x="1584" y="3600"/>
              <a:ext cx="960" cy="288"/>
            </a:xfrm>
            <a:prstGeom prst="line">
              <a:avLst/>
            </a:prstGeom>
            <a:noFill/>
            <a:ln w="12700">
              <a:solidFill>
                <a:schemeClr val="tx1"/>
              </a:solidFill>
              <a:prstDash val="dash"/>
              <a:round/>
              <a:headEnd/>
              <a:tailEnd type="triangle" w="med" len="med"/>
            </a:ln>
          </p:spPr>
          <p:txBody>
            <a:bodyPr/>
            <a:lstStyle/>
            <a:p>
              <a:endParaRPr lang="es-ES"/>
            </a:p>
          </p:txBody>
        </p:sp>
        <p:sp>
          <p:nvSpPr>
            <p:cNvPr id="1045" name="Line 106"/>
            <p:cNvSpPr>
              <a:spLocks noChangeShapeType="1"/>
            </p:cNvSpPr>
            <p:nvPr/>
          </p:nvSpPr>
          <p:spPr bwMode="auto">
            <a:xfrm flipV="1">
              <a:off x="1440" y="2352"/>
              <a:ext cx="1056" cy="1488"/>
            </a:xfrm>
            <a:prstGeom prst="line">
              <a:avLst/>
            </a:prstGeom>
            <a:noFill/>
            <a:ln w="12700">
              <a:solidFill>
                <a:schemeClr val="tx1"/>
              </a:solidFill>
              <a:prstDash val="dash"/>
              <a:round/>
              <a:headEnd/>
              <a:tailEnd type="triangle" w="med" len="med"/>
            </a:ln>
          </p:spPr>
          <p:txBody>
            <a:bodyPr/>
            <a:lstStyle/>
            <a:p>
              <a:endParaRPr lang="es-ES"/>
            </a:p>
          </p:txBody>
        </p:sp>
        <p:sp>
          <p:nvSpPr>
            <p:cNvPr id="1046" name="Line 107"/>
            <p:cNvSpPr>
              <a:spLocks noChangeShapeType="1"/>
            </p:cNvSpPr>
            <p:nvPr/>
          </p:nvSpPr>
          <p:spPr bwMode="auto">
            <a:xfrm flipV="1">
              <a:off x="1296" y="3024"/>
              <a:ext cx="240" cy="768"/>
            </a:xfrm>
            <a:prstGeom prst="line">
              <a:avLst/>
            </a:prstGeom>
            <a:noFill/>
            <a:ln w="12700">
              <a:solidFill>
                <a:schemeClr val="tx1"/>
              </a:solidFill>
              <a:prstDash val="dash"/>
              <a:round/>
              <a:headEnd/>
              <a:tailEnd type="triangle" w="med" len="med"/>
            </a:ln>
          </p:spPr>
          <p:txBody>
            <a:bodyPr/>
            <a:lstStyle/>
            <a:p>
              <a:endParaRPr lang="es-ES"/>
            </a:p>
          </p:txBody>
        </p:sp>
      </p:grpSp>
      <p:grpSp>
        <p:nvGrpSpPr>
          <p:cNvPr id="1028" name="Group 108"/>
          <p:cNvGrpSpPr>
            <a:grpSpLocks/>
          </p:cNvGrpSpPr>
          <p:nvPr/>
        </p:nvGrpSpPr>
        <p:grpSpPr bwMode="auto">
          <a:xfrm>
            <a:off x="28004" y="1522794"/>
            <a:ext cx="1751012" cy="796925"/>
            <a:chOff x="33" y="821"/>
            <a:chExt cx="1103" cy="502"/>
          </a:xfrm>
        </p:grpSpPr>
        <p:grpSp>
          <p:nvGrpSpPr>
            <p:cNvPr id="1031" name="Group 109"/>
            <p:cNvGrpSpPr>
              <a:grpSpLocks/>
            </p:cNvGrpSpPr>
            <p:nvPr/>
          </p:nvGrpSpPr>
          <p:grpSpPr bwMode="auto">
            <a:xfrm>
              <a:off x="80" y="1131"/>
              <a:ext cx="1056" cy="192"/>
              <a:chOff x="80" y="862"/>
              <a:chExt cx="1056" cy="192"/>
            </a:xfrm>
          </p:grpSpPr>
          <p:sp>
            <p:nvSpPr>
              <p:cNvPr id="1033" name="AutoShape 110"/>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034" name="Text Box 111"/>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1032" name="Freeform 112"/>
            <p:cNvSpPr>
              <a:spLocks/>
            </p:cNvSpPr>
            <p:nvPr/>
          </p:nvSpPr>
          <p:spPr bwMode="auto">
            <a:xfrm>
              <a:off x="33" y="821"/>
              <a:ext cx="207" cy="402"/>
            </a:xfrm>
            <a:custGeom>
              <a:avLst/>
              <a:gdLst>
                <a:gd name="T0" fmla="*/ 207 w 207"/>
                <a:gd name="T1" fmla="*/ 0 h 162"/>
                <a:gd name="T2" fmla="*/ 0 w 207"/>
                <a:gd name="T3" fmla="*/ 0 h 162"/>
                <a:gd name="T4" fmla="*/ 0 w 207"/>
                <a:gd name="T5" fmla="*/ 37853 h 162"/>
                <a:gd name="T6" fmla="*/ 48 w 207"/>
                <a:gd name="T7" fmla="*/ 37853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
        <p:nvSpPr>
          <p:cNvPr id="1029" name="Rectangle 113"/>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1030" name="Text Box 11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Encaminamiento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s-ES" smtClean="0"/>
              <a:t>TCP/IP</a:t>
            </a:r>
          </a:p>
        </p:txBody>
      </p:sp>
      <p:sp>
        <p:nvSpPr>
          <p:cNvPr id="504835" name="Rectangle 3"/>
          <p:cNvSpPr>
            <a:spLocks noGrp="1" noChangeArrowheads="1"/>
          </p:cNvSpPr>
          <p:nvPr>
            <p:ph type="body" idx="1"/>
          </p:nvPr>
        </p:nvSpPr>
        <p:spPr/>
        <p:txBody>
          <a:bodyPr/>
          <a:lstStyle/>
          <a:p>
            <a:pPr marL="533400" indent="-533400" eaLnBrk="1" hangingPunct="1">
              <a:lnSpc>
                <a:spcPct val="80000"/>
              </a:lnSpc>
              <a:spcAft>
                <a:spcPct val="20000"/>
              </a:spcAft>
            </a:pPr>
            <a:r>
              <a:rPr lang="es-ES" sz="1800" smtClean="0">
                <a:latin typeface="Verdana" pitchFamily="34" charset="0"/>
              </a:rPr>
              <a:t>Encaminamiento: Capacidad de dirigir los paquetes de una red a otra.</a:t>
            </a:r>
          </a:p>
          <a:p>
            <a:pPr marL="533400" indent="-533400" eaLnBrk="1" hangingPunct="1">
              <a:lnSpc>
                <a:spcPct val="80000"/>
              </a:lnSpc>
            </a:pPr>
            <a:r>
              <a:rPr lang="es-ES" sz="1800" smtClean="0"/>
              <a:t>Reglas de encaminamiento básico</a:t>
            </a:r>
          </a:p>
          <a:p>
            <a:pPr marL="914400" lvl="1" indent="-457200" eaLnBrk="1" hangingPunct="1">
              <a:lnSpc>
                <a:spcPct val="80000"/>
              </a:lnSpc>
            </a:pPr>
            <a:r>
              <a:rPr lang="es-ES_tradnl" sz="1600" smtClean="0"/>
              <a:t>Para llegar a un elemento de nuestra propia red</a:t>
            </a:r>
          </a:p>
          <a:p>
            <a:pPr marL="1295400" lvl="2" indent="-381000" eaLnBrk="1" hangingPunct="1">
              <a:lnSpc>
                <a:spcPct val="80000"/>
              </a:lnSpc>
              <a:buFontTx/>
              <a:buNone/>
            </a:pPr>
            <a:r>
              <a:rPr lang="es-ES_tradnl" sz="1400" b="1" smtClean="0"/>
              <a:t>Para alcanzar el host H [con máscara M] enviar el paquete por el dispositivo D</a:t>
            </a:r>
            <a:endParaRPr lang="es-ES_tradnl" sz="1400" smtClean="0"/>
          </a:p>
          <a:p>
            <a:pPr marL="914400" lvl="1" indent="-457200" eaLnBrk="1" hangingPunct="1">
              <a:lnSpc>
                <a:spcPct val="80000"/>
              </a:lnSpc>
            </a:pPr>
            <a:r>
              <a:rPr lang="es-ES_tradnl" sz="1600" smtClean="0"/>
              <a:t>Cualquier equipo de nuestra red</a:t>
            </a:r>
          </a:p>
          <a:p>
            <a:pPr marL="1295400" lvl="2" indent="-381000" eaLnBrk="1" hangingPunct="1">
              <a:lnSpc>
                <a:spcPct val="80000"/>
              </a:lnSpc>
              <a:buFontTx/>
              <a:buNone/>
            </a:pPr>
            <a:r>
              <a:rPr lang="es-ES_tradnl" sz="1400" b="1" smtClean="0"/>
              <a:t>Para alcanzar la red R [con máscara M] enviar por el dispositivo D</a:t>
            </a:r>
            <a:endParaRPr lang="es-ES_tradnl" sz="1400" smtClean="0"/>
          </a:p>
          <a:p>
            <a:pPr marL="914400" lvl="1" indent="-457200" eaLnBrk="1" hangingPunct="1">
              <a:lnSpc>
                <a:spcPct val="80000"/>
              </a:lnSpc>
            </a:pPr>
            <a:r>
              <a:rPr lang="es-ES_tradnl" sz="1600" smtClean="0"/>
              <a:t>Equipo fuera de nuestra red</a:t>
            </a:r>
          </a:p>
          <a:p>
            <a:pPr marL="1295400" lvl="2" indent="-381000" eaLnBrk="1" hangingPunct="1">
              <a:lnSpc>
                <a:spcPct val="80000"/>
              </a:lnSpc>
              <a:buFontTx/>
              <a:buNone/>
            </a:pPr>
            <a:r>
              <a:rPr lang="es-ES_tradnl" sz="1400" b="1" smtClean="0"/>
              <a:t>Para alcanzar el host H [con máscara M], [enviar el paquete por el dispositivo D], utilizando la pasarela G [con un coste de N saltos]</a:t>
            </a:r>
            <a:endParaRPr lang="es-ES_tradnl" sz="1400" smtClean="0"/>
          </a:p>
          <a:p>
            <a:pPr marL="914400" lvl="1" indent="-457200" eaLnBrk="1" hangingPunct="1">
              <a:lnSpc>
                <a:spcPct val="80000"/>
              </a:lnSpc>
            </a:pPr>
            <a:r>
              <a:rPr lang="es-ES_tradnl" sz="1600" smtClean="0"/>
              <a:t>Cualquier equipo de otra red</a:t>
            </a:r>
          </a:p>
          <a:p>
            <a:pPr marL="1295400" lvl="2" indent="-381000" eaLnBrk="1" hangingPunct="1">
              <a:lnSpc>
                <a:spcPct val="80000"/>
              </a:lnSpc>
              <a:buFontTx/>
              <a:buNone/>
            </a:pPr>
            <a:r>
              <a:rPr lang="es-ES_tradnl" sz="1400" b="1" smtClean="0"/>
              <a:t>Para alcanzar la red R [con máscara M], [enviar el paquete por el dispositivo D], utilizando como pasarela G [con N saltos]</a:t>
            </a:r>
            <a:endParaRPr lang="es-ES_tradnl" sz="1400" smtClean="0"/>
          </a:p>
          <a:p>
            <a:pPr marL="914400" lvl="1" indent="-457200" eaLnBrk="1" hangingPunct="1">
              <a:lnSpc>
                <a:spcPct val="80000"/>
              </a:lnSpc>
            </a:pPr>
            <a:r>
              <a:rPr lang="es-ES_tradnl" sz="1600" smtClean="0"/>
              <a:t>Cuando no se cumple nada (por defecto)</a:t>
            </a:r>
          </a:p>
          <a:p>
            <a:pPr marL="1295400" lvl="2" indent="-381000" eaLnBrk="1" hangingPunct="1">
              <a:lnSpc>
                <a:spcPct val="80000"/>
              </a:lnSpc>
              <a:buFontTx/>
              <a:buNone/>
            </a:pPr>
            <a:r>
              <a:rPr lang="es-ES_tradnl" sz="1400" b="1" smtClean="0"/>
              <a:t>Para alcanzar cualquier otro host o red con cualquier máscara, [enviar el paquete por el dispositivo D], utilizando como pasarela G [con coste N]</a:t>
            </a:r>
            <a:endParaRPr lang="es-ES_tradnl" sz="1400" smtClean="0"/>
          </a:p>
          <a:p>
            <a:pPr marL="1295400" lvl="2" indent="-381000" eaLnBrk="1" hangingPunct="1">
              <a:lnSpc>
                <a:spcPct val="80000"/>
              </a:lnSpc>
              <a:buFontTx/>
              <a:buNone/>
            </a:pPr>
            <a:r>
              <a:rPr lang="es-ES_tradnl" sz="1400" smtClean="0"/>
              <a:t>Donde:</a:t>
            </a:r>
          </a:p>
          <a:p>
            <a:pPr marL="1295400" lvl="2" indent="-381000" eaLnBrk="1" hangingPunct="1">
              <a:lnSpc>
                <a:spcPct val="80000"/>
              </a:lnSpc>
              <a:buFontTx/>
              <a:buNone/>
            </a:pPr>
            <a:r>
              <a:rPr lang="es-ES_tradnl" sz="1400" smtClean="0"/>
              <a:t>H y G son direcciones IP o nombres DNS de un equipo</a:t>
            </a:r>
          </a:p>
          <a:p>
            <a:pPr marL="1295400" lvl="2" indent="-381000" eaLnBrk="1" hangingPunct="1">
              <a:lnSpc>
                <a:spcPct val="80000"/>
              </a:lnSpc>
              <a:buFontTx/>
              <a:buNone/>
            </a:pPr>
            <a:r>
              <a:rPr lang="es-ES_tradnl" sz="1400" smtClean="0"/>
              <a:t>R es una dirección de red</a:t>
            </a:r>
          </a:p>
          <a:p>
            <a:pPr marL="1295400" lvl="2" indent="-381000" eaLnBrk="1" hangingPunct="1">
              <a:lnSpc>
                <a:spcPct val="80000"/>
              </a:lnSpc>
              <a:buFontTx/>
              <a:buNone/>
            </a:pPr>
            <a:r>
              <a:rPr lang="es-ES_tradnl" sz="1400" smtClean="0"/>
              <a:t>M máscara de red</a:t>
            </a:r>
          </a:p>
          <a:p>
            <a:pPr marL="1295400" lvl="2" indent="-381000" eaLnBrk="1" hangingPunct="1">
              <a:lnSpc>
                <a:spcPct val="80000"/>
              </a:lnSpc>
              <a:buFontTx/>
              <a:buNone/>
            </a:pPr>
            <a:r>
              <a:rPr lang="es-ES_tradnl" sz="1400" smtClean="0"/>
              <a:t>N número entero positivo</a:t>
            </a:r>
          </a:p>
          <a:p>
            <a:pPr marL="1295400" lvl="2" indent="-381000" eaLnBrk="1" hangingPunct="1">
              <a:lnSpc>
                <a:spcPct val="80000"/>
              </a:lnSpc>
              <a:buFontTx/>
              <a:buNone/>
            </a:pPr>
            <a:r>
              <a:rPr lang="es-ES_tradnl" sz="1400" smtClean="0"/>
              <a:t>Cualquier es 0.0.0.0 (default)</a:t>
            </a:r>
            <a:endParaRPr lang="es-ES" sz="1400" smtClean="0"/>
          </a:p>
          <a:p>
            <a:pPr marL="914400" lvl="1" indent="-457200" eaLnBrk="1" hangingPunct="1">
              <a:lnSpc>
                <a:spcPct val="80000"/>
              </a:lnSpc>
            </a:pPr>
            <a:endParaRPr lang="es-ES" sz="1600" smtClean="0"/>
          </a:p>
          <a:p>
            <a:pPr marL="914400" lvl="1" indent="-457200" eaLnBrk="1" hangingPunct="1">
              <a:lnSpc>
                <a:spcPct val="80000"/>
              </a:lnSpc>
            </a:pPr>
            <a:endParaRPr lang="es-ES" sz="1600" smtClean="0"/>
          </a:p>
        </p:txBody>
      </p:sp>
      <p:sp>
        <p:nvSpPr>
          <p:cNvPr id="30724"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Encaminamiento</a:t>
            </a:r>
          </a:p>
        </p:txBody>
      </p:sp>
      <p:grpSp>
        <p:nvGrpSpPr>
          <p:cNvPr id="10" name="Group 108"/>
          <p:cNvGrpSpPr>
            <a:grpSpLocks/>
          </p:cNvGrpSpPr>
          <p:nvPr/>
        </p:nvGrpSpPr>
        <p:grpSpPr bwMode="auto">
          <a:xfrm>
            <a:off x="28004" y="1522794"/>
            <a:ext cx="1751012" cy="796925"/>
            <a:chOff x="33" y="821"/>
            <a:chExt cx="1103" cy="502"/>
          </a:xfrm>
        </p:grpSpPr>
        <p:grpSp>
          <p:nvGrpSpPr>
            <p:cNvPr id="11" name="Group 109"/>
            <p:cNvGrpSpPr>
              <a:grpSpLocks/>
            </p:cNvGrpSpPr>
            <p:nvPr/>
          </p:nvGrpSpPr>
          <p:grpSpPr bwMode="auto">
            <a:xfrm>
              <a:off x="80" y="1131"/>
              <a:ext cx="1056" cy="192"/>
              <a:chOff x="80" y="862"/>
              <a:chExt cx="1056" cy="192"/>
            </a:xfrm>
          </p:grpSpPr>
          <p:sp>
            <p:nvSpPr>
              <p:cNvPr id="13" name="AutoShape 110"/>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11"/>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12" name="Freeform 112"/>
            <p:cNvSpPr>
              <a:spLocks/>
            </p:cNvSpPr>
            <p:nvPr/>
          </p:nvSpPr>
          <p:spPr bwMode="auto">
            <a:xfrm>
              <a:off x="33" y="821"/>
              <a:ext cx="207" cy="402"/>
            </a:xfrm>
            <a:custGeom>
              <a:avLst/>
              <a:gdLst>
                <a:gd name="T0" fmla="*/ 207 w 207"/>
                <a:gd name="T1" fmla="*/ 0 h 162"/>
                <a:gd name="T2" fmla="*/ 0 w 207"/>
                <a:gd name="T3" fmla="*/ 0 h 162"/>
                <a:gd name="T4" fmla="*/ 0 w 207"/>
                <a:gd name="T5" fmla="*/ 37853 h 162"/>
                <a:gd name="T6" fmla="*/ 48 w 207"/>
                <a:gd name="T7" fmla="*/ 37853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504835">
                                            <p:txEl>
                                              <p:pRg st="1" end="1"/>
                                            </p:txEl>
                                          </p:spTgt>
                                        </p:tgtEl>
                                        <p:attrNameLst>
                                          <p:attrName>style.visibility</p:attrName>
                                        </p:attrNameLst>
                                      </p:cBhvr>
                                      <p:to>
                                        <p:strVal val="visible"/>
                                      </p:to>
                                    </p:set>
                                    <p:animEffect transition="in" filter="fade">
                                      <p:cBhvr>
                                        <p:cTn id="13" dur="1000"/>
                                        <p:tgtEl>
                                          <p:spTgt spid="504835">
                                            <p:txEl>
                                              <p:pRg st="1" end="1"/>
                                            </p:txEl>
                                          </p:spTgt>
                                        </p:tgtEl>
                                      </p:cBhvr>
                                    </p:animEffect>
                                    <p:anim calcmode="lin" valueType="num">
                                      <p:cBhvr>
                                        <p:cTn id="14"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504835">
                                            <p:txEl>
                                              <p:pRg st="2" end="2"/>
                                            </p:txEl>
                                          </p:spTgt>
                                        </p:tgtEl>
                                        <p:attrNameLst>
                                          <p:attrName>style.visibility</p:attrName>
                                        </p:attrNameLst>
                                      </p:cBhvr>
                                      <p:to>
                                        <p:strVal val="visible"/>
                                      </p:to>
                                    </p:set>
                                    <p:animEffect transition="in" filter="fade">
                                      <p:cBhvr>
                                        <p:cTn id="19" dur="1000"/>
                                        <p:tgtEl>
                                          <p:spTgt spid="504835">
                                            <p:txEl>
                                              <p:pRg st="2" end="2"/>
                                            </p:txEl>
                                          </p:spTgt>
                                        </p:tgtEl>
                                      </p:cBhvr>
                                    </p:animEffect>
                                    <p:anim calcmode="lin" valueType="num">
                                      <p:cBhvr>
                                        <p:cTn id="20"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04835">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504835">
                                            <p:txEl>
                                              <p:pRg st="3" end="3"/>
                                            </p:txEl>
                                          </p:spTgt>
                                        </p:tgtEl>
                                        <p:attrNameLst>
                                          <p:attrName>style.visibility</p:attrName>
                                        </p:attrNameLst>
                                      </p:cBhvr>
                                      <p:to>
                                        <p:strVal val="visible"/>
                                      </p:to>
                                    </p:set>
                                    <p:animEffect transition="in" filter="fade">
                                      <p:cBhvr>
                                        <p:cTn id="24" dur="1000"/>
                                        <p:tgtEl>
                                          <p:spTgt spid="504835">
                                            <p:txEl>
                                              <p:pRg st="3" end="3"/>
                                            </p:txEl>
                                          </p:spTgt>
                                        </p:tgtEl>
                                      </p:cBhvr>
                                    </p:animEffect>
                                    <p:anim calcmode="lin" valueType="num">
                                      <p:cBhvr>
                                        <p:cTn id="25"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04835">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504835">
                                            <p:txEl>
                                              <p:pRg st="4" end="4"/>
                                            </p:txEl>
                                          </p:spTgt>
                                        </p:tgtEl>
                                        <p:attrNameLst>
                                          <p:attrName>style.visibility</p:attrName>
                                        </p:attrNameLst>
                                      </p:cBhvr>
                                      <p:to>
                                        <p:strVal val="visible"/>
                                      </p:to>
                                    </p:set>
                                    <p:animEffect transition="in" filter="fade">
                                      <p:cBhvr>
                                        <p:cTn id="29" dur="1000"/>
                                        <p:tgtEl>
                                          <p:spTgt spid="504835">
                                            <p:txEl>
                                              <p:pRg st="4" end="4"/>
                                            </p:txEl>
                                          </p:spTgt>
                                        </p:tgtEl>
                                      </p:cBhvr>
                                    </p:animEffect>
                                    <p:anim calcmode="lin" valueType="num">
                                      <p:cBhvr>
                                        <p:cTn id="30"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04835">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504835">
                                            <p:txEl>
                                              <p:pRg st="5" end="5"/>
                                            </p:txEl>
                                          </p:spTgt>
                                        </p:tgtEl>
                                        <p:attrNameLst>
                                          <p:attrName>style.visibility</p:attrName>
                                        </p:attrNameLst>
                                      </p:cBhvr>
                                      <p:to>
                                        <p:strVal val="visible"/>
                                      </p:to>
                                    </p:set>
                                    <p:animEffect transition="in" filter="fade">
                                      <p:cBhvr>
                                        <p:cTn id="34" dur="1000"/>
                                        <p:tgtEl>
                                          <p:spTgt spid="504835">
                                            <p:txEl>
                                              <p:pRg st="5" end="5"/>
                                            </p:txEl>
                                          </p:spTgt>
                                        </p:tgtEl>
                                      </p:cBhvr>
                                    </p:animEffect>
                                    <p:anim calcmode="lin" valueType="num">
                                      <p:cBhvr>
                                        <p:cTn id="35" dur="1000" fill="hold"/>
                                        <p:tgtEl>
                                          <p:spTgt spid="50483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04835">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504835">
                                            <p:txEl>
                                              <p:pRg st="6" end="6"/>
                                            </p:txEl>
                                          </p:spTgt>
                                        </p:tgtEl>
                                        <p:attrNameLst>
                                          <p:attrName>style.visibility</p:attrName>
                                        </p:attrNameLst>
                                      </p:cBhvr>
                                      <p:to>
                                        <p:strVal val="visible"/>
                                      </p:to>
                                    </p:set>
                                    <p:animEffect transition="in" filter="fade">
                                      <p:cBhvr>
                                        <p:cTn id="39" dur="1000"/>
                                        <p:tgtEl>
                                          <p:spTgt spid="504835">
                                            <p:txEl>
                                              <p:pRg st="6" end="6"/>
                                            </p:txEl>
                                          </p:spTgt>
                                        </p:tgtEl>
                                      </p:cBhvr>
                                    </p:animEffect>
                                    <p:anim calcmode="lin" valueType="num">
                                      <p:cBhvr>
                                        <p:cTn id="40" dur="1000" fill="hold"/>
                                        <p:tgtEl>
                                          <p:spTgt spid="50483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04835">
                                            <p:txEl>
                                              <p:pRg st="6" end="6"/>
                                            </p:txEl>
                                          </p:spTgt>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504835">
                                            <p:txEl>
                                              <p:pRg st="7" end="7"/>
                                            </p:txEl>
                                          </p:spTgt>
                                        </p:tgtEl>
                                        <p:attrNameLst>
                                          <p:attrName>style.visibility</p:attrName>
                                        </p:attrNameLst>
                                      </p:cBhvr>
                                      <p:to>
                                        <p:strVal val="visible"/>
                                      </p:to>
                                    </p:set>
                                    <p:animEffect transition="in" filter="fade">
                                      <p:cBhvr>
                                        <p:cTn id="44" dur="1000"/>
                                        <p:tgtEl>
                                          <p:spTgt spid="504835">
                                            <p:txEl>
                                              <p:pRg st="7" end="7"/>
                                            </p:txEl>
                                          </p:spTgt>
                                        </p:tgtEl>
                                      </p:cBhvr>
                                    </p:animEffect>
                                    <p:anim calcmode="lin" valueType="num">
                                      <p:cBhvr>
                                        <p:cTn id="45" dur="1000" fill="hold"/>
                                        <p:tgtEl>
                                          <p:spTgt spid="50483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04835">
                                            <p:txEl>
                                              <p:pRg st="7" end="7"/>
                                            </p:txEl>
                                          </p:spTgt>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504835">
                                            <p:txEl>
                                              <p:pRg st="8" end="8"/>
                                            </p:txEl>
                                          </p:spTgt>
                                        </p:tgtEl>
                                        <p:attrNameLst>
                                          <p:attrName>style.visibility</p:attrName>
                                        </p:attrNameLst>
                                      </p:cBhvr>
                                      <p:to>
                                        <p:strVal val="visible"/>
                                      </p:to>
                                    </p:set>
                                    <p:animEffect transition="in" filter="fade">
                                      <p:cBhvr>
                                        <p:cTn id="49" dur="1000"/>
                                        <p:tgtEl>
                                          <p:spTgt spid="504835">
                                            <p:txEl>
                                              <p:pRg st="8" end="8"/>
                                            </p:txEl>
                                          </p:spTgt>
                                        </p:tgtEl>
                                      </p:cBhvr>
                                    </p:animEffect>
                                    <p:anim calcmode="lin" valueType="num">
                                      <p:cBhvr>
                                        <p:cTn id="50" dur="1000" fill="hold"/>
                                        <p:tgtEl>
                                          <p:spTgt spid="50483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04835">
                                            <p:txEl>
                                              <p:pRg st="8" end="8"/>
                                            </p:txEl>
                                          </p:spTgt>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504835">
                                            <p:txEl>
                                              <p:pRg st="9" end="9"/>
                                            </p:txEl>
                                          </p:spTgt>
                                        </p:tgtEl>
                                        <p:attrNameLst>
                                          <p:attrName>style.visibility</p:attrName>
                                        </p:attrNameLst>
                                      </p:cBhvr>
                                      <p:to>
                                        <p:strVal val="visible"/>
                                      </p:to>
                                    </p:set>
                                    <p:animEffect transition="in" filter="fade">
                                      <p:cBhvr>
                                        <p:cTn id="54" dur="1000"/>
                                        <p:tgtEl>
                                          <p:spTgt spid="504835">
                                            <p:txEl>
                                              <p:pRg st="9" end="9"/>
                                            </p:txEl>
                                          </p:spTgt>
                                        </p:tgtEl>
                                      </p:cBhvr>
                                    </p:animEffect>
                                    <p:anim calcmode="lin" valueType="num">
                                      <p:cBhvr>
                                        <p:cTn id="55" dur="1000" fill="hold"/>
                                        <p:tgtEl>
                                          <p:spTgt spid="504835">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04835">
                                            <p:txEl>
                                              <p:pRg st="9" end="9"/>
                                            </p:txEl>
                                          </p:spTgt>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504835">
                                            <p:txEl>
                                              <p:pRg st="10" end="10"/>
                                            </p:txEl>
                                          </p:spTgt>
                                        </p:tgtEl>
                                        <p:attrNameLst>
                                          <p:attrName>style.visibility</p:attrName>
                                        </p:attrNameLst>
                                      </p:cBhvr>
                                      <p:to>
                                        <p:strVal val="visible"/>
                                      </p:to>
                                    </p:set>
                                    <p:animEffect transition="in" filter="fade">
                                      <p:cBhvr>
                                        <p:cTn id="59" dur="1000"/>
                                        <p:tgtEl>
                                          <p:spTgt spid="504835">
                                            <p:txEl>
                                              <p:pRg st="10" end="10"/>
                                            </p:txEl>
                                          </p:spTgt>
                                        </p:tgtEl>
                                      </p:cBhvr>
                                    </p:animEffect>
                                    <p:anim calcmode="lin" valueType="num">
                                      <p:cBhvr>
                                        <p:cTn id="60" dur="1000" fill="hold"/>
                                        <p:tgtEl>
                                          <p:spTgt spid="504835">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504835">
                                            <p:txEl>
                                              <p:pRg st="10" end="10"/>
                                            </p:txEl>
                                          </p:spTgt>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504835">
                                            <p:txEl>
                                              <p:pRg st="11" end="11"/>
                                            </p:txEl>
                                          </p:spTgt>
                                        </p:tgtEl>
                                        <p:attrNameLst>
                                          <p:attrName>style.visibility</p:attrName>
                                        </p:attrNameLst>
                                      </p:cBhvr>
                                      <p:to>
                                        <p:strVal val="visible"/>
                                      </p:to>
                                    </p:set>
                                    <p:animEffect transition="in" filter="fade">
                                      <p:cBhvr>
                                        <p:cTn id="64" dur="1000"/>
                                        <p:tgtEl>
                                          <p:spTgt spid="504835">
                                            <p:txEl>
                                              <p:pRg st="11" end="11"/>
                                            </p:txEl>
                                          </p:spTgt>
                                        </p:tgtEl>
                                      </p:cBhvr>
                                    </p:animEffect>
                                    <p:anim calcmode="lin" valueType="num">
                                      <p:cBhvr>
                                        <p:cTn id="65" dur="1000" fill="hold"/>
                                        <p:tgtEl>
                                          <p:spTgt spid="504835">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504835">
                                            <p:txEl>
                                              <p:pRg st="11" end="11"/>
                                            </p:txEl>
                                          </p:spTgt>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504835">
                                            <p:txEl>
                                              <p:pRg st="12" end="12"/>
                                            </p:txEl>
                                          </p:spTgt>
                                        </p:tgtEl>
                                        <p:attrNameLst>
                                          <p:attrName>style.visibility</p:attrName>
                                        </p:attrNameLst>
                                      </p:cBhvr>
                                      <p:to>
                                        <p:strVal val="visible"/>
                                      </p:to>
                                    </p:set>
                                    <p:animEffect transition="in" filter="fade">
                                      <p:cBhvr>
                                        <p:cTn id="69" dur="1000"/>
                                        <p:tgtEl>
                                          <p:spTgt spid="504835">
                                            <p:txEl>
                                              <p:pRg st="12" end="12"/>
                                            </p:txEl>
                                          </p:spTgt>
                                        </p:tgtEl>
                                      </p:cBhvr>
                                    </p:animEffect>
                                    <p:anim calcmode="lin" valueType="num">
                                      <p:cBhvr>
                                        <p:cTn id="70" dur="1000" fill="hold"/>
                                        <p:tgtEl>
                                          <p:spTgt spid="504835">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504835">
                                            <p:txEl>
                                              <p:pRg st="12" end="12"/>
                                            </p:txEl>
                                          </p:spTgt>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504835">
                                            <p:txEl>
                                              <p:pRg st="13" end="13"/>
                                            </p:txEl>
                                          </p:spTgt>
                                        </p:tgtEl>
                                        <p:attrNameLst>
                                          <p:attrName>style.visibility</p:attrName>
                                        </p:attrNameLst>
                                      </p:cBhvr>
                                      <p:to>
                                        <p:strVal val="visible"/>
                                      </p:to>
                                    </p:set>
                                    <p:animEffect transition="in" filter="fade">
                                      <p:cBhvr>
                                        <p:cTn id="74" dur="1000"/>
                                        <p:tgtEl>
                                          <p:spTgt spid="504835">
                                            <p:txEl>
                                              <p:pRg st="13" end="13"/>
                                            </p:txEl>
                                          </p:spTgt>
                                        </p:tgtEl>
                                      </p:cBhvr>
                                    </p:animEffect>
                                    <p:anim calcmode="lin" valueType="num">
                                      <p:cBhvr>
                                        <p:cTn id="75" dur="1000" fill="hold"/>
                                        <p:tgtEl>
                                          <p:spTgt spid="504835">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504835">
                                            <p:txEl>
                                              <p:pRg st="13" end="13"/>
                                            </p:txEl>
                                          </p:spTgt>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504835">
                                            <p:txEl>
                                              <p:pRg st="14" end="14"/>
                                            </p:txEl>
                                          </p:spTgt>
                                        </p:tgtEl>
                                        <p:attrNameLst>
                                          <p:attrName>style.visibility</p:attrName>
                                        </p:attrNameLst>
                                      </p:cBhvr>
                                      <p:to>
                                        <p:strVal val="visible"/>
                                      </p:to>
                                    </p:set>
                                    <p:animEffect transition="in" filter="fade">
                                      <p:cBhvr>
                                        <p:cTn id="79" dur="1000"/>
                                        <p:tgtEl>
                                          <p:spTgt spid="504835">
                                            <p:txEl>
                                              <p:pRg st="14" end="14"/>
                                            </p:txEl>
                                          </p:spTgt>
                                        </p:tgtEl>
                                      </p:cBhvr>
                                    </p:animEffect>
                                    <p:anim calcmode="lin" valueType="num">
                                      <p:cBhvr>
                                        <p:cTn id="80" dur="1000" fill="hold"/>
                                        <p:tgtEl>
                                          <p:spTgt spid="504835">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504835">
                                            <p:txEl>
                                              <p:pRg st="14" end="14"/>
                                            </p:txEl>
                                          </p:spTgt>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504835">
                                            <p:txEl>
                                              <p:pRg st="15" end="15"/>
                                            </p:txEl>
                                          </p:spTgt>
                                        </p:tgtEl>
                                        <p:attrNameLst>
                                          <p:attrName>style.visibility</p:attrName>
                                        </p:attrNameLst>
                                      </p:cBhvr>
                                      <p:to>
                                        <p:strVal val="visible"/>
                                      </p:to>
                                    </p:set>
                                    <p:animEffect transition="in" filter="fade">
                                      <p:cBhvr>
                                        <p:cTn id="84" dur="1000"/>
                                        <p:tgtEl>
                                          <p:spTgt spid="504835">
                                            <p:txEl>
                                              <p:pRg st="15" end="15"/>
                                            </p:txEl>
                                          </p:spTgt>
                                        </p:tgtEl>
                                      </p:cBhvr>
                                    </p:animEffect>
                                    <p:anim calcmode="lin" valueType="num">
                                      <p:cBhvr>
                                        <p:cTn id="85" dur="1000" fill="hold"/>
                                        <p:tgtEl>
                                          <p:spTgt spid="504835">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504835">
                                            <p:txEl>
                                              <p:pRg st="15" end="15"/>
                                            </p:txEl>
                                          </p:spTgt>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504835">
                                            <p:txEl>
                                              <p:pRg st="16" end="16"/>
                                            </p:txEl>
                                          </p:spTgt>
                                        </p:tgtEl>
                                        <p:attrNameLst>
                                          <p:attrName>style.visibility</p:attrName>
                                        </p:attrNameLst>
                                      </p:cBhvr>
                                      <p:to>
                                        <p:strVal val="visible"/>
                                      </p:to>
                                    </p:set>
                                    <p:animEffect transition="in" filter="fade">
                                      <p:cBhvr>
                                        <p:cTn id="89" dur="1000"/>
                                        <p:tgtEl>
                                          <p:spTgt spid="504835">
                                            <p:txEl>
                                              <p:pRg st="16" end="16"/>
                                            </p:txEl>
                                          </p:spTgt>
                                        </p:tgtEl>
                                      </p:cBhvr>
                                    </p:animEffect>
                                    <p:anim calcmode="lin" valueType="num">
                                      <p:cBhvr>
                                        <p:cTn id="90" dur="1000" fill="hold"/>
                                        <p:tgtEl>
                                          <p:spTgt spid="504835">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504835">
                                            <p:txEl>
                                              <p:pRg st="16" end="16"/>
                                            </p:txEl>
                                          </p:spTgt>
                                        </p:tgtEl>
                                        <p:attrNameLst>
                                          <p:attrName>ppt_y</p:attrName>
                                        </p:attrNameLst>
                                      </p:cBhvr>
                                      <p:tavLst>
                                        <p:tav tm="0">
                                          <p:val>
                                            <p:strVal val="#ppt_y-.1"/>
                                          </p:val>
                                        </p:tav>
                                        <p:tav tm="100000">
                                          <p:val>
                                            <p:strVal val="#ppt_y"/>
                                          </p:val>
                                        </p:tav>
                                      </p:tavLst>
                                    </p:anim>
                                  </p:childTnLst>
                                </p:cTn>
                              </p:par>
                              <p:par>
                                <p:cTn id="92" presetID="47" presetClass="entr" presetSubtype="0" fill="hold" nodeType="withEffect">
                                  <p:stCondLst>
                                    <p:cond delay="0"/>
                                  </p:stCondLst>
                                  <p:childTnLst>
                                    <p:set>
                                      <p:cBhvr>
                                        <p:cTn id="93" dur="1" fill="hold">
                                          <p:stCondLst>
                                            <p:cond delay="0"/>
                                          </p:stCondLst>
                                        </p:cTn>
                                        <p:tgtEl>
                                          <p:spTgt spid="504835">
                                            <p:txEl>
                                              <p:pRg st="17" end="17"/>
                                            </p:txEl>
                                          </p:spTgt>
                                        </p:tgtEl>
                                        <p:attrNameLst>
                                          <p:attrName>style.visibility</p:attrName>
                                        </p:attrNameLst>
                                      </p:cBhvr>
                                      <p:to>
                                        <p:strVal val="visible"/>
                                      </p:to>
                                    </p:set>
                                    <p:animEffect transition="in" filter="fade">
                                      <p:cBhvr>
                                        <p:cTn id="94" dur="1000"/>
                                        <p:tgtEl>
                                          <p:spTgt spid="504835">
                                            <p:txEl>
                                              <p:pRg st="17" end="17"/>
                                            </p:txEl>
                                          </p:spTgt>
                                        </p:tgtEl>
                                      </p:cBhvr>
                                    </p:animEffect>
                                    <p:anim calcmode="lin" valueType="num">
                                      <p:cBhvr>
                                        <p:cTn id="95" dur="1000" fill="hold"/>
                                        <p:tgtEl>
                                          <p:spTgt spid="504835">
                                            <p:txEl>
                                              <p:pRg st="17" end="17"/>
                                            </p:txEl>
                                          </p:spTgt>
                                        </p:tgtEl>
                                        <p:attrNameLst>
                                          <p:attrName>ppt_x</p:attrName>
                                        </p:attrNameLst>
                                      </p:cBhvr>
                                      <p:tavLst>
                                        <p:tav tm="0">
                                          <p:val>
                                            <p:strVal val="#ppt_x"/>
                                          </p:val>
                                        </p:tav>
                                        <p:tav tm="100000">
                                          <p:val>
                                            <p:strVal val="#ppt_x"/>
                                          </p:val>
                                        </p:tav>
                                      </p:tavLst>
                                    </p:anim>
                                    <p:anim calcmode="lin" valueType="num">
                                      <p:cBhvr>
                                        <p:cTn id="96" dur="1000" fill="hold"/>
                                        <p:tgtEl>
                                          <p:spTgt spid="504835">
                                            <p:txEl>
                                              <p:pRg st="17" end="17"/>
                                            </p:txEl>
                                          </p:spTgt>
                                        </p:tgtEl>
                                        <p:attrNameLst>
                                          <p:attrName>ppt_y</p:attrName>
                                        </p:attrNameLst>
                                      </p:cBhvr>
                                      <p:tavLst>
                                        <p:tav tm="0">
                                          <p:val>
                                            <p:strVal val="#ppt_y-.1"/>
                                          </p:val>
                                        </p:tav>
                                        <p:tav tm="100000">
                                          <p:val>
                                            <p:strVal val="#ppt_y"/>
                                          </p:val>
                                        </p:tav>
                                      </p:tavLst>
                                    </p:anim>
                                  </p:childTnLst>
                                </p:cTn>
                              </p:par>
                            </p:childTnLst>
                          </p:cTn>
                        </p:par>
                        <p:par>
                          <p:cTn id="97" fill="hold">
                            <p:stCondLst>
                              <p:cond delay="3000"/>
                            </p:stCondLst>
                            <p:childTnLst>
                              <p:par>
                                <p:cTn id="98" presetID="6" presetClass="emph" presetSubtype="0" fill="hold" nodeType="afterEffect">
                                  <p:stCondLst>
                                    <p:cond delay="0"/>
                                  </p:stCondLst>
                                  <p:childTnLst>
                                    <p:animScale>
                                      <p:cBhvr>
                                        <p:cTn id="99" dur="2000" fill="hold"/>
                                        <p:tgtEl>
                                          <p:spTgt spid="504835">
                                            <p:txEl>
                                              <p:pRg st="3" end="3"/>
                                            </p:txEl>
                                          </p:spTgt>
                                        </p:tgtEl>
                                      </p:cBhvr>
                                      <p:by x="110000" y="110000"/>
                                    </p:animScale>
                                  </p:childTnLst>
                                </p:cTn>
                              </p:par>
                            </p:childTnLst>
                          </p:cTn>
                        </p:par>
                        <p:par>
                          <p:cTn id="100" fill="hold">
                            <p:stCondLst>
                              <p:cond delay="5000"/>
                            </p:stCondLst>
                            <p:childTnLst>
                              <p:par>
                                <p:cTn id="101" presetID="6" presetClass="emph" presetSubtype="0" fill="hold" nodeType="afterEffect">
                                  <p:stCondLst>
                                    <p:cond delay="0"/>
                                  </p:stCondLst>
                                  <p:childTnLst>
                                    <p:animScale>
                                      <p:cBhvr>
                                        <p:cTn id="102" dur="2000" fill="hold"/>
                                        <p:tgtEl>
                                          <p:spTgt spid="504835">
                                            <p:txEl>
                                              <p:pRg st="5" end="5"/>
                                            </p:txEl>
                                          </p:spTgt>
                                        </p:tgtEl>
                                      </p:cBhvr>
                                      <p:by x="110000" y="110000"/>
                                    </p:animScale>
                                  </p:childTnLst>
                                </p:cTn>
                              </p:par>
                            </p:childTnLst>
                          </p:cTn>
                        </p:par>
                        <p:par>
                          <p:cTn id="103" fill="hold">
                            <p:stCondLst>
                              <p:cond delay="7000"/>
                            </p:stCondLst>
                            <p:childTnLst>
                              <p:par>
                                <p:cTn id="104" presetID="6" presetClass="emph" presetSubtype="0" fill="hold" nodeType="afterEffect">
                                  <p:stCondLst>
                                    <p:cond delay="0"/>
                                  </p:stCondLst>
                                  <p:childTnLst>
                                    <p:animScale>
                                      <p:cBhvr>
                                        <p:cTn id="105" dur="2000" fill="hold"/>
                                        <p:tgtEl>
                                          <p:spTgt spid="504835">
                                            <p:txEl>
                                              <p:pRg st="7" end="7"/>
                                            </p:txEl>
                                          </p:spTgt>
                                        </p:tgtEl>
                                      </p:cBhvr>
                                      <p:by x="110000" y="110000"/>
                                    </p:animScale>
                                  </p:childTnLst>
                                </p:cTn>
                              </p:par>
                            </p:childTnLst>
                          </p:cTn>
                        </p:par>
                        <p:par>
                          <p:cTn id="106" fill="hold">
                            <p:stCondLst>
                              <p:cond delay="9000"/>
                            </p:stCondLst>
                            <p:childTnLst>
                              <p:par>
                                <p:cTn id="107" presetID="6" presetClass="emph" presetSubtype="0" fill="hold" nodeType="afterEffect">
                                  <p:stCondLst>
                                    <p:cond delay="0"/>
                                  </p:stCondLst>
                                  <p:childTnLst>
                                    <p:animScale>
                                      <p:cBhvr>
                                        <p:cTn id="108" dur="2000" fill="hold"/>
                                        <p:tgtEl>
                                          <p:spTgt spid="504835">
                                            <p:txEl>
                                              <p:pRg st="9" end="9"/>
                                            </p:txEl>
                                          </p:spTgt>
                                        </p:tgtEl>
                                      </p:cBhvr>
                                      <p:by x="110000" y="110000"/>
                                    </p:animScale>
                                  </p:childTnLst>
                                </p:cTn>
                              </p:par>
                            </p:childTnLst>
                          </p:cTn>
                        </p:par>
                        <p:par>
                          <p:cTn id="109" fill="hold">
                            <p:stCondLst>
                              <p:cond delay="11000"/>
                            </p:stCondLst>
                            <p:childTnLst>
                              <p:par>
                                <p:cTn id="110" presetID="6" presetClass="emph" presetSubtype="0" fill="hold" nodeType="afterEffect">
                                  <p:stCondLst>
                                    <p:cond delay="0"/>
                                  </p:stCondLst>
                                  <p:childTnLst>
                                    <p:animScale>
                                      <p:cBhvr>
                                        <p:cTn id="111" dur="2000" fill="hold"/>
                                        <p:tgtEl>
                                          <p:spTgt spid="504835">
                                            <p:txEl>
                                              <p:pRg st="11" end="11"/>
                                            </p:txEl>
                                          </p:spTgt>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0"/>
          <p:cNvSpPr txBox="1">
            <a:spLocks noChangeArrowheads="1"/>
          </p:cNvSpPr>
          <p:nvPr/>
        </p:nvSpPr>
        <p:spPr bwMode="auto">
          <a:xfrm>
            <a:off x="1866900" y="3533775"/>
            <a:ext cx="1371600" cy="454025"/>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202.1.1.2</a:t>
            </a:r>
          </a:p>
          <a:p>
            <a:pPr algn="ctr">
              <a:lnSpc>
                <a:spcPct val="70000"/>
              </a:lnSpc>
              <a:spcBef>
                <a:spcPct val="30000"/>
              </a:spcBef>
            </a:pPr>
            <a:r>
              <a:rPr lang="es-ES_tradnl" sz="1400" b="1">
                <a:latin typeface="Arial" charset="0"/>
              </a:rPr>
              <a:t>Rtr 202.1.1.1</a:t>
            </a:r>
            <a:endParaRPr lang="es-ES" sz="1400" b="1">
              <a:latin typeface="Arial" charset="0"/>
            </a:endParaRPr>
          </a:p>
        </p:txBody>
      </p:sp>
      <p:sp>
        <p:nvSpPr>
          <p:cNvPr id="32771" name="Line 2"/>
          <p:cNvSpPr>
            <a:spLocks noChangeShapeType="1"/>
          </p:cNvSpPr>
          <p:nvPr/>
        </p:nvSpPr>
        <p:spPr bwMode="auto">
          <a:xfrm>
            <a:off x="3375025" y="2768600"/>
            <a:ext cx="0" cy="2936875"/>
          </a:xfrm>
          <a:prstGeom prst="line">
            <a:avLst/>
          </a:prstGeom>
          <a:noFill/>
          <a:ln w="25400">
            <a:solidFill>
              <a:schemeClr val="accent2"/>
            </a:solidFill>
            <a:round/>
            <a:headEnd/>
            <a:tailEnd/>
          </a:ln>
        </p:spPr>
        <p:txBody>
          <a:bodyPr/>
          <a:lstStyle/>
          <a:p>
            <a:endParaRPr lang="es-ES"/>
          </a:p>
        </p:txBody>
      </p:sp>
      <p:sp>
        <p:nvSpPr>
          <p:cNvPr id="32772" name="Line 3"/>
          <p:cNvSpPr>
            <a:spLocks noChangeShapeType="1"/>
          </p:cNvSpPr>
          <p:nvPr/>
        </p:nvSpPr>
        <p:spPr bwMode="auto">
          <a:xfrm>
            <a:off x="7807325" y="2687638"/>
            <a:ext cx="0" cy="3017837"/>
          </a:xfrm>
          <a:prstGeom prst="line">
            <a:avLst/>
          </a:prstGeom>
          <a:noFill/>
          <a:ln w="25400">
            <a:solidFill>
              <a:schemeClr val="accent2"/>
            </a:solidFill>
            <a:round/>
            <a:headEnd/>
            <a:tailEnd/>
          </a:ln>
        </p:spPr>
        <p:txBody>
          <a:bodyPr/>
          <a:lstStyle/>
          <a:p>
            <a:endParaRPr lang="es-ES"/>
          </a:p>
        </p:txBody>
      </p:sp>
      <p:pic>
        <p:nvPicPr>
          <p:cNvPr id="32773" name="Picture 4"/>
          <p:cNvPicPr>
            <a:picLocks noChangeArrowheads="1"/>
          </p:cNvPicPr>
          <p:nvPr/>
        </p:nvPicPr>
        <p:blipFill>
          <a:blip r:embed="rId3"/>
          <a:srcRect/>
          <a:stretch>
            <a:fillRect/>
          </a:stretch>
        </p:blipFill>
        <p:spPr bwMode="auto">
          <a:xfrm>
            <a:off x="5203825" y="4972050"/>
            <a:ext cx="1028700" cy="815975"/>
          </a:xfrm>
          <a:prstGeom prst="rect">
            <a:avLst/>
          </a:prstGeom>
          <a:noFill/>
          <a:ln w="12700">
            <a:noFill/>
            <a:miter lim="800000"/>
            <a:headEnd/>
            <a:tailEnd/>
          </a:ln>
        </p:spPr>
      </p:pic>
      <p:sp>
        <p:nvSpPr>
          <p:cNvPr id="32774" name="Line 5"/>
          <p:cNvSpPr>
            <a:spLocks noChangeShapeType="1"/>
          </p:cNvSpPr>
          <p:nvPr/>
        </p:nvSpPr>
        <p:spPr bwMode="auto">
          <a:xfrm rot="5400000">
            <a:off x="5865813" y="727075"/>
            <a:ext cx="1587" cy="3433763"/>
          </a:xfrm>
          <a:prstGeom prst="line">
            <a:avLst/>
          </a:prstGeom>
          <a:noFill/>
          <a:ln w="25400">
            <a:solidFill>
              <a:schemeClr val="accent2"/>
            </a:solidFill>
            <a:round/>
            <a:headEnd/>
            <a:tailEnd/>
          </a:ln>
        </p:spPr>
        <p:txBody>
          <a:bodyPr/>
          <a:lstStyle/>
          <a:p>
            <a:endParaRPr lang="es-ES"/>
          </a:p>
        </p:txBody>
      </p:sp>
      <p:sp>
        <p:nvSpPr>
          <p:cNvPr id="32775" name="Line 6"/>
          <p:cNvSpPr>
            <a:spLocks noChangeShapeType="1"/>
          </p:cNvSpPr>
          <p:nvPr/>
        </p:nvSpPr>
        <p:spPr bwMode="auto">
          <a:xfrm>
            <a:off x="3375025" y="3340100"/>
            <a:ext cx="1038225" cy="1588"/>
          </a:xfrm>
          <a:prstGeom prst="line">
            <a:avLst/>
          </a:prstGeom>
          <a:noFill/>
          <a:ln w="9525">
            <a:solidFill>
              <a:schemeClr val="accent2"/>
            </a:solidFill>
            <a:round/>
            <a:headEnd/>
            <a:tailEnd/>
          </a:ln>
        </p:spPr>
        <p:txBody>
          <a:bodyPr/>
          <a:lstStyle/>
          <a:p>
            <a:endParaRPr lang="es-ES"/>
          </a:p>
        </p:txBody>
      </p:sp>
      <p:sp>
        <p:nvSpPr>
          <p:cNvPr id="32776" name="Line 7"/>
          <p:cNvSpPr>
            <a:spLocks noChangeShapeType="1"/>
          </p:cNvSpPr>
          <p:nvPr/>
        </p:nvSpPr>
        <p:spPr bwMode="auto">
          <a:xfrm>
            <a:off x="6892925" y="3340100"/>
            <a:ext cx="1038225" cy="1588"/>
          </a:xfrm>
          <a:prstGeom prst="line">
            <a:avLst/>
          </a:prstGeom>
          <a:noFill/>
          <a:ln w="9525">
            <a:solidFill>
              <a:schemeClr val="accent2"/>
            </a:solidFill>
            <a:round/>
            <a:headEnd/>
            <a:tailEnd/>
          </a:ln>
        </p:spPr>
        <p:txBody>
          <a:bodyPr/>
          <a:lstStyle/>
          <a:p>
            <a:endParaRPr lang="es-ES"/>
          </a:p>
        </p:txBody>
      </p:sp>
      <p:sp>
        <p:nvSpPr>
          <p:cNvPr id="32777" name="Line 8"/>
          <p:cNvSpPr>
            <a:spLocks noChangeShapeType="1"/>
          </p:cNvSpPr>
          <p:nvPr/>
        </p:nvSpPr>
        <p:spPr bwMode="auto">
          <a:xfrm>
            <a:off x="6048375" y="5297488"/>
            <a:ext cx="1997075" cy="1587"/>
          </a:xfrm>
          <a:prstGeom prst="line">
            <a:avLst/>
          </a:prstGeom>
          <a:noFill/>
          <a:ln w="9525">
            <a:solidFill>
              <a:schemeClr val="accent2"/>
            </a:solidFill>
            <a:round/>
            <a:headEnd/>
            <a:tailEnd/>
          </a:ln>
        </p:spPr>
        <p:txBody>
          <a:bodyPr/>
          <a:lstStyle/>
          <a:p>
            <a:endParaRPr lang="es-ES"/>
          </a:p>
        </p:txBody>
      </p:sp>
      <p:sp>
        <p:nvSpPr>
          <p:cNvPr id="32778" name="Line 9"/>
          <p:cNvSpPr>
            <a:spLocks noChangeShapeType="1"/>
          </p:cNvSpPr>
          <p:nvPr/>
        </p:nvSpPr>
        <p:spPr bwMode="auto">
          <a:xfrm>
            <a:off x="3375025" y="5297488"/>
            <a:ext cx="2076450" cy="1587"/>
          </a:xfrm>
          <a:prstGeom prst="line">
            <a:avLst/>
          </a:prstGeom>
          <a:noFill/>
          <a:ln w="9525">
            <a:solidFill>
              <a:schemeClr val="accent2"/>
            </a:solidFill>
            <a:round/>
            <a:headEnd/>
            <a:tailEnd/>
          </a:ln>
        </p:spPr>
        <p:txBody>
          <a:bodyPr/>
          <a:lstStyle/>
          <a:p>
            <a:endParaRPr lang="es-ES"/>
          </a:p>
        </p:txBody>
      </p:sp>
      <p:sp>
        <p:nvSpPr>
          <p:cNvPr id="32779" name="Line 10"/>
          <p:cNvSpPr>
            <a:spLocks noChangeShapeType="1"/>
          </p:cNvSpPr>
          <p:nvPr/>
        </p:nvSpPr>
        <p:spPr bwMode="auto">
          <a:xfrm rot="5400000">
            <a:off x="4203700" y="2809876"/>
            <a:ext cx="733425" cy="0"/>
          </a:xfrm>
          <a:prstGeom prst="line">
            <a:avLst/>
          </a:prstGeom>
          <a:noFill/>
          <a:ln w="9525">
            <a:solidFill>
              <a:schemeClr val="accent2"/>
            </a:solidFill>
            <a:round/>
            <a:headEnd/>
            <a:tailEnd/>
          </a:ln>
        </p:spPr>
        <p:txBody>
          <a:bodyPr/>
          <a:lstStyle/>
          <a:p>
            <a:endParaRPr lang="es-ES"/>
          </a:p>
        </p:txBody>
      </p:sp>
      <p:sp>
        <p:nvSpPr>
          <p:cNvPr id="32780" name="Line 11"/>
          <p:cNvSpPr>
            <a:spLocks noChangeShapeType="1"/>
          </p:cNvSpPr>
          <p:nvPr/>
        </p:nvSpPr>
        <p:spPr bwMode="auto">
          <a:xfrm rot="5400000">
            <a:off x="6214269" y="2769394"/>
            <a:ext cx="652462" cy="0"/>
          </a:xfrm>
          <a:prstGeom prst="line">
            <a:avLst/>
          </a:prstGeom>
          <a:noFill/>
          <a:ln w="9525">
            <a:solidFill>
              <a:schemeClr val="accent2"/>
            </a:solidFill>
            <a:round/>
            <a:headEnd/>
            <a:tailEnd/>
          </a:ln>
        </p:spPr>
        <p:txBody>
          <a:bodyPr/>
          <a:lstStyle/>
          <a:p>
            <a:endParaRPr lang="es-ES"/>
          </a:p>
        </p:txBody>
      </p:sp>
      <p:sp>
        <p:nvSpPr>
          <p:cNvPr id="32781" name="Line 12"/>
          <p:cNvSpPr>
            <a:spLocks noChangeShapeType="1"/>
          </p:cNvSpPr>
          <p:nvPr/>
        </p:nvSpPr>
        <p:spPr bwMode="auto">
          <a:xfrm rot="5400000">
            <a:off x="5241131" y="2197894"/>
            <a:ext cx="490538" cy="0"/>
          </a:xfrm>
          <a:prstGeom prst="line">
            <a:avLst/>
          </a:prstGeom>
          <a:noFill/>
          <a:ln w="9525">
            <a:solidFill>
              <a:schemeClr val="accent2"/>
            </a:solidFill>
            <a:round/>
            <a:headEnd/>
            <a:tailEnd/>
          </a:ln>
        </p:spPr>
        <p:txBody>
          <a:bodyPr/>
          <a:lstStyle/>
          <a:p>
            <a:endParaRPr lang="es-ES"/>
          </a:p>
        </p:txBody>
      </p:sp>
      <p:sp>
        <p:nvSpPr>
          <p:cNvPr id="32782" name="Line 13"/>
          <p:cNvSpPr>
            <a:spLocks noChangeShapeType="1"/>
          </p:cNvSpPr>
          <p:nvPr/>
        </p:nvSpPr>
        <p:spPr bwMode="auto">
          <a:xfrm>
            <a:off x="7807325" y="3257550"/>
            <a:ext cx="719138" cy="1588"/>
          </a:xfrm>
          <a:prstGeom prst="line">
            <a:avLst/>
          </a:prstGeom>
          <a:noFill/>
          <a:ln w="9525">
            <a:solidFill>
              <a:schemeClr val="accent2"/>
            </a:solidFill>
            <a:round/>
            <a:headEnd/>
            <a:tailEnd/>
          </a:ln>
        </p:spPr>
        <p:txBody>
          <a:bodyPr/>
          <a:lstStyle/>
          <a:p>
            <a:endParaRPr lang="es-ES"/>
          </a:p>
        </p:txBody>
      </p:sp>
      <p:sp>
        <p:nvSpPr>
          <p:cNvPr id="32783" name="Line 14"/>
          <p:cNvSpPr>
            <a:spLocks noChangeShapeType="1"/>
          </p:cNvSpPr>
          <p:nvPr/>
        </p:nvSpPr>
        <p:spPr bwMode="auto">
          <a:xfrm>
            <a:off x="7807325" y="5133975"/>
            <a:ext cx="719138" cy="1588"/>
          </a:xfrm>
          <a:prstGeom prst="line">
            <a:avLst/>
          </a:prstGeom>
          <a:noFill/>
          <a:ln w="9525">
            <a:solidFill>
              <a:schemeClr val="accent2"/>
            </a:solidFill>
            <a:round/>
            <a:headEnd/>
            <a:tailEnd/>
          </a:ln>
        </p:spPr>
        <p:txBody>
          <a:bodyPr/>
          <a:lstStyle/>
          <a:p>
            <a:endParaRPr lang="es-ES"/>
          </a:p>
        </p:txBody>
      </p:sp>
      <p:sp>
        <p:nvSpPr>
          <p:cNvPr id="32784" name="Line 15"/>
          <p:cNvSpPr>
            <a:spLocks noChangeShapeType="1"/>
          </p:cNvSpPr>
          <p:nvPr/>
        </p:nvSpPr>
        <p:spPr bwMode="auto">
          <a:xfrm>
            <a:off x="2741613" y="5053013"/>
            <a:ext cx="719137" cy="1587"/>
          </a:xfrm>
          <a:prstGeom prst="line">
            <a:avLst/>
          </a:prstGeom>
          <a:noFill/>
          <a:ln w="9525">
            <a:solidFill>
              <a:schemeClr val="accent2"/>
            </a:solidFill>
            <a:round/>
            <a:headEnd/>
            <a:tailEnd/>
          </a:ln>
        </p:spPr>
        <p:txBody>
          <a:bodyPr/>
          <a:lstStyle/>
          <a:p>
            <a:endParaRPr lang="es-ES"/>
          </a:p>
        </p:txBody>
      </p:sp>
      <p:sp>
        <p:nvSpPr>
          <p:cNvPr id="32785" name="Line 16"/>
          <p:cNvSpPr>
            <a:spLocks noChangeShapeType="1"/>
          </p:cNvSpPr>
          <p:nvPr/>
        </p:nvSpPr>
        <p:spPr bwMode="auto">
          <a:xfrm>
            <a:off x="2741613" y="3176588"/>
            <a:ext cx="719137" cy="1587"/>
          </a:xfrm>
          <a:prstGeom prst="line">
            <a:avLst/>
          </a:prstGeom>
          <a:noFill/>
          <a:ln w="9525">
            <a:solidFill>
              <a:schemeClr val="accent2"/>
            </a:solidFill>
            <a:round/>
            <a:headEnd/>
            <a:tailEnd/>
          </a:ln>
        </p:spPr>
        <p:txBody>
          <a:bodyPr/>
          <a:lstStyle/>
          <a:p>
            <a:endParaRPr lang="es-ES"/>
          </a:p>
        </p:txBody>
      </p:sp>
      <p:sp>
        <p:nvSpPr>
          <p:cNvPr id="32786" name="Text Box 17"/>
          <p:cNvSpPr txBox="1">
            <a:spLocks noChangeArrowheads="1"/>
          </p:cNvSpPr>
          <p:nvPr/>
        </p:nvSpPr>
        <p:spPr bwMode="auto">
          <a:xfrm>
            <a:off x="3797300" y="1365250"/>
            <a:ext cx="1198563" cy="558800"/>
          </a:xfrm>
          <a:prstGeom prst="rect">
            <a:avLst/>
          </a:prstGeom>
          <a:noFill/>
          <a:ln w="9525">
            <a:noFill/>
            <a:miter lim="800000"/>
            <a:headEnd/>
            <a:tailEnd/>
          </a:ln>
        </p:spPr>
        <p:txBody>
          <a:bodyPr>
            <a:spAutoFit/>
          </a:bodyPr>
          <a:lstStyle/>
          <a:p>
            <a:pPr algn="ctr">
              <a:lnSpc>
                <a:spcPct val="70000"/>
              </a:lnSpc>
              <a:spcBef>
                <a:spcPct val="30000"/>
              </a:spcBef>
            </a:pPr>
            <a:r>
              <a:rPr lang="es-ES_tradnl" sz="1800" b="1">
                <a:latin typeface="Arial" charset="0"/>
              </a:rPr>
              <a:t>LAN B </a:t>
            </a:r>
          </a:p>
          <a:p>
            <a:pPr algn="ctr">
              <a:lnSpc>
                <a:spcPct val="70000"/>
              </a:lnSpc>
              <a:spcBef>
                <a:spcPct val="30000"/>
              </a:spcBef>
            </a:pPr>
            <a:r>
              <a:rPr lang="es-ES_tradnl" sz="1800" b="1">
                <a:latin typeface="Arial" charset="0"/>
              </a:rPr>
              <a:t>203.1.1.0</a:t>
            </a:r>
            <a:endParaRPr lang="es-ES" sz="1800" b="1">
              <a:latin typeface="Arial" charset="0"/>
            </a:endParaRPr>
          </a:p>
        </p:txBody>
      </p:sp>
      <p:sp>
        <p:nvSpPr>
          <p:cNvPr id="32787" name="Text Box 18"/>
          <p:cNvSpPr txBox="1">
            <a:spLocks noChangeArrowheads="1"/>
          </p:cNvSpPr>
          <p:nvPr/>
        </p:nvSpPr>
        <p:spPr bwMode="auto">
          <a:xfrm>
            <a:off x="2811463" y="5949950"/>
            <a:ext cx="1198562" cy="558800"/>
          </a:xfrm>
          <a:prstGeom prst="rect">
            <a:avLst/>
          </a:prstGeom>
          <a:noFill/>
          <a:ln w="9525">
            <a:noFill/>
            <a:miter lim="800000"/>
            <a:headEnd/>
            <a:tailEnd/>
          </a:ln>
        </p:spPr>
        <p:txBody>
          <a:bodyPr>
            <a:spAutoFit/>
          </a:bodyPr>
          <a:lstStyle/>
          <a:p>
            <a:pPr algn="ctr">
              <a:lnSpc>
                <a:spcPct val="70000"/>
              </a:lnSpc>
              <a:spcBef>
                <a:spcPct val="30000"/>
              </a:spcBef>
            </a:pPr>
            <a:r>
              <a:rPr lang="es-ES_tradnl" sz="1800" b="1">
                <a:latin typeface="Arial" charset="0"/>
              </a:rPr>
              <a:t>LAN A </a:t>
            </a:r>
          </a:p>
          <a:p>
            <a:pPr algn="ctr">
              <a:lnSpc>
                <a:spcPct val="70000"/>
              </a:lnSpc>
              <a:spcBef>
                <a:spcPct val="30000"/>
              </a:spcBef>
            </a:pPr>
            <a:r>
              <a:rPr lang="es-ES_tradnl" sz="1800" b="1">
                <a:latin typeface="Arial" charset="0"/>
              </a:rPr>
              <a:t>202.1.1.0</a:t>
            </a:r>
            <a:endParaRPr lang="es-ES" sz="1800" b="1">
              <a:latin typeface="Arial" charset="0"/>
            </a:endParaRPr>
          </a:p>
        </p:txBody>
      </p:sp>
      <p:sp>
        <p:nvSpPr>
          <p:cNvPr id="32788" name="Text Box 19"/>
          <p:cNvSpPr txBox="1">
            <a:spLocks noChangeArrowheads="1"/>
          </p:cNvSpPr>
          <p:nvPr/>
        </p:nvSpPr>
        <p:spPr bwMode="auto">
          <a:xfrm>
            <a:off x="7385050" y="6032500"/>
            <a:ext cx="1198563" cy="558800"/>
          </a:xfrm>
          <a:prstGeom prst="rect">
            <a:avLst/>
          </a:prstGeom>
          <a:noFill/>
          <a:ln w="9525">
            <a:noFill/>
            <a:miter lim="800000"/>
            <a:headEnd/>
            <a:tailEnd/>
          </a:ln>
        </p:spPr>
        <p:txBody>
          <a:bodyPr>
            <a:spAutoFit/>
          </a:bodyPr>
          <a:lstStyle/>
          <a:p>
            <a:pPr algn="ctr">
              <a:lnSpc>
                <a:spcPct val="70000"/>
              </a:lnSpc>
              <a:spcBef>
                <a:spcPct val="30000"/>
              </a:spcBef>
            </a:pPr>
            <a:r>
              <a:rPr lang="es-ES_tradnl" sz="1800" b="1">
                <a:latin typeface="Arial" charset="0"/>
              </a:rPr>
              <a:t>LAN C </a:t>
            </a:r>
          </a:p>
          <a:p>
            <a:pPr algn="ctr">
              <a:lnSpc>
                <a:spcPct val="70000"/>
              </a:lnSpc>
              <a:spcBef>
                <a:spcPct val="30000"/>
              </a:spcBef>
            </a:pPr>
            <a:r>
              <a:rPr lang="es-ES_tradnl" sz="1800" b="1">
                <a:latin typeface="Arial" charset="0"/>
              </a:rPr>
              <a:t>204.1.1.0</a:t>
            </a:r>
            <a:endParaRPr lang="es-ES" sz="1800" b="1">
              <a:latin typeface="Arial" charset="0"/>
            </a:endParaRPr>
          </a:p>
        </p:txBody>
      </p:sp>
      <p:sp>
        <p:nvSpPr>
          <p:cNvPr id="32789" name="Text Box 21"/>
          <p:cNvSpPr txBox="1">
            <a:spLocks noChangeArrowheads="1"/>
          </p:cNvSpPr>
          <p:nvPr/>
        </p:nvSpPr>
        <p:spPr bwMode="auto">
          <a:xfrm>
            <a:off x="2038350" y="5348288"/>
            <a:ext cx="1438275" cy="454025"/>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202.1.1.3</a:t>
            </a:r>
          </a:p>
          <a:p>
            <a:pPr algn="ctr">
              <a:lnSpc>
                <a:spcPct val="70000"/>
              </a:lnSpc>
              <a:spcBef>
                <a:spcPct val="30000"/>
              </a:spcBef>
            </a:pPr>
            <a:r>
              <a:rPr lang="es-ES_tradnl" sz="1400" b="1">
                <a:latin typeface="Arial" charset="0"/>
              </a:rPr>
              <a:t>Rtr 202.1.1.4</a:t>
            </a:r>
            <a:endParaRPr lang="es-ES" sz="1400" b="1">
              <a:latin typeface="Arial" charset="0"/>
            </a:endParaRPr>
          </a:p>
        </p:txBody>
      </p:sp>
      <p:sp>
        <p:nvSpPr>
          <p:cNvPr id="32790" name="Text Box 22"/>
          <p:cNvSpPr txBox="1">
            <a:spLocks noChangeArrowheads="1"/>
          </p:cNvSpPr>
          <p:nvPr/>
        </p:nvSpPr>
        <p:spPr bwMode="auto">
          <a:xfrm>
            <a:off x="5907088" y="1298575"/>
            <a:ext cx="1039812" cy="261938"/>
          </a:xfrm>
          <a:prstGeom prst="rect">
            <a:avLst/>
          </a:prstGeom>
          <a:noFill/>
          <a:ln w="9525">
            <a:noFill/>
            <a:miter lim="800000"/>
            <a:headEnd/>
            <a:tailEnd/>
          </a:ln>
        </p:spPr>
        <p:txBody>
          <a:bodyPr>
            <a:spAutoFit/>
          </a:bodyPr>
          <a:lstStyle/>
          <a:p>
            <a:pPr>
              <a:lnSpc>
                <a:spcPct val="80000"/>
              </a:lnSpc>
              <a:spcBef>
                <a:spcPct val="25000"/>
              </a:spcBef>
            </a:pPr>
            <a:r>
              <a:rPr lang="es-ES_tradnl" sz="1400" b="1">
                <a:latin typeface="Arial" charset="0"/>
              </a:rPr>
              <a:t>203.1.1.3</a:t>
            </a:r>
            <a:endParaRPr lang="es-ES" sz="1400" b="1">
              <a:latin typeface="Arial" charset="0"/>
            </a:endParaRPr>
          </a:p>
        </p:txBody>
      </p:sp>
      <p:sp>
        <p:nvSpPr>
          <p:cNvPr id="32791" name="Text Box 23"/>
          <p:cNvSpPr txBox="1">
            <a:spLocks noChangeArrowheads="1"/>
          </p:cNvSpPr>
          <p:nvPr/>
        </p:nvSpPr>
        <p:spPr bwMode="auto">
          <a:xfrm>
            <a:off x="7877175" y="3471863"/>
            <a:ext cx="1438275" cy="455612"/>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204.1.1.2</a:t>
            </a:r>
          </a:p>
          <a:p>
            <a:pPr algn="ctr">
              <a:lnSpc>
                <a:spcPct val="70000"/>
              </a:lnSpc>
              <a:spcBef>
                <a:spcPct val="30000"/>
              </a:spcBef>
            </a:pPr>
            <a:r>
              <a:rPr lang="es-ES_tradnl" sz="1400" b="1">
                <a:latin typeface="Arial" charset="0"/>
              </a:rPr>
              <a:t>Rtr 204.1.1.1</a:t>
            </a:r>
            <a:endParaRPr lang="es-ES" sz="1400" b="1">
              <a:latin typeface="Arial" charset="0"/>
            </a:endParaRPr>
          </a:p>
        </p:txBody>
      </p:sp>
      <p:sp>
        <p:nvSpPr>
          <p:cNvPr id="32792" name="Text Box 24"/>
          <p:cNvSpPr txBox="1">
            <a:spLocks noChangeArrowheads="1"/>
          </p:cNvSpPr>
          <p:nvPr/>
        </p:nvSpPr>
        <p:spPr bwMode="auto">
          <a:xfrm>
            <a:off x="7877175" y="5380038"/>
            <a:ext cx="1358900" cy="454025"/>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204.1.1.3</a:t>
            </a:r>
          </a:p>
          <a:p>
            <a:pPr algn="ctr">
              <a:lnSpc>
                <a:spcPct val="70000"/>
              </a:lnSpc>
              <a:spcBef>
                <a:spcPct val="30000"/>
              </a:spcBef>
            </a:pPr>
            <a:r>
              <a:rPr lang="es-ES_tradnl" sz="1400" b="1">
                <a:latin typeface="Arial" charset="0"/>
              </a:rPr>
              <a:t>Rtr 204.1.1.4</a:t>
            </a:r>
            <a:endParaRPr lang="es-ES" sz="1400" b="1">
              <a:latin typeface="Arial" charset="0"/>
            </a:endParaRPr>
          </a:p>
        </p:txBody>
      </p:sp>
      <p:sp>
        <p:nvSpPr>
          <p:cNvPr id="32793" name="Text Box 25"/>
          <p:cNvSpPr txBox="1">
            <a:spLocks noChangeArrowheads="1"/>
          </p:cNvSpPr>
          <p:nvPr/>
        </p:nvSpPr>
        <p:spPr bwMode="auto">
          <a:xfrm>
            <a:off x="3375025" y="3013075"/>
            <a:ext cx="15176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202.1.1.1</a:t>
            </a:r>
            <a:endParaRPr lang="es-ES" sz="1400" b="1">
              <a:latin typeface="Arial" charset="0"/>
            </a:endParaRPr>
          </a:p>
        </p:txBody>
      </p:sp>
      <p:sp>
        <p:nvSpPr>
          <p:cNvPr id="32794" name="Text Box 26"/>
          <p:cNvSpPr txBox="1">
            <a:spLocks noChangeArrowheads="1"/>
          </p:cNvSpPr>
          <p:nvPr/>
        </p:nvSpPr>
        <p:spPr bwMode="auto">
          <a:xfrm>
            <a:off x="4570413" y="2687638"/>
            <a:ext cx="1517650" cy="303212"/>
          </a:xfrm>
          <a:prstGeom prst="rect">
            <a:avLst/>
          </a:prstGeom>
          <a:noFill/>
          <a:ln w="9525">
            <a:noFill/>
            <a:miter lim="800000"/>
            <a:headEnd/>
            <a:tailEnd/>
          </a:ln>
        </p:spPr>
        <p:txBody>
          <a:bodyPr>
            <a:spAutoFit/>
          </a:bodyPr>
          <a:lstStyle/>
          <a:p>
            <a:pPr>
              <a:spcBef>
                <a:spcPct val="50000"/>
              </a:spcBef>
            </a:pPr>
            <a:r>
              <a:rPr lang="es-ES_tradnl" sz="1400" b="1">
                <a:latin typeface="Arial" charset="0"/>
              </a:rPr>
              <a:t>203.1.1.1</a:t>
            </a:r>
            <a:endParaRPr lang="es-ES" sz="1400" b="1">
              <a:latin typeface="Arial" charset="0"/>
            </a:endParaRPr>
          </a:p>
        </p:txBody>
      </p:sp>
      <p:sp>
        <p:nvSpPr>
          <p:cNvPr id="32795" name="Text Box 27"/>
          <p:cNvSpPr txBox="1">
            <a:spLocks noChangeArrowheads="1"/>
          </p:cNvSpPr>
          <p:nvPr/>
        </p:nvSpPr>
        <p:spPr bwMode="auto">
          <a:xfrm>
            <a:off x="5695950" y="2687638"/>
            <a:ext cx="1517650" cy="303212"/>
          </a:xfrm>
          <a:prstGeom prst="rect">
            <a:avLst/>
          </a:prstGeom>
          <a:noFill/>
          <a:ln w="9525">
            <a:noFill/>
            <a:miter lim="800000"/>
            <a:headEnd/>
            <a:tailEnd/>
          </a:ln>
        </p:spPr>
        <p:txBody>
          <a:bodyPr>
            <a:spAutoFit/>
          </a:bodyPr>
          <a:lstStyle/>
          <a:p>
            <a:pPr>
              <a:spcBef>
                <a:spcPct val="50000"/>
              </a:spcBef>
            </a:pPr>
            <a:r>
              <a:rPr lang="es-ES_tradnl" sz="1400" b="1">
                <a:latin typeface="Arial" charset="0"/>
              </a:rPr>
              <a:t>203.1.1.2</a:t>
            </a:r>
            <a:endParaRPr lang="es-ES" sz="1400" b="1">
              <a:latin typeface="Arial" charset="0"/>
            </a:endParaRPr>
          </a:p>
        </p:txBody>
      </p:sp>
      <p:sp>
        <p:nvSpPr>
          <p:cNvPr id="32796" name="Text Box 28"/>
          <p:cNvSpPr txBox="1">
            <a:spLocks noChangeArrowheads="1"/>
          </p:cNvSpPr>
          <p:nvPr/>
        </p:nvSpPr>
        <p:spPr bwMode="auto">
          <a:xfrm>
            <a:off x="6962775" y="3013075"/>
            <a:ext cx="15176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204.1.1.1</a:t>
            </a:r>
            <a:endParaRPr lang="es-ES" sz="1400" b="1">
              <a:latin typeface="Arial" charset="0"/>
            </a:endParaRPr>
          </a:p>
        </p:txBody>
      </p:sp>
      <p:sp>
        <p:nvSpPr>
          <p:cNvPr id="32797" name="Text Box 29"/>
          <p:cNvSpPr txBox="1">
            <a:spLocks noChangeArrowheads="1"/>
          </p:cNvSpPr>
          <p:nvPr/>
        </p:nvSpPr>
        <p:spPr bwMode="auto">
          <a:xfrm>
            <a:off x="6048375" y="4972050"/>
            <a:ext cx="1517650" cy="303213"/>
          </a:xfrm>
          <a:prstGeom prst="rect">
            <a:avLst/>
          </a:prstGeom>
          <a:noFill/>
          <a:ln w="9525">
            <a:noFill/>
            <a:miter lim="800000"/>
            <a:headEnd/>
            <a:tailEnd/>
          </a:ln>
        </p:spPr>
        <p:txBody>
          <a:bodyPr>
            <a:spAutoFit/>
          </a:bodyPr>
          <a:lstStyle/>
          <a:p>
            <a:pPr>
              <a:spcBef>
                <a:spcPct val="50000"/>
              </a:spcBef>
            </a:pPr>
            <a:r>
              <a:rPr lang="es-ES_tradnl" sz="1400" b="1">
                <a:latin typeface="Arial" charset="0"/>
              </a:rPr>
              <a:t>204.1.1.4</a:t>
            </a:r>
            <a:endParaRPr lang="es-ES" sz="1400" b="1">
              <a:latin typeface="Arial" charset="0"/>
            </a:endParaRPr>
          </a:p>
        </p:txBody>
      </p:sp>
      <p:sp>
        <p:nvSpPr>
          <p:cNvPr id="32798" name="Text Box 30"/>
          <p:cNvSpPr txBox="1">
            <a:spLocks noChangeArrowheads="1"/>
          </p:cNvSpPr>
          <p:nvPr/>
        </p:nvSpPr>
        <p:spPr bwMode="auto">
          <a:xfrm>
            <a:off x="4289425" y="4972050"/>
            <a:ext cx="1517650" cy="303213"/>
          </a:xfrm>
          <a:prstGeom prst="rect">
            <a:avLst/>
          </a:prstGeom>
          <a:noFill/>
          <a:ln w="9525">
            <a:noFill/>
            <a:miter lim="800000"/>
            <a:headEnd/>
            <a:tailEnd/>
          </a:ln>
        </p:spPr>
        <p:txBody>
          <a:bodyPr>
            <a:spAutoFit/>
          </a:bodyPr>
          <a:lstStyle/>
          <a:p>
            <a:pPr>
              <a:spcBef>
                <a:spcPct val="50000"/>
              </a:spcBef>
            </a:pPr>
            <a:r>
              <a:rPr lang="es-ES_tradnl" sz="1400" b="1">
                <a:latin typeface="Arial" charset="0"/>
              </a:rPr>
              <a:t>202.1.1.4</a:t>
            </a:r>
            <a:endParaRPr lang="es-ES" sz="1400" b="1">
              <a:latin typeface="Arial" charset="0"/>
            </a:endParaRPr>
          </a:p>
        </p:txBody>
      </p:sp>
      <p:sp>
        <p:nvSpPr>
          <p:cNvPr id="661535" name="Text Box 31"/>
          <p:cNvSpPr txBox="1">
            <a:spLocks noChangeArrowheads="1"/>
          </p:cNvSpPr>
          <p:nvPr/>
        </p:nvSpPr>
        <p:spPr bwMode="auto">
          <a:xfrm>
            <a:off x="3444875" y="3736975"/>
            <a:ext cx="2397125" cy="314325"/>
          </a:xfrm>
          <a:prstGeom prst="rect">
            <a:avLst/>
          </a:prstGeom>
          <a:noFill/>
          <a:ln w="9525">
            <a:solidFill>
              <a:schemeClr val="tx1"/>
            </a:solidFill>
            <a:miter lim="800000"/>
            <a:headEnd/>
            <a:tailEnd/>
          </a:ln>
        </p:spPr>
        <p:txBody>
          <a:bodyPr>
            <a:spAutoFit/>
          </a:bodyPr>
          <a:lstStyle/>
          <a:p>
            <a:pPr algn="ctr">
              <a:spcBef>
                <a:spcPct val="25000"/>
              </a:spcBef>
            </a:pPr>
            <a:r>
              <a:rPr lang="es-ES_tradnl" sz="1400" b="1">
                <a:latin typeface="Arial" charset="0"/>
              </a:rPr>
              <a:t>A 204.1.1.0 por 203.1.1.2</a:t>
            </a:r>
            <a:endParaRPr lang="es-ES" sz="1400" b="1">
              <a:latin typeface="Arial" charset="0"/>
            </a:endParaRPr>
          </a:p>
        </p:txBody>
      </p:sp>
      <p:sp>
        <p:nvSpPr>
          <p:cNvPr id="661536" name="Text Box 32"/>
          <p:cNvSpPr txBox="1">
            <a:spLocks noChangeArrowheads="1"/>
          </p:cNvSpPr>
          <p:nvPr/>
        </p:nvSpPr>
        <p:spPr bwMode="auto">
          <a:xfrm>
            <a:off x="5626100" y="3736975"/>
            <a:ext cx="2397125" cy="314325"/>
          </a:xfrm>
          <a:prstGeom prst="rect">
            <a:avLst/>
          </a:prstGeom>
          <a:noFill/>
          <a:ln w="9525">
            <a:solidFill>
              <a:schemeClr val="tx1"/>
            </a:solidFill>
            <a:miter lim="800000"/>
            <a:headEnd/>
            <a:tailEnd/>
          </a:ln>
        </p:spPr>
        <p:txBody>
          <a:bodyPr>
            <a:spAutoFit/>
          </a:bodyPr>
          <a:lstStyle/>
          <a:p>
            <a:pPr algn="ctr">
              <a:spcBef>
                <a:spcPct val="25000"/>
              </a:spcBef>
            </a:pPr>
            <a:r>
              <a:rPr lang="es-ES_tradnl" sz="1400" b="1">
                <a:latin typeface="Arial" charset="0"/>
              </a:rPr>
              <a:t>A 202.1.1.0 por 203.1.1.1</a:t>
            </a:r>
            <a:endParaRPr lang="es-ES" sz="1400" b="1">
              <a:latin typeface="Arial" charset="0"/>
            </a:endParaRPr>
          </a:p>
        </p:txBody>
      </p:sp>
      <p:sp>
        <p:nvSpPr>
          <p:cNvPr id="661537" name="Text Box 33"/>
          <p:cNvSpPr txBox="1">
            <a:spLocks noChangeArrowheads="1"/>
          </p:cNvSpPr>
          <p:nvPr/>
        </p:nvSpPr>
        <p:spPr bwMode="auto">
          <a:xfrm>
            <a:off x="4641850" y="5753100"/>
            <a:ext cx="2395538" cy="314325"/>
          </a:xfrm>
          <a:prstGeom prst="rect">
            <a:avLst/>
          </a:prstGeom>
          <a:noFill/>
          <a:ln w="9525">
            <a:solidFill>
              <a:schemeClr val="tx1"/>
            </a:solidFill>
            <a:miter lim="800000"/>
            <a:headEnd/>
            <a:tailEnd/>
          </a:ln>
        </p:spPr>
        <p:txBody>
          <a:bodyPr>
            <a:spAutoFit/>
          </a:bodyPr>
          <a:lstStyle/>
          <a:p>
            <a:pPr algn="ctr">
              <a:spcBef>
                <a:spcPct val="25000"/>
              </a:spcBef>
            </a:pPr>
            <a:r>
              <a:rPr lang="es-ES_tradnl" sz="1400" b="1">
                <a:latin typeface="Arial" charset="0"/>
              </a:rPr>
              <a:t>A 203.1.1.0 por 202.1.1.1</a:t>
            </a:r>
            <a:endParaRPr lang="es-ES" sz="1400" b="1">
              <a:latin typeface="Arial" charset="0"/>
            </a:endParaRPr>
          </a:p>
        </p:txBody>
      </p:sp>
      <p:sp>
        <p:nvSpPr>
          <p:cNvPr id="661538" name="Text Box 34"/>
          <p:cNvSpPr txBox="1">
            <a:spLocks noChangeArrowheads="1"/>
          </p:cNvSpPr>
          <p:nvPr/>
        </p:nvSpPr>
        <p:spPr bwMode="auto">
          <a:xfrm>
            <a:off x="5907088" y="1627188"/>
            <a:ext cx="2397125" cy="463550"/>
          </a:xfrm>
          <a:prstGeom prst="rect">
            <a:avLst/>
          </a:prstGeom>
          <a:noFill/>
          <a:ln w="9525">
            <a:solidFill>
              <a:schemeClr val="tx1"/>
            </a:solidFill>
            <a:miter lim="800000"/>
            <a:headEnd/>
            <a:tailEnd/>
          </a:ln>
        </p:spPr>
        <p:txBody>
          <a:bodyPr>
            <a:spAutoFit/>
          </a:bodyPr>
          <a:lstStyle/>
          <a:p>
            <a:pPr algn="ctr">
              <a:lnSpc>
                <a:spcPct val="70000"/>
              </a:lnSpc>
              <a:spcBef>
                <a:spcPct val="30000"/>
              </a:spcBef>
            </a:pPr>
            <a:r>
              <a:rPr lang="es-ES_tradnl" sz="1400" b="1">
                <a:latin typeface="Arial" charset="0"/>
              </a:rPr>
              <a:t>A 202.1.1.0 por 203.1.1.1</a:t>
            </a:r>
          </a:p>
          <a:p>
            <a:pPr algn="ctr">
              <a:lnSpc>
                <a:spcPct val="70000"/>
              </a:lnSpc>
              <a:spcBef>
                <a:spcPct val="30000"/>
              </a:spcBef>
            </a:pPr>
            <a:r>
              <a:rPr lang="es-ES_tradnl" sz="1400" b="1">
                <a:latin typeface="Arial" charset="0"/>
              </a:rPr>
              <a:t>A 204.1.1.0 por 203.1.1.2</a:t>
            </a:r>
            <a:endParaRPr lang="es-ES" sz="1400" b="1">
              <a:latin typeface="Arial" charset="0"/>
            </a:endParaRPr>
          </a:p>
        </p:txBody>
      </p:sp>
      <p:pic>
        <p:nvPicPr>
          <p:cNvPr id="32803" name="Picture 35"/>
          <p:cNvPicPr>
            <a:picLocks noChangeArrowheads="1"/>
          </p:cNvPicPr>
          <p:nvPr/>
        </p:nvPicPr>
        <p:blipFill>
          <a:blip r:embed="rId4"/>
          <a:srcRect/>
          <a:stretch>
            <a:fillRect/>
          </a:stretch>
        </p:blipFill>
        <p:spPr bwMode="auto">
          <a:xfrm>
            <a:off x="8159750" y="4481513"/>
            <a:ext cx="798513" cy="915987"/>
          </a:xfrm>
          <a:prstGeom prst="rect">
            <a:avLst/>
          </a:prstGeom>
          <a:noFill/>
          <a:ln w="12700">
            <a:noFill/>
            <a:miter lim="800000"/>
            <a:headEnd/>
            <a:tailEnd/>
          </a:ln>
        </p:spPr>
      </p:pic>
      <p:pic>
        <p:nvPicPr>
          <p:cNvPr id="32804" name="Picture 36"/>
          <p:cNvPicPr>
            <a:picLocks noChangeArrowheads="1"/>
          </p:cNvPicPr>
          <p:nvPr/>
        </p:nvPicPr>
        <p:blipFill>
          <a:blip r:embed="rId4"/>
          <a:srcRect/>
          <a:stretch>
            <a:fillRect/>
          </a:stretch>
        </p:blipFill>
        <p:spPr bwMode="auto">
          <a:xfrm>
            <a:off x="2319338" y="4400550"/>
            <a:ext cx="798512" cy="915988"/>
          </a:xfrm>
          <a:prstGeom prst="rect">
            <a:avLst/>
          </a:prstGeom>
          <a:noFill/>
          <a:ln w="12700">
            <a:noFill/>
            <a:miter lim="800000"/>
            <a:headEnd/>
            <a:tailEnd/>
          </a:ln>
        </p:spPr>
      </p:pic>
      <p:pic>
        <p:nvPicPr>
          <p:cNvPr id="32805" name="Picture 37"/>
          <p:cNvPicPr>
            <a:picLocks noChangeArrowheads="1"/>
          </p:cNvPicPr>
          <p:nvPr/>
        </p:nvPicPr>
        <p:blipFill>
          <a:blip r:embed="rId4"/>
          <a:srcRect/>
          <a:stretch>
            <a:fillRect/>
          </a:stretch>
        </p:blipFill>
        <p:spPr bwMode="auto">
          <a:xfrm>
            <a:off x="8159750" y="2524125"/>
            <a:ext cx="798513" cy="915988"/>
          </a:xfrm>
          <a:prstGeom prst="rect">
            <a:avLst/>
          </a:prstGeom>
          <a:noFill/>
          <a:ln w="12700">
            <a:noFill/>
            <a:miter lim="800000"/>
            <a:headEnd/>
            <a:tailEnd/>
          </a:ln>
        </p:spPr>
      </p:pic>
      <p:pic>
        <p:nvPicPr>
          <p:cNvPr id="32806" name="Picture 38"/>
          <p:cNvPicPr>
            <a:picLocks noChangeArrowheads="1"/>
          </p:cNvPicPr>
          <p:nvPr/>
        </p:nvPicPr>
        <p:blipFill>
          <a:blip r:embed="rId4"/>
          <a:srcRect/>
          <a:stretch>
            <a:fillRect/>
          </a:stretch>
        </p:blipFill>
        <p:spPr bwMode="auto">
          <a:xfrm>
            <a:off x="2249488" y="2524125"/>
            <a:ext cx="798512" cy="915988"/>
          </a:xfrm>
          <a:prstGeom prst="rect">
            <a:avLst/>
          </a:prstGeom>
          <a:noFill/>
          <a:ln w="12700">
            <a:noFill/>
            <a:miter lim="800000"/>
            <a:headEnd/>
            <a:tailEnd/>
          </a:ln>
        </p:spPr>
      </p:pic>
      <p:pic>
        <p:nvPicPr>
          <p:cNvPr id="32807" name="Picture 39"/>
          <p:cNvPicPr>
            <a:picLocks noChangeArrowheads="1"/>
          </p:cNvPicPr>
          <p:nvPr/>
        </p:nvPicPr>
        <p:blipFill>
          <a:blip r:embed="rId4"/>
          <a:srcRect/>
          <a:stretch>
            <a:fillRect/>
          </a:stretch>
        </p:blipFill>
        <p:spPr bwMode="auto">
          <a:xfrm>
            <a:off x="5133975" y="1300163"/>
            <a:ext cx="798513" cy="915987"/>
          </a:xfrm>
          <a:prstGeom prst="rect">
            <a:avLst/>
          </a:prstGeom>
          <a:noFill/>
          <a:ln w="12700">
            <a:noFill/>
            <a:miter lim="800000"/>
            <a:headEnd/>
            <a:tailEnd/>
          </a:ln>
        </p:spPr>
      </p:pic>
      <p:pic>
        <p:nvPicPr>
          <p:cNvPr id="32808" name="Picture 40"/>
          <p:cNvPicPr>
            <a:picLocks noChangeArrowheads="1"/>
          </p:cNvPicPr>
          <p:nvPr/>
        </p:nvPicPr>
        <p:blipFill>
          <a:blip r:embed="rId3"/>
          <a:srcRect/>
          <a:stretch>
            <a:fillRect/>
          </a:stretch>
        </p:blipFill>
        <p:spPr bwMode="auto">
          <a:xfrm>
            <a:off x="4157663" y="2932113"/>
            <a:ext cx="1028700" cy="815975"/>
          </a:xfrm>
          <a:prstGeom prst="rect">
            <a:avLst/>
          </a:prstGeom>
          <a:noFill/>
          <a:ln w="12700">
            <a:noFill/>
            <a:miter lim="800000"/>
            <a:headEnd/>
            <a:tailEnd/>
          </a:ln>
        </p:spPr>
      </p:pic>
      <p:pic>
        <p:nvPicPr>
          <p:cNvPr id="32809" name="Picture 41"/>
          <p:cNvPicPr>
            <a:picLocks noChangeArrowheads="1"/>
          </p:cNvPicPr>
          <p:nvPr/>
        </p:nvPicPr>
        <p:blipFill>
          <a:blip r:embed="rId3"/>
          <a:srcRect/>
          <a:stretch>
            <a:fillRect/>
          </a:stretch>
        </p:blipFill>
        <p:spPr bwMode="auto">
          <a:xfrm>
            <a:off x="6127750" y="2932113"/>
            <a:ext cx="1027113" cy="815975"/>
          </a:xfrm>
          <a:prstGeom prst="rect">
            <a:avLst/>
          </a:prstGeom>
          <a:noFill/>
          <a:ln w="12700">
            <a:noFill/>
            <a:miter lim="800000"/>
            <a:headEnd/>
            <a:tailEnd/>
          </a:ln>
        </p:spPr>
      </p:pic>
      <p:sp>
        <p:nvSpPr>
          <p:cNvPr id="32810" name="Text Box 43"/>
          <p:cNvSpPr txBox="1">
            <a:spLocks noChangeArrowheads="1"/>
          </p:cNvSpPr>
          <p:nvPr/>
        </p:nvSpPr>
        <p:spPr bwMode="auto">
          <a:xfrm>
            <a:off x="4432300" y="3128963"/>
            <a:ext cx="303213" cy="304800"/>
          </a:xfrm>
          <a:prstGeom prst="rect">
            <a:avLst/>
          </a:prstGeom>
          <a:solidFill>
            <a:schemeClr val="bg1"/>
          </a:solidFill>
          <a:ln w="9525">
            <a:noFill/>
            <a:miter lim="800000"/>
            <a:headEnd/>
            <a:tailEnd/>
          </a:ln>
        </p:spPr>
        <p:txBody>
          <a:bodyPr wrap="none">
            <a:spAutoFit/>
          </a:bodyPr>
          <a:lstStyle/>
          <a:p>
            <a:r>
              <a:rPr lang="es-ES" sz="1400" b="1">
                <a:latin typeface="Arial" charset="0"/>
              </a:rPr>
              <a:t>X</a:t>
            </a:r>
          </a:p>
        </p:txBody>
      </p:sp>
      <p:sp>
        <p:nvSpPr>
          <p:cNvPr id="32811" name="Text Box 44"/>
          <p:cNvSpPr txBox="1">
            <a:spLocks noChangeArrowheads="1"/>
          </p:cNvSpPr>
          <p:nvPr/>
        </p:nvSpPr>
        <p:spPr bwMode="auto">
          <a:xfrm>
            <a:off x="6400800" y="3128963"/>
            <a:ext cx="303213" cy="304800"/>
          </a:xfrm>
          <a:prstGeom prst="rect">
            <a:avLst/>
          </a:prstGeom>
          <a:solidFill>
            <a:schemeClr val="bg1"/>
          </a:solidFill>
          <a:ln w="9525">
            <a:noFill/>
            <a:miter lim="800000"/>
            <a:headEnd/>
            <a:tailEnd/>
          </a:ln>
        </p:spPr>
        <p:txBody>
          <a:bodyPr wrap="none">
            <a:spAutoFit/>
          </a:bodyPr>
          <a:lstStyle/>
          <a:p>
            <a:r>
              <a:rPr lang="es-ES" sz="1400" b="1">
                <a:latin typeface="Arial" charset="0"/>
              </a:rPr>
              <a:t>Y</a:t>
            </a:r>
          </a:p>
        </p:txBody>
      </p:sp>
      <p:sp>
        <p:nvSpPr>
          <p:cNvPr id="32812" name="Text Box 45"/>
          <p:cNvSpPr txBox="1">
            <a:spLocks noChangeArrowheads="1"/>
          </p:cNvSpPr>
          <p:nvPr/>
        </p:nvSpPr>
        <p:spPr bwMode="auto">
          <a:xfrm>
            <a:off x="5486400" y="5168900"/>
            <a:ext cx="292100" cy="304800"/>
          </a:xfrm>
          <a:prstGeom prst="rect">
            <a:avLst/>
          </a:prstGeom>
          <a:solidFill>
            <a:schemeClr val="bg1"/>
          </a:solidFill>
          <a:ln w="9525">
            <a:noFill/>
            <a:miter lim="800000"/>
            <a:headEnd/>
            <a:tailEnd/>
          </a:ln>
        </p:spPr>
        <p:txBody>
          <a:bodyPr wrap="none">
            <a:spAutoFit/>
          </a:bodyPr>
          <a:lstStyle/>
          <a:p>
            <a:r>
              <a:rPr lang="es-ES" sz="1400" b="1">
                <a:latin typeface="Arial" charset="0"/>
              </a:rPr>
              <a:t>Z</a:t>
            </a:r>
          </a:p>
        </p:txBody>
      </p:sp>
      <p:sp>
        <p:nvSpPr>
          <p:cNvPr id="32813" name="Text Box 46"/>
          <p:cNvSpPr txBox="1">
            <a:spLocks noChangeArrowheads="1"/>
          </p:cNvSpPr>
          <p:nvPr/>
        </p:nvSpPr>
        <p:spPr bwMode="auto">
          <a:xfrm>
            <a:off x="6478588" y="2720975"/>
            <a:ext cx="296862"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4" name="Text Box 47"/>
          <p:cNvSpPr txBox="1">
            <a:spLocks noChangeArrowheads="1"/>
          </p:cNvSpPr>
          <p:nvPr/>
        </p:nvSpPr>
        <p:spPr bwMode="auto">
          <a:xfrm>
            <a:off x="4359275" y="2720975"/>
            <a:ext cx="282575"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5" name="Text Box 48"/>
          <p:cNvSpPr txBox="1">
            <a:spLocks noChangeArrowheads="1"/>
          </p:cNvSpPr>
          <p:nvPr/>
        </p:nvSpPr>
        <p:spPr bwMode="auto">
          <a:xfrm>
            <a:off x="3944938" y="3292475"/>
            <a:ext cx="296862"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6" name="Text Box 49"/>
          <p:cNvSpPr txBox="1">
            <a:spLocks noChangeArrowheads="1"/>
          </p:cNvSpPr>
          <p:nvPr/>
        </p:nvSpPr>
        <p:spPr bwMode="auto">
          <a:xfrm>
            <a:off x="6915150" y="3292475"/>
            <a:ext cx="282575"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7" name="Text Box 50"/>
          <p:cNvSpPr txBox="1">
            <a:spLocks noChangeArrowheads="1"/>
          </p:cNvSpPr>
          <p:nvPr/>
        </p:nvSpPr>
        <p:spPr bwMode="auto">
          <a:xfrm>
            <a:off x="4875213" y="5249863"/>
            <a:ext cx="296862"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8" name="Text Box 51"/>
          <p:cNvSpPr txBox="1">
            <a:spLocks noChangeArrowheads="1"/>
          </p:cNvSpPr>
          <p:nvPr/>
        </p:nvSpPr>
        <p:spPr bwMode="auto">
          <a:xfrm>
            <a:off x="6048375" y="5249863"/>
            <a:ext cx="282575" cy="304800"/>
          </a:xfrm>
          <a:prstGeom prst="rect">
            <a:avLst/>
          </a:prstGeom>
          <a:noFill/>
          <a:ln w="9525">
            <a:noFill/>
            <a:miter lim="800000"/>
            <a:headEnd/>
            <a:tailEnd/>
          </a:ln>
        </p:spPr>
        <p:txBody>
          <a:bodyPr wrap="none">
            <a:spAutoFit/>
          </a:bodyPr>
          <a:lstStyle/>
          <a:p>
            <a:r>
              <a:rPr lang="es-ES" sz="1400" b="1">
                <a:latin typeface="Arial" charset="0"/>
                <a:sym typeface="Symbol" pitchFamily="18" charset="2"/>
              </a:rPr>
              <a:t></a:t>
            </a:r>
            <a:endParaRPr lang="es-ES" sz="1400" b="1">
              <a:latin typeface="Arial" charset="0"/>
            </a:endParaRPr>
          </a:p>
        </p:txBody>
      </p:sp>
      <p:sp>
        <p:nvSpPr>
          <p:cNvPr id="32819" name="Rectangle 52"/>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32820" name="Text Box 53"/>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Encaminamiento</a:t>
            </a:r>
          </a:p>
        </p:txBody>
      </p:sp>
      <p:grpSp>
        <p:nvGrpSpPr>
          <p:cNvPr id="58" name="Group 108"/>
          <p:cNvGrpSpPr>
            <a:grpSpLocks/>
          </p:cNvGrpSpPr>
          <p:nvPr/>
        </p:nvGrpSpPr>
        <p:grpSpPr bwMode="auto">
          <a:xfrm>
            <a:off x="28004" y="1522794"/>
            <a:ext cx="1751012" cy="796925"/>
            <a:chOff x="33" y="821"/>
            <a:chExt cx="1103" cy="502"/>
          </a:xfrm>
        </p:grpSpPr>
        <p:grpSp>
          <p:nvGrpSpPr>
            <p:cNvPr id="59" name="Group 109"/>
            <p:cNvGrpSpPr>
              <a:grpSpLocks/>
            </p:cNvGrpSpPr>
            <p:nvPr/>
          </p:nvGrpSpPr>
          <p:grpSpPr bwMode="auto">
            <a:xfrm>
              <a:off x="80" y="1131"/>
              <a:ext cx="1056" cy="192"/>
              <a:chOff x="80" y="862"/>
              <a:chExt cx="1056" cy="192"/>
            </a:xfrm>
          </p:grpSpPr>
          <p:sp>
            <p:nvSpPr>
              <p:cNvPr id="61" name="AutoShape 110"/>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62" name="Text Box 111"/>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60" name="Freeform 112"/>
            <p:cNvSpPr>
              <a:spLocks/>
            </p:cNvSpPr>
            <p:nvPr/>
          </p:nvSpPr>
          <p:spPr bwMode="auto">
            <a:xfrm>
              <a:off x="33" y="821"/>
              <a:ext cx="207" cy="402"/>
            </a:xfrm>
            <a:custGeom>
              <a:avLst/>
              <a:gdLst>
                <a:gd name="T0" fmla="*/ 207 w 207"/>
                <a:gd name="T1" fmla="*/ 0 h 162"/>
                <a:gd name="T2" fmla="*/ 0 w 207"/>
                <a:gd name="T3" fmla="*/ 0 h 162"/>
                <a:gd name="T4" fmla="*/ 0 w 207"/>
                <a:gd name="T5" fmla="*/ 37853 h 162"/>
                <a:gd name="T6" fmla="*/ 48 w 207"/>
                <a:gd name="T7" fmla="*/ 37853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1538"/>
                                        </p:tgtEl>
                                        <p:attrNameLst>
                                          <p:attrName>style.visibility</p:attrName>
                                        </p:attrNameLst>
                                      </p:cBhvr>
                                      <p:to>
                                        <p:strVal val="visible"/>
                                      </p:to>
                                    </p:set>
                                    <p:anim calcmode="lin" valueType="num">
                                      <p:cBhvr additive="base">
                                        <p:cTn id="7" dur="500" fill="hold"/>
                                        <p:tgtEl>
                                          <p:spTgt spid="661538"/>
                                        </p:tgtEl>
                                        <p:attrNameLst>
                                          <p:attrName>ppt_x</p:attrName>
                                        </p:attrNameLst>
                                      </p:cBhvr>
                                      <p:tavLst>
                                        <p:tav tm="0">
                                          <p:val>
                                            <p:strVal val="#ppt_x"/>
                                          </p:val>
                                        </p:tav>
                                        <p:tav tm="100000">
                                          <p:val>
                                            <p:strVal val="#ppt_x"/>
                                          </p:val>
                                        </p:tav>
                                      </p:tavLst>
                                    </p:anim>
                                    <p:anim calcmode="lin" valueType="num">
                                      <p:cBhvr additive="base">
                                        <p:cTn id="8" dur="500" fill="hold"/>
                                        <p:tgtEl>
                                          <p:spTgt spid="6615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1535"/>
                                        </p:tgtEl>
                                        <p:attrNameLst>
                                          <p:attrName>style.visibility</p:attrName>
                                        </p:attrNameLst>
                                      </p:cBhvr>
                                      <p:to>
                                        <p:strVal val="visible"/>
                                      </p:to>
                                    </p:set>
                                    <p:anim calcmode="lin" valueType="num">
                                      <p:cBhvr additive="base">
                                        <p:cTn id="13" dur="500" fill="hold"/>
                                        <p:tgtEl>
                                          <p:spTgt spid="661535"/>
                                        </p:tgtEl>
                                        <p:attrNameLst>
                                          <p:attrName>ppt_x</p:attrName>
                                        </p:attrNameLst>
                                      </p:cBhvr>
                                      <p:tavLst>
                                        <p:tav tm="0">
                                          <p:val>
                                            <p:strVal val="#ppt_x"/>
                                          </p:val>
                                        </p:tav>
                                        <p:tav tm="100000">
                                          <p:val>
                                            <p:strVal val="#ppt_x"/>
                                          </p:val>
                                        </p:tav>
                                      </p:tavLst>
                                    </p:anim>
                                    <p:anim calcmode="lin" valueType="num">
                                      <p:cBhvr additive="base">
                                        <p:cTn id="14" dur="500" fill="hold"/>
                                        <p:tgtEl>
                                          <p:spTgt spid="6615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1536"/>
                                        </p:tgtEl>
                                        <p:attrNameLst>
                                          <p:attrName>style.visibility</p:attrName>
                                        </p:attrNameLst>
                                      </p:cBhvr>
                                      <p:to>
                                        <p:strVal val="visible"/>
                                      </p:to>
                                    </p:set>
                                    <p:anim calcmode="lin" valueType="num">
                                      <p:cBhvr additive="base">
                                        <p:cTn id="19" dur="500" fill="hold"/>
                                        <p:tgtEl>
                                          <p:spTgt spid="661536"/>
                                        </p:tgtEl>
                                        <p:attrNameLst>
                                          <p:attrName>ppt_x</p:attrName>
                                        </p:attrNameLst>
                                      </p:cBhvr>
                                      <p:tavLst>
                                        <p:tav tm="0">
                                          <p:val>
                                            <p:strVal val="#ppt_x"/>
                                          </p:val>
                                        </p:tav>
                                        <p:tav tm="100000">
                                          <p:val>
                                            <p:strVal val="#ppt_x"/>
                                          </p:val>
                                        </p:tav>
                                      </p:tavLst>
                                    </p:anim>
                                    <p:anim calcmode="lin" valueType="num">
                                      <p:cBhvr additive="base">
                                        <p:cTn id="20" dur="500" fill="hold"/>
                                        <p:tgtEl>
                                          <p:spTgt spid="6615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1537"/>
                                        </p:tgtEl>
                                        <p:attrNameLst>
                                          <p:attrName>style.visibility</p:attrName>
                                        </p:attrNameLst>
                                      </p:cBhvr>
                                      <p:to>
                                        <p:strVal val="visible"/>
                                      </p:to>
                                    </p:set>
                                    <p:anim calcmode="lin" valueType="num">
                                      <p:cBhvr additive="base">
                                        <p:cTn id="25" dur="500" fill="hold"/>
                                        <p:tgtEl>
                                          <p:spTgt spid="661537"/>
                                        </p:tgtEl>
                                        <p:attrNameLst>
                                          <p:attrName>ppt_x</p:attrName>
                                        </p:attrNameLst>
                                      </p:cBhvr>
                                      <p:tavLst>
                                        <p:tav tm="0">
                                          <p:val>
                                            <p:strVal val="#ppt_x"/>
                                          </p:val>
                                        </p:tav>
                                        <p:tav tm="100000">
                                          <p:val>
                                            <p:strVal val="#ppt_x"/>
                                          </p:val>
                                        </p:tav>
                                      </p:tavLst>
                                    </p:anim>
                                    <p:anim calcmode="lin" valueType="num">
                                      <p:cBhvr additive="base">
                                        <p:cTn id="26" dur="500" fill="hold"/>
                                        <p:tgtEl>
                                          <p:spTgt spid="661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35" grpId="0" animBg="1"/>
      <p:bldP spid="661536" grpId="0" animBg="1"/>
      <p:bldP spid="661537" grpId="0" animBg="1"/>
      <p:bldP spid="6615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1819275" y="2036763"/>
            <a:ext cx="0" cy="4214812"/>
          </a:xfrm>
          <a:prstGeom prst="line">
            <a:avLst/>
          </a:prstGeom>
          <a:noFill/>
          <a:ln w="25400">
            <a:solidFill>
              <a:schemeClr val="accent2"/>
            </a:solidFill>
            <a:round/>
            <a:headEnd/>
            <a:tailEnd/>
          </a:ln>
        </p:spPr>
        <p:txBody>
          <a:bodyPr/>
          <a:lstStyle/>
          <a:p>
            <a:endParaRPr lang="es-ES"/>
          </a:p>
        </p:txBody>
      </p:sp>
      <p:sp>
        <p:nvSpPr>
          <p:cNvPr id="34819" name="Line 3"/>
          <p:cNvSpPr>
            <a:spLocks noChangeShapeType="1"/>
          </p:cNvSpPr>
          <p:nvPr/>
        </p:nvSpPr>
        <p:spPr bwMode="auto">
          <a:xfrm>
            <a:off x="8353425" y="3548063"/>
            <a:ext cx="0" cy="1668462"/>
          </a:xfrm>
          <a:prstGeom prst="line">
            <a:avLst/>
          </a:prstGeom>
          <a:noFill/>
          <a:ln w="25400">
            <a:solidFill>
              <a:schemeClr val="accent2"/>
            </a:solidFill>
            <a:round/>
            <a:headEnd/>
            <a:tailEnd/>
          </a:ln>
        </p:spPr>
        <p:txBody>
          <a:bodyPr/>
          <a:lstStyle/>
          <a:p>
            <a:endParaRPr lang="es-ES"/>
          </a:p>
        </p:txBody>
      </p:sp>
      <p:sp>
        <p:nvSpPr>
          <p:cNvPr id="34820" name="Line 4"/>
          <p:cNvSpPr>
            <a:spLocks noChangeShapeType="1"/>
          </p:cNvSpPr>
          <p:nvPr/>
        </p:nvSpPr>
        <p:spPr bwMode="auto">
          <a:xfrm>
            <a:off x="1624013" y="4103688"/>
            <a:ext cx="1416050" cy="1587"/>
          </a:xfrm>
          <a:prstGeom prst="line">
            <a:avLst/>
          </a:prstGeom>
          <a:noFill/>
          <a:ln w="9525">
            <a:solidFill>
              <a:schemeClr val="accent2"/>
            </a:solidFill>
            <a:round/>
            <a:headEnd/>
            <a:tailEnd/>
          </a:ln>
        </p:spPr>
        <p:txBody>
          <a:bodyPr/>
          <a:lstStyle/>
          <a:p>
            <a:endParaRPr lang="es-ES"/>
          </a:p>
        </p:txBody>
      </p:sp>
      <p:sp>
        <p:nvSpPr>
          <p:cNvPr id="34821" name="Line 5"/>
          <p:cNvSpPr>
            <a:spLocks noChangeShapeType="1"/>
          </p:cNvSpPr>
          <p:nvPr/>
        </p:nvSpPr>
        <p:spPr bwMode="auto">
          <a:xfrm>
            <a:off x="7105650" y="4103688"/>
            <a:ext cx="1247775" cy="1587"/>
          </a:xfrm>
          <a:prstGeom prst="line">
            <a:avLst/>
          </a:prstGeom>
          <a:noFill/>
          <a:ln w="9525">
            <a:solidFill>
              <a:schemeClr val="accent2"/>
            </a:solidFill>
            <a:round/>
            <a:headEnd/>
            <a:tailEnd/>
          </a:ln>
        </p:spPr>
        <p:txBody>
          <a:bodyPr/>
          <a:lstStyle/>
          <a:p>
            <a:endParaRPr lang="es-ES"/>
          </a:p>
        </p:txBody>
      </p:sp>
      <p:sp>
        <p:nvSpPr>
          <p:cNvPr id="34822" name="Text Box 6"/>
          <p:cNvSpPr txBox="1">
            <a:spLocks noChangeArrowheads="1"/>
          </p:cNvSpPr>
          <p:nvPr/>
        </p:nvSpPr>
        <p:spPr bwMode="auto">
          <a:xfrm>
            <a:off x="1874838" y="3786188"/>
            <a:ext cx="1165225"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165.12.0.1</a:t>
            </a:r>
            <a:endParaRPr lang="es-ES" sz="1400" b="1">
              <a:latin typeface="Arial" charset="0"/>
            </a:endParaRPr>
          </a:p>
        </p:txBody>
      </p:sp>
      <p:sp>
        <p:nvSpPr>
          <p:cNvPr id="34823" name="Text Box 7"/>
          <p:cNvSpPr txBox="1">
            <a:spLocks noChangeArrowheads="1"/>
          </p:cNvSpPr>
          <p:nvPr/>
        </p:nvSpPr>
        <p:spPr bwMode="auto">
          <a:xfrm>
            <a:off x="3738523" y="3786188"/>
            <a:ext cx="1584325" cy="304800"/>
          </a:xfrm>
          <a:prstGeom prst="rect">
            <a:avLst/>
          </a:prstGeom>
          <a:noFill/>
          <a:ln w="9525">
            <a:noFill/>
            <a:miter lim="800000"/>
            <a:headEnd/>
            <a:tailEnd/>
          </a:ln>
        </p:spPr>
        <p:txBody>
          <a:bodyPr>
            <a:spAutoFit/>
          </a:bodyPr>
          <a:lstStyle/>
          <a:p>
            <a:pPr>
              <a:spcBef>
                <a:spcPct val="50000"/>
              </a:spcBef>
            </a:pPr>
            <a:r>
              <a:rPr lang="es-ES_tradnl" sz="1400" b="1" dirty="0">
                <a:latin typeface="Arial" charset="0"/>
              </a:rPr>
              <a:t>192.168.2.1</a:t>
            </a:r>
            <a:endParaRPr lang="es-ES" sz="1400" b="1" dirty="0">
              <a:latin typeface="Arial" charset="0"/>
            </a:endParaRPr>
          </a:p>
        </p:txBody>
      </p:sp>
      <p:sp>
        <p:nvSpPr>
          <p:cNvPr id="665608" name="Text Box 8"/>
          <p:cNvSpPr txBox="1">
            <a:spLocks noChangeArrowheads="1"/>
          </p:cNvSpPr>
          <p:nvPr/>
        </p:nvSpPr>
        <p:spPr bwMode="auto">
          <a:xfrm>
            <a:off x="1524000" y="4705350"/>
            <a:ext cx="2665413" cy="676275"/>
          </a:xfrm>
          <a:prstGeom prst="rect">
            <a:avLst/>
          </a:prstGeom>
          <a:noFill/>
          <a:ln w="9525">
            <a:solidFill>
              <a:schemeClr val="tx1"/>
            </a:solidFill>
            <a:miter lim="800000"/>
            <a:headEnd/>
            <a:tailEnd/>
          </a:ln>
        </p:spPr>
        <p:txBody>
          <a:bodyPr>
            <a:spAutoFit/>
          </a:bodyPr>
          <a:lstStyle/>
          <a:p>
            <a:pPr>
              <a:lnSpc>
                <a:spcPct val="70000"/>
              </a:lnSpc>
              <a:spcBef>
                <a:spcPct val="30000"/>
              </a:spcBef>
            </a:pPr>
            <a:r>
              <a:rPr lang="es-ES_tradnl" sz="1400" b="1">
                <a:latin typeface="Arial" charset="0"/>
              </a:rPr>
              <a:t>A 207.1.1.0 por 192.168.1.2</a:t>
            </a:r>
          </a:p>
          <a:p>
            <a:pPr>
              <a:lnSpc>
                <a:spcPct val="70000"/>
              </a:lnSpc>
              <a:spcBef>
                <a:spcPct val="30000"/>
              </a:spcBef>
            </a:pPr>
            <a:r>
              <a:rPr lang="es-ES_tradnl" sz="1400" b="1">
                <a:latin typeface="Arial" charset="0"/>
              </a:rPr>
              <a:t>A 213.1.1.0 por 192.168.2.2</a:t>
            </a:r>
          </a:p>
          <a:p>
            <a:pPr>
              <a:lnSpc>
                <a:spcPct val="70000"/>
              </a:lnSpc>
              <a:spcBef>
                <a:spcPct val="30000"/>
              </a:spcBef>
            </a:pPr>
            <a:r>
              <a:rPr lang="es-ES_tradnl" sz="1400" b="1">
                <a:latin typeface="Arial" charset="0"/>
              </a:rPr>
              <a:t>A 215.1.1.0 por 192.168.3.2</a:t>
            </a:r>
            <a:endParaRPr lang="es-ES" sz="1400" b="1">
              <a:latin typeface="Arial" charset="0"/>
            </a:endParaRPr>
          </a:p>
        </p:txBody>
      </p:sp>
      <p:sp>
        <p:nvSpPr>
          <p:cNvPr id="34825" name="Text Box 9"/>
          <p:cNvSpPr txBox="1">
            <a:spLocks noChangeArrowheads="1"/>
          </p:cNvSpPr>
          <p:nvPr/>
        </p:nvSpPr>
        <p:spPr bwMode="auto">
          <a:xfrm>
            <a:off x="1612900" y="1941513"/>
            <a:ext cx="1498600" cy="614362"/>
          </a:xfrm>
          <a:prstGeom prst="rect">
            <a:avLst/>
          </a:prstGeom>
          <a:noFill/>
          <a:ln w="9525">
            <a:noFill/>
            <a:miter lim="800000"/>
            <a:headEnd/>
            <a:tailEnd/>
          </a:ln>
        </p:spPr>
        <p:txBody>
          <a:bodyPr>
            <a:spAutoFit/>
          </a:bodyPr>
          <a:lstStyle/>
          <a:p>
            <a:pPr algn="ctr">
              <a:lnSpc>
                <a:spcPct val="80000"/>
              </a:lnSpc>
              <a:spcBef>
                <a:spcPct val="30000"/>
              </a:spcBef>
            </a:pPr>
            <a:r>
              <a:rPr lang="es-ES_tradnl" sz="1800" b="1">
                <a:latin typeface="Arial" charset="0"/>
              </a:rPr>
              <a:t>LAN A</a:t>
            </a:r>
          </a:p>
          <a:p>
            <a:pPr algn="ctr">
              <a:lnSpc>
                <a:spcPct val="80000"/>
              </a:lnSpc>
              <a:spcBef>
                <a:spcPct val="30000"/>
              </a:spcBef>
            </a:pPr>
            <a:r>
              <a:rPr lang="es-ES_tradnl" sz="1800" b="1">
                <a:latin typeface="Arial" charset="0"/>
              </a:rPr>
              <a:t>165.12.0.0</a:t>
            </a:r>
            <a:endParaRPr lang="es-ES" sz="1800" b="1">
              <a:latin typeface="Arial" charset="0"/>
            </a:endParaRPr>
          </a:p>
        </p:txBody>
      </p:sp>
      <p:sp>
        <p:nvSpPr>
          <p:cNvPr id="34826" name="Text Box 10"/>
          <p:cNvSpPr txBox="1">
            <a:spLocks noChangeArrowheads="1"/>
          </p:cNvSpPr>
          <p:nvPr/>
        </p:nvSpPr>
        <p:spPr bwMode="auto">
          <a:xfrm>
            <a:off x="7500938" y="2849563"/>
            <a:ext cx="1500187" cy="614362"/>
          </a:xfrm>
          <a:prstGeom prst="rect">
            <a:avLst/>
          </a:prstGeom>
          <a:noFill/>
          <a:ln w="9525">
            <a:noFill/>
            <a:miter lim="800000"/>
            <a:headEnd/>
            <a:tailEnd/>
          </a:ln>
        </p:spPr>
        <p:txBody>
          <a:bodyPr>
            <a:spAutoFit/>
          </a:bodyPr>
          <a:lstStyle/>
          <a:p>
            <a:pPr algn="ctr">
              <a:lnSpc>
                <a:spcPct val="80000"/>
              </a:lnSpc>
              <a:spcBef>
                <a:spcPct val="30000"/>
              </a:spcBef>
            </a:pPr>
            <a:r>
              <a:rPr lang="es-ES_tradnl" sz="1800" b="1">
                <a:latin typeface="Arial" charset="0"/>
              </a:rPr>
              <a:t>LAN C</a:t>
            </a:r>
          </a:p>
          <a:p>
            <a:pPr algn="ctr">
              <a:lnSpc>
                <a:spcPct val="80000"/>
              </a:lnSpc>
              <a:spcBef>
                <a:spcPct val="30000"/>
              </a:spcBef>
            </a:pPr>
            <a:r>
              <a:rPr lang="es-ES_tradnl" sz="1800" b="1">
                <a:latin typeface="Arial" charset="0"/>
              </a:rPr>
              <a:t>213.1.1.0</a:t>
            </a:r>
            <a:endParaRPr lang="es-ES" sz="1800" b="1">
              <a:latin typeface="Arial" charset="0"/>
            </a:endParaRPr>
          </a:p>
        </p:txBody>
      </p:sp>
      <p:sp>
        <p:nvSpPr>
          <p:cNvPr id="34827" name="Freeform 11"/>
          <p:cNvSpPr>
            <a:spLocks/>
          </p:cNvSpPr>
          <p:nvPr/>
        </p:nvSpPr>
        <p:spPr bwMode="auto">
          <a:xfrm>
            <a:off x="3360738" y="4103688"/>
            <a:ext cx="3413125" cy="7937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34828" name="Text Box 12"/>
          <p:cNvSpPr txBox="1">
            <a:spLocks noChangeArrowheads="1"/>
          </p:cNvSpPr>
          <p:nvPr/>
        </p:nvSpPr>
        <p:spPr bwMode="auto">
          <a:xfrm>
            <a:off x="7275513" y="3786188"/>
            <a:ext cx="15811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213.1.1.1</a:t>
            </a:r>
            <a:endParaRPr lang="es-ES" sz="1400" b="1">
              <a:latin typeface="Arial" charset="0"/>
            </a:endParaRPr>
          </a:p>
        </p:txBody>
      </p:sp>
      <p:sp>
        <p:nvSpPr>
          <p:cNvPr id="34829" name="Text Box 13"/>
          <p:cNvSpPr txBox="1">
            <a:spLocks noChangeArrowheads="1"/>
          </p:cNvSpPr>
          <p:nvPr/>
        </p:nvSpPr>
        <p:spPr bwMode="auto">
          <a:xfrm>
            <a:off x="5335588" y="3865563"/>
            <a:ext cx="1582737"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192.168.2.2</a:t>
            </a:r>
            <a:endParaRPr lang="es-ES" sz="1400" b="1">
              <a:latin typeface="Arial" charset="0"/>
            </a:endParaRPr>
          </a:p>
        </p:txBody>
      </p:sp>
      <p:sp>
        <p:nvSpPr>
          <p:cNvPr id="665614" name="Text Box 14"/>
          <p:cNvSpPr txBox="1">
            <a:spLocks noChangeArrowheads="1"/>
          </p:cNvSpPr>
          <p:nvPr/>
        </p:nvSpPr>
        <p:spPr bwMode="auto">
          <a:xfrm>
            <a:off x="5556250" y="4422775"/>
            <a:ext cx="2582863" cy="314325"/>
          </a:xfrm>
          <a:prstGeom prst="rect">
            <a:avLst/>
          </a:prstGeom>
          <a:noFill/>
          <a:ln w="9525">
            <a:solidFill>
              <a:schemeClr val="tx1"/>
            </a:solidFill>
            <a:miter lim="800000"/>
            <a:headEnd/>
            <a:tailEnd/>
          </a:ln>
        </p:spPr>
        <p:txBody>
          <a:bodyPr>
            <a:spAutoFit/>
          </a:bodyPr>
          <a:lstStyle/>
          <a:p>
            <a:pPr algn="ctr">
              <a:spcBef>
                <a:spcPct val="25000"/>
              </a:spcBef>
            </a:pPr>
            <a:r>
              <a:rPr lang="es-ES_tradnl" sz="1400" b="1">
                <a:latin typeface="Arial" charset="0"/>
              </a:rPr>
              <a:t>A 0.0.0.0 por 192.168.2.1</a:t>
            </a:r>
            <a:endParaRPr lang="es-ES" sz="1400" b="1">
              <a:latin typeface="Arial" charset="0"/>
            </a:endParaRPr>
          </a:p>
        </p:txBody>
      </p:sp>
      <p:sp>
        <p:nvSpPr>
          <p:cNvPr id="34831" name="Freeform 15"/>
          <p:cNvSpPr>
            <a:spLocks/>
          </p:cNvSpPr>
          <p:nvPr/>
        </p:nvSpPr>
        <p:spPr bwMode="auto">
          <a:xfrm rot="-2700000">
            <a:off x="3060700" y="3043238"/>
            <a:ext cx="2406650" cy="11747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34832" name="Freeform 16"/>
          <p:cNvSpPr>
            <a:spLocks/>
          </p:cNvSpPr>
          <p:nvPr/>
        </p:nvSpPr>
        <p:spPr bwMode="auto">
          <a:xfrm rot="2400000">
            <a:off x="3352800" y="4752975"/>
            <a:ext cx="1863725" cy="77788"/>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34833" name="Line 17"/>
          <p:cNvSpPr>
            <a:spLocks noChangeShapeType="1"/>
          </p:cNvSpPr>
          <p:nvPr/>
        </p:nvSpPr>
        <p:spPr bwMode="auto">
          <a:xfrm>
            <a:off x="5859463" y="2116138"/>
            <a:ext cx="914400" cy="1587"/>
          </a:xfrm>
          <a:prstGeom prst="line">
            <a:avLst/>
          </a:prstGeom>
          <a:noFill/>
          <a:ln w="9525">
            <a:solidFill>
              <a:schemeClr val="accent2"/>
            </a:solidFill>
            <a:round/>
            <a:headEnd/>
            <a:tailEnd/>
          </a:ln>
        </p:spPr>
        <p:txBody>
          <a:bodyPr/>
          <a:lstStyle/>
          <a:p>
            <a:endParaRPr lang="es-ES"/>
          </a:p>
        </p:txBody>
      </p:sp>
      <p:sp>
        <p:nvSpPr>
          <p:cNvPr id="34834" name="Line 18"/>
          <p:cNvSpPr>
            <a:spLocks noChangeShapeType="1"/>
          </p:cNvSpPr>
          <p:nvPr/>
        </p:nvSpPr>
        <p:spPr bwMode="auto">
          <a:xfrm>
            <a:off x="6773863" y="1481138"/>
            <a:ext cx="0" cy="1033462"/>
          </a:xfrm>
          <a:prstGeom prst="line">
            <a:avLst/>
          </a:prstGeom>
          <a:noFill/>
          <a:ln w="25400">
            <a:solidFill>
              <a:schemeClr val="accent2"/>
            </a:solidFill>
            <a:round/>
            <a:headEnd/>
            <a:tailEnd/>
          </a:ln>
        </p:spPr>
        <p:txBody>
          <a:bodyPr/>
          <a:lstStyle/>
          <a:p>
            <a:endParaRPr lang="es-ES"/>
          </a:p>
        </p:txBody>
      </p:sp>
      <p:sp>
        <p:nvSpPr>
          <p:cNvPr id="34835" name="Text Box 19"/>
          <p:cNvSpPr txBox="1">
            <a:spLocks noChangeArrowheads="1"/>
          </p:cNvSpPr>
          <p:nvPr/>
        </p:nvSpPr>
        <p:spPr bwMode="auto">
          <a:xfrm>
            <a:off x="6424613" y="1419225"/>
            <a:ext cx="1498600" cy="614363"/>
          </a:xfrm>
          <a:prstGeom prst="rect">
            <a:avLst/>
          </a:prstGeom>
          <a:noFill/>
          <a:ln w="9525">
            <a:noFill/>
            <a:miter lim="800000"/>
            <a:headEnd/>
            <a:tailEnd/>
          </a:ln>
        </p:spPr>
        <p:txBody>
          <a:bodyPr>
            <a:spAutoFit/>
          </a:bodyPr>
          <a:lstStyle/>
          <a:p>
            <a:pPr algn="ctr">
              <a:lnSpc>
                <a:spcPct val="80000"/>
              </a:lnSpc>
              <a:spcBef>
                <a:spcPct val="30000"/>
              </a:spcBef>
            </a:pPr>
            <a:r>
              <a:rPr lang="es-ES_tradnl" sz="1800" b="1">
                <a:latin typeface="Arial" charset="0"/>
              </a:rPr>
              <a:t>LAN B</a:t>
            </a:r>
          </a:p>
          <a:p>
            <a:pPr algn="ctr">
              <a:lnSpc>
                <a:spcPct val="80000"/>
              </a:lnSpc>
              <a:spcBef>
                <a:spcPct val="30000"/>
              </a:spcBef>
            </a:pPr>
            <a:r>
              <a:rPr lang="es-ES_tradnl" sz="1800" b="1">
                <a:latin typeface="Arial" charset="0"/>
              </a:rPr>
              <a:t>207.1.1.0</a:t>
            </a:r>
            <a:endParaRPr lang="es-ES" sz="1800" b="1">
              <a:latin typeface="Arial" charset="0"/>
            </a:endParaRPr>
          </a:p>
        </p:txBody>
      </p:sp>
      <p:sp>
        <p:nvSpPr>
          <p:cNvPr id="34836" name="Line 20"/>
          <p:cNvSpPr>
            <a:spLocks noChangeShapeType="1"/>
          </p:cNvSpPr>
          <p:nvPr/>
        </p:nvSpPr>
        <p:spPr bwMode="auto">
          <a:xfrm>
            <a:off x="5486400" y="5773738"/>
            <a:ext cx="1000125" cy="1587"/>
          </a:xfrm>
          <a:prstGeom prst="line">
            <a:avLst/>
          </a:prstGeom>
          <a:noFill/>
          <a:ln w="9525">
            <a:solidFill>
              <a:schemeClr val="accent2"/>
            </a:solidFill>
            <a:round/>
            <a:headEnd/>
            <a:tailEnd/>
          </a:ln>
        </p:spPr>
        <p:txBody>
          <a:bodyPr/>
          <a:lstStyle/>
          <a:p>
            <a:endParaRPr lang="es-ES"/>
          </a:p>
        </p:txBody>
      </p:sp>
      <p:sp>
        <p:nvSpPr>
          <p:cNvPr id="34837" name="Line 21"/>
          <p:cNvSpPr>
            <a:spLocks noChangeShapeType="1"/>
          </p:cNvSpPr>
          <p:nvPr/>
        </p:nvSpPr>
        <p:spPr bwMode="auto">
          <a:xfrm>
            <a:off x="6486525" y="5216525"/>
            <a:ext cx="0" cy="1193800"/>
          </a:xfrm>
          <a:prstGeom prst="line">
            <a:avLst/>
          </a:prstGeom>
          <a:noFill/>
          <a:ln w="25400">
            <a:solidFill>
              <a:schemeClr val="accent2"/>
            </a:solidFill>
            <a:round/>
            <a:headEnd/>
            <a:tailEnd/>
          </a:ln>
        </p:spPr>
        <p:txBody>
          <a:bodyPr/>
          <a:lstStyle/>
          <a:p>
            <a:endParaRPr lang="es-ES"/>
          </a:p>
        </p:txBody>
      </p:sp>
      <p:sp>
        <p:nvSpPr>
          <p:cNvPr id="34838" name="Text Box 22"/>
          <p:cNvSpPr txBox="1">
            <a:spLocks noChangeArrowheads="1"/>
          </p:cNvSpPr>
          <p:nvPr/>
        </p:nvSpPr>
        <p:spPr bwMode="auto">
          <a:xfrm>
            <a:off x="6138863" y="6030913"/>
            <a:ext cx="1497012" cy="612775"/>
          </a:xfrm>
          <a:prstGeom prst="rect">
            <a:avLst/>
          </a:prstGeom>
          <a:noFill/>
          <a:ln w="9525">
            <a:noFill/>
            <a:miter lim="800000"/>
            <a:headEnd/>
            <a:tailEnd/>
          </a:ln>
        </p:spPr>
        <p:txBody>
          <a:bodyPr>
            <a:spAutoFit/>
          </a:bodyPr>
          <a:lstStyle/>
          <a:p>
            <a:pPr algn="ctr">
              <a:lnSpc>
                <a:spcPct val="80000"/>
              </a:lnSpc>
              <a:spcBef>
                <a:spcPct val="30000"/>
              </a:spcBef>
            </a:pPr>
            <a:r>
              <a:rPr lang="es-ES_tradnl" sz="1800" b="1">
                <a:latin typeface="Arial" charset="0"/>
              </a:rPr>
              <a:t>LAN D</a:t>
            </a:r>
          </a:p>
          <a:p>
            <a:pPr algn="ctr">
              <a:lnSpc>
                <a:spcPct val="80000"/>
              </a:lnSpc>
              <a:spcBef>
                <a:spcPct val="30000"/>
              </a:spcBef>
            </a:pPr>
            <a:r>
              <a:rPr lang="es-ES_tradnl" sz="1800" b="1">
                <a:latin typeface="Arial" charset="0"/>
              </a:rPr>
              <a:t>215.1.1.0</a:t>
            </a:r>
            <a:endParaRPr lang="es-ES" sz="1800" b="1">
              <a:latin typeface="Arial" charset="0"/>
            </a:endParaRPr>
          </a:p>
        </p:txBody>
      </p:sp>
      <p:sp>
        <p:nvSpPr>
          <p:cNvPr id="665623" name="Text Box 23"/>
          <p:cNvSpPr txBox="1">
            <a:spLocks noChangeArrowheads="1"/>
          </p:cNvSpPr>
          <p:nvPr/>
        </p:nvSpPr>
        <p:spPr bwMode="auto">
          <a:xfrm>
            <a:off x="3702050" y="6161088"/>
            <a:ext cx="2497138" cy="314325"/>
          </a:xfrm>
          <a:prstGeom prst="rect">
            <a:avLst/>
          </a:prstGeom>
          <a:noFill/>
          <a:ln w="9525">
            <a:solidFill>
              <a:schemeClr val="tx1"/>
            </a:solidFill>
            <a:miter lim="800000"/>
            <a:headEnd/>
            <a:tailEnd/>
          </a:ln>
        </p:spPr>
        <p:txBody>
          <a:bodyPr>
            <a:spAutoFit/>
          </a:bodyPr>
          <a:lstStyle/>
          <a:p>
            <a:pPr algn="ctr">
              <a:spcBef>
                <a:spcPct val="25000"/>
              </a:spcBef>
            </a:pPr>
            <a:r>
              <a:rPr lang="es-ES_tradnl" sz="1400" b="1">
                <a:latin typeface="Arial" charset="0"/>
              </a:rPr>
              <a:t>A 0.0.0.0 por 192.168.3.1</a:t>
            </a:r>
            <a:endParaRPr lang="es-ES" sz="1400" b="1">
              <a:latin typeface="Arial" charset="0"/>
            </a:endParaRPr>
          </a:p>
        </p:txBody>
      </p:sp>
      <p:sp>
        <p:nvSpPr>
          <p:cNvPr id="665624" name="Text Box 24"/>
          <p:cNvSpPr txBox="1">
            <a:spLocks noChangeArrowheads="1"/>
          </p:cNvSpPr>
          <p:nvPr/>
        </p:nvSpPr>
        <p:spPr bwMode="auto">
          <a:xfrm>
            <a:off x="4518025" y="2582863"/>
            <a:ext cx="2830513" cy="738187"/>
          </a:xfrm>
          <a:prstGeom prst="rect">
            <a:avLst/>
          </a:prstGeom>
          <a:noFill/>
          <a:ln w="9525">
            <a:solidFill>
              <a:schemeClr val="tx1"/>
            </a:solidFill>
            <a:miter lim="800000"/>
            <a:headEnd/>
            <a:tailEnd/>
          </a:ln>
        </p:spPr>
        <p:txBody>
          <a:bodyPr>
            <a:spAutoFit/>
          </a:bodyPr>
          <a:lstStyle/>
          <a:p>
            <a:pPr>
              <a:lnSpc>
                <a:spcPct val="80000"/>
              </a:lnSpc>
              <a:spcBef>
                <a:spcPct val="30000"/>
              </a:spcBef>
            </a:pPr>
            <a:r>
              <a:rPr lang="es-ES_tradnl" sz="1400" b="1">
                <a:latin typeface="Arial" charset="0"/>
              </a:rPr>
              <a:t>A 165.12.0.0 por 192.168.1.1</a:t>
            </a:r>
          </a:p>
          <a:p>
            <a:pPr>
              <a:lnSpc>
                <a:spcPct val="80000"/>
              </a:lnSpc>
              <a:spcBef>
                <a:spcPct val="30000"/>
              </a:spcBef>
            </a:pPr>
            <a:r>
              <a:rPr lang="es-ES_tradnl" sz="1400" b="1">
                <a:latin typeface="Arial" charset="0"/>
              </a:rPr>
              <a:t>A 213.1.1.0 por 192.168.1.1</a:t>
            </a:r>
          </a:p>
          <a:p>
            <a:pPr>
              <a:lnSpc>
                <a:spcPct val="80000"/>
              </a:lnSpc>
              <a:spcBef>
                <a:spcPct val="30000"/>
              </a:spcBef>
            </a:pPr>
            <a:r>
              <a:rPr lang="es-ES_tradnl" sz="1400" b="1">
                <a:latin typeface="Arial" charset="0"/>
              </a:rPr>
              <a:t>A 215.1.1.0 por 192.168.1.1</a:t>
            </a:r>
            <a:endParaRPr lang="es-ES" sz="1400" b="1">
              <a:latin typeface="Arial" charset="0"/>
            </a:endParaRPr>
          </a:p>
        </p:txBody>
      </p:sp>
      <p:sp>
        <p:nvSpPr>
          <p:cNvPr id="34841" name="Text Box 25"/>
          <p:cNvSpPr txBox="1">
            <a:spLocks noChangeArrowheads="1"/>
          </p:cNvSpPr>
          <p:nvPr/>
        </p:nvSpPr>
        <p:spPr bwMode="auto">
          <a:xfrm>
            <a:off x="3686175" y="4230688"/>
            <a:ext cx="1579563" cy="306387"/>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192.168.3.1</a:t>
            </a:r>
            <a:endParaRPr lang="es-ES" sz="1400" b="1">
              <a:latin typeface="Arial" charset="0"/>
            </a:endParaRPr>
          </a:p>
        </p:txBody>
      </p:sp>
      <p:sp>
        <p:nvSpPr>
          <p:cNvPr id="34842" name="Text Box 26"/>
          <p:cNvSpPr txBox="1">
            <a:spLocks noChangeArrowheads="1"/>
          </p:cNvSpPr>
          <p:nvPr/>
        </p:nvSpPr>
        <p:spPr bwMode="auto">
          <a:xfrm>
            <a:off x="4400550" y="4978400"/>
            <a:ext cx="1584325"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192.168.3.2</a:t>
            </a:r>
            <a:endParaRPr lang="es-ES" sz="1400" b="1">
              <a:latin typeface="Arial" charset="0"/>
            </a:endParaRPr>
          </a:p>
        </p:txBody>
      </p:sp>
      <p:sp>
        <p:nvSpPr>
          <p:cNvPr id="34843" name="Text Box 27"/>
          <p:cNvSpPr txBox="1">
            <a:spLocks noChangeArrowheads="1"/>
          </p:cNvSpPr>
          <p:nvPr/>
        </p:nvSpPr>
        <p:spPr bwMode="auto">
          <a:xfrm>
            <a:off x="2641600" y="3308350"/>
            <a:ext cx="1331913"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192.168.1.1</a:t>
            </a:r>
            <a:endParaRPr lang="es-ES" sz="1400" b="1">
              <a:latin typeface="Arial" charset="0"/>
            </a:endParaRPr>
          </a:p>
        </p:txBody>
      </p:sp>
      <p:sp>
        <p:nvSpPr>
          <p:cNvPr id="34844" name="Text Box 28"/>
          <p:cNvSpPr txBox="1">
            <a:spLocks noChangeArrowheads="1"/>
          </p:cNvSpPr>
          <p:nvPr/>
        </p:nvSpPr>
        <p:spPr bwMode="auto">
          <a:xfrm>
            <a:off x="3732213" y="2195513"/>
            <a:ext cx="1246187"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192.168.1.2</a:t>
            </a:r>
            <a:endParaRPr lang="es-ES" sz="1400" b="1">
              <a:latin typeface="Arial" charset="0"/>
            </a:endParaRPr>
          </a:p>
        </p:txBody>
      </p:sp>
      <p:sp>
        <p:nvSpPr>
          <p:cNvPr id="34845" name="Text Box 29"/>
          <p:cNvSpPr txBox="1">
            <a:spLocks noChangeArrowheads="1"/>
          </p:cNvSpPr>
          <p:nvPr/>
        </p:nvSpPr>
        <p:spPr bwMode="auto">
          <a:xfrm>
            <a:off x="5694363" y="1798638"/>
            <a:ext cx="1582737" cy="306387"/>
          </a:xfrm>
          <a:prstGeom prst="rect">
            <a:avLst/>
          </a:prstGeom>
          <a:noFill/>
          <a:ln w="9525">
            <a:noFill/>
            <a:miter lim="800000"/>
            <a:headEnd/>
            <a:tailEnd/>
          </a:ln>
        </p:spPr>
        <p:txBody>
          <a:bodyPr>
            <a:spAutoFit/>
          </a:bodyPr>
          <a:lstStyle/>
          <a:p>
            <a:pPr>
              <a:spcBef>
                <a:spcPct val="50000"/>
              </a:spcBef>
            </a:pPr>
            <a:r>
              <a:rPr lang="es-ES_tradnl" sz="1400" b="1">
                <a:latin typeface="Arial" charset="0"/>
              </a:rPr>
              <a:t>207.1.1.1</a:t>
            </a:r>
            <a:endParaRPr lang="es-ES" sz="1400" b="1">
              <a:latin typeface="Arial" charset="0"/>
            </a:endParaRPr>
          </a:p>
        </p:txBody>
      </p:sp>
      <p:sp>
        <p:nvSpPr>
          <p:cNvPr id="34846" name="Text Box 30"/>
          <p:cNvSpPr txBox="1">
            <a:spLocks noChangeArrowheads="1"/>
          </p:cNvSpPr>
          <p:nvPr/>
        </p:nvSpPr>
        <p:spPr bwMode="auto">
          <a:xfrm>
            <a:off x="5407025" y="5456238"/>
            <a:ext cx="1582738"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215.1.1.1</a:t>
            </a:r>
            <a:endParaRPr lang="es-ES" sz="1400" b="1">
              <a:latin typeface="Arial" charset="0"/>
            </a:endParaRPr>
          </a:p>
        </p:txBody>
      </p:sp>
      <p:sp>
        <p:nvSpPr>
          <p:cNvPr id="665631" name="Text Box 31"/>
          <p:cNvSpPr txBox="1">
            <a:spLocks noChangeArrowheads="1"/>
          </p:cNvSpPr>
          <p:nvPr/>
        </p:nvSpPr>
        <p:spPr bwMode="auto">
          <a:xfrm>
            <a:off x="7727950" y="5376863"/>
            <a:ext cx="1416050" cy="701675"/>
          </a:xfrm>
          <a:prstGeom prst="rect">
            <a:avLst/>
          </a:prstGeom>
          <a:noFill/>
          <a:ln w="9525">
            <a:noFill/>
            <a:miter lim="800000"/>
            <a:headEnd/>
            <a:tailEnd/>
          </a:ln>
        </p:spPr>
        <p:txBody>
          <a:bodyPr>
            <a:spAutoFit/>
          </a:bodyPr>
          <a:lstStyle/>
          <a:p>
            <a:pPr>
              <a:spcBef>
                <a:spcPct val="50000"/>
              </a:spcBef>
            </a:pPr>
            <a:r>
              <a:rPr lang="es-ES_tradnl" sz="2000">
                <a:latin typeface="Times New Roman" pitchFamily="18" charset="0"/>
              </a:rPr>
              <a:t>Ruta por defecto</a:t>
            </a:r>
            <a:endParaRPr lang="es-ES" sz="2000">
              <a:latin typeface="Times New Roman" pitchFamily="18" charset="0"/>
            </a:endParaRPr>
          </a:p>
        </p:txBody>
      </p:sp>
      <p:sp>
        <p:nvSpPr>
          <p:cNvPr id="665632" name="Line 32"/>
          <p:cNvSpPr>
            <a:spLocks noChangeShapeType="1"/>
          </p:cNvSpPr>
          <p:nvPr/>
        </p:nvSpPr>
        <p:spPr bwMode="auto">
          <a:xfrm flipH="1" flipV="1">
            <a:off x="7294563" y="4819650"/>
            <a:ext cx="915987" cy="636588"/>
          </a:xfrm>
          <a:prstGeom prst="line">
            <a:avLst/>
          </a:prstGeom>
          <a:noFill/>
          <a:ln w="9525">
            <a:solidFill>
              <a:schemeClr val="tx1"/>
            </a:solidFill>
            <a:round/>
            <a:headEnd/>
            <a:tailEnd type="triangle" w="med" len="med"/>
          </a:ln>
        </p:spPr>
        <p:txBody>
          <a:bodyPr/>
          <a:lstStyle/>
          <a:p>
            <a:endParaRPr lang="es-ES"/>
          </a:p>
        </p:txBody>
      </p:sp>
      <p:sp>
        <p:nvSpPr>
          <p:cNvPr id="34849" name="Line 33"/>
          <p:cNvSpPr>
            <a:spLocks noChangeShapeType="1"/>
          </p:cNvSpPr>
          <p:nvPr/>
        </p:nvSpPr>
        <p:spPr bwMode="auto">
          <a:xfrm flipV="1">
            <a:off x="3398838" y="4468813"/>
            <a:ext cx="0" cy="238125"/>
          </a:xfrm>
          <a:prstGeom prst="line">
            <a:avLst/>
          </a:prstGeom>
          <a:noFill/>
          <a:ln w="9525">
            <a:solidFill>
              <a:schemeClr val="tx1"/>
            </a:solidFill>
            <a:round/>
            <a:headEnd/>
            <a:tailEnd type="triangle" w="med" len="med"/>
          </a:ln>
        </p:spPr>
        <p:txBody>
          <a:bodyPr/>
          <a:lstStyle/>
          <a:p>
            <a:endParaRPr lang="es-ES"/>
          </a:p>
        </p:txBody>
      </p:sp>
      <p:pic>
        <p:nvPicPr>
          <p:cNvPr id="34850" name="Picture 35"/>
          <p:cNvPicPr>
            <a:picLocks noChangeArrowheads="1"/>
          </p:cNvPicPr>
          <p:nvPr/>
        </p:nvPicPr>
        <p:blipFill>
          <a:blip r:embed="rId3"/>
          <a:srcRect/>
          <a:stretch>
            <a:fillRect/>
          </a:stretch>
        </p:blipFill>
        <p:spPr bwMode="auto">
          <a:xfrm>
            <a:off x="2828925" y="3706813"/>
            <a:ext cx="1073150" cy="795337"/>
          </a:xfrm>
          <a:prstGeom prst="rect">
            <a:avLst/>
          </a:prstGeom>
          <a:noFill/>
          <a:ln w="12700">
            <a:noFill/>
            <a:miter lim="800000"/>
            <a:headEnd/>
            <a:tailEnd/>
          </a:ln>
        </p:spPr>
      </p:pic>
      <p:pic>
        <p:nvPicPr>
          <p:cNvPr id="34851" name="Picture 36"/>
          <p:cNvPicPr>
            <a:picLocks noChangeArrowheads="1"/>
          </p:cNvPicPr>
          <p:nvPr/>
        </p:nvPicPr>
        <p:blipFill>
          <a:blip r:embed="rId3"/>
          <a:srcRect/>
          <a:stretch>
            <a:fillRect/>
          </a:stretch>
        </p:blipFill>
        <p:spPr bwMode="auto">
          <a:xfrm>
            <a:off x="6419850" y="3706813"/>
            <a:ext cx="1073150" cy="795337"/>
          </a:xfrm>
          <a:prstGeom prst="rect">
            <a:avLst/>
          </a:prstGeom>
          <a:noFill/>
          <a:ln w="12700">
            <a:noFill/>
            <a:miter lim="800000"/>
            <a:headEnd/>
            <a:tailEnd/>
          </a:ln>
        </p:spPr>
      </p:pic>
      <p:pic>
        <p:nvPicPr>
          <p:cNvPr id="34852" name="Picture 37"/>
          <p:cNvPicPr>
            <a:picLocks noChangeArrowheads="1"/>
          </p:cNvPicPr>
          <p:nvPr/>
        </p:nvPicPr>
        <p:blipFill>
          <a:blip r:embed="rId3"/>
          <a:srcRect/>
          <a:stretch>
            <a:fillRect/>
          </a:stretch>
        </p:blipFill>
        <p:spPr bwMode="auto">
          <a:xfrm>
            <a:off x="4616450" y="5376863"/>
            <a:ext cx="1071563" cy="793750"/>
          </a:xfrm>
          <a:prstGeom prst="rect">
            <a:avLst/>
          </a:prstGeom>
          <a:noFill/>
          <a:ln w="12700">
            <a:noFill/>
            <a:miter lim="800000"/>
            <a:headEnd/>
            <a:tailEnd/>
          </a:ln>
        </p:spPr>
      </p:pic>
      <p:pic>
        <p:nvPicPr>
          <p:cNvPr id="34853" name="Picture 38"/>
          <p:cNvPicPr>
            <a:picLocks noChangeArrowheads="1"/>
          </p:cNvPicPr>
          <p:nvPr/>
        </p:nvPicPr>
        <p:blipFill>
          <a:blip r:embed="rId3"/>
          <a:srcRect/>
          <a:stretch>
            <a:fillRect/>
          </a:stretch>
        </p:blipFill>
        <p:spPr bwMode="auto">
          <a:xfrm>
            <a:off x="4975225" y="1798638"/>
            <a:ext cx="1071563" cy="795337"/>
          </a:xfrm>
          <a:prstGeom prst="rect">
            <a:avLst/>
          </a:prstGeom>
          <a:noFill/>
          <a:ln w="12700">
            <a:noFill/>
            <a:miter lim="800000"/>
            <a:headEnd/>
            <a:tailEnd/>
          </a:ln>
        </p:spPr>
      </p:pic>
      <p:sp>
        <p:nvSpPr>
          <p:cNvPr id="34854" name="Text Box 39"/>
          <p:cNvSpPr txBox="1">
            <a:spLocks noChangeArrowheads="1"/>
          </p:cNvSpPr>
          <p:nvPr/>
        </p:nvSpPr>
        <p:spPr bwMode="auto">
          <a:xfrm>
            <a:off x="3208338" y="3865563"/>
            <a:ext cx="303212" cy="304800"/>
          </a:xfrm>
          <a:prstGeom prst="rect">
            <a:avLst/>
          </a:prstGeom>
          <a:solidFill>
            <a:schemeClr val="bg1"/>
          </a:solidFill>
          <a:ln w="9525">
            <a:noFill/>
            <a:miter lim="800000"/>
            <a:headEnd/>
            <a:tailEnd/>
          </a:ln>
        </p:spPr>
        <p:txBody>
          <a:bodyPr wrap="none">
            <a:spAutoFit/>
          </a:bodyPr>
          <a:lstStyle/>
          <a:p>
            <a:r>
              <a:rPr lang="es-ES" sz="1400" b="1">
                <a:latin typeface="Arial" charset="0"/>
              </a:rPr>
              <a:t>X</a:t>
            </a:r>
          </a:p>
        </p:txBody>
      </p:sp>
      <p:sp>
        <p:nvSpPr>
          <p:cNvPr id="34855" name="Text Box 40"/>
          <p:cNvSpPr txBox="1">
            <a:spLocks noChangeArrowheads="1"/>
          </p:cNvSpPr>
          <p:nvPr/>
        </p:nvSpPr>
        <p:spPr bwMode="auto">
          <a:xfrm>
            <a:off x="5365750" y="1957388"/>
            <a:ext cx="303213" cy="304800"/>
          </a:xfrm>
          <a:prstGeom prst="rect">
            <a:avLst/>
          </a:prstGeom>
          <a:solidFill>
            <a:schemeClr val="bg1"/>
          </a:solidFill>
          <a:ln w="9525">
            <a:noFill/>
            <a:miter lim="800000"/>
            <a:headEnd/>
            <a:tailEnd/>
          </a:ln>
        </p:spPr>
        <p:txBody>
          <a:bodyPr wrap="none">
            <a:spAutoFit/>
          </a:bodyPr>
          <a:lstStyle/>
          <a:p>
            <a:r>
              <a:rPr lang="es-ES" sz="1400" b="1">
                <a:latin typeface="Arial" charset="0"/>
              </a:rPr>
              <a:t>Y</a:t>
            </a:r>
          </a:p>
        </p:txBody>
      </p:sp>
      <p:sp>
        <p:nvSpPr>
          <p:cNvPr id="34856" name="Text Box 41"/>
          <p:cNvSpPr txBox="1">
            <a:spLocks noChangeArrowheads="1"/>
          </p:cNvSpPr>
          <p:nvPr/>
        </p:nvSpPr>
        <p:spPr bwMode="auto">
          <a:xfrm>
            <a:off x="4997450" y="5535613"/>
            <a:ext cx="352425" cy="304800"/>
          </a:xfrm>
          <a:prstGeom prst="rect">
            <a:avLst/>
          </a:prstGeom>
          <a:solidFill>
            <a:schemeClr val="bg1"/>
          </a:solidFill>
          <a:ln w="9525">
            <a:noFill/>
            <a:miter lim="800000"/>
            <a:headEnd/>
            <a:tailEnd/>
          </a:ln>
        </p:spPr>
        <p:txBody>
          <a:bodyPr wrap="none">
            <a:spAutoFit/>
          </a:bodyPr>
          <a:lstStyle/>
          <a:p>
            <a:r>
              <a:rPr lang="es-ES" sz="1400" b="1">
                <a:latin typeface="Arial" charset="0"/>
              </a:rPr>
              <a:t>W</a:t>
            </a:r>
          </a:p>
        </p:txBody>
      </p:sp>
      <p:sp>
        <p:nvSpPr>
          <p:cNvPr id="34857" name="Text Box 42"/>
          <p:cNvSpPr txBox="1">
            <a:spLocks noChangeArrowheads="1"/>
          </p:cNvSpPr>
          <p:nvPr/>
        </p:nvSpPr>
        <p:spPr bwMode="auto">
          <a:xfrm>
            <a:off x="6810375" y="3865563"/>
            <a:ext cx="292100" cy="304800"/>
          </a:xfrm>
          <a:prstGeom prst="rect">
            <a:avLst/>
          </a:prstGeom>
          <a:solidFill>
            <a:schemeClr val="bg1"/>
          </a:solidFill>
          <a:ln w="9525">
            <a:noFill/>
            <a:miter lim="800000"/>
            <a:headEnd/>
            <a:tailEnd/>
          </a:ln>
        </p:spPr>
        <p:txBody>
          <a:bodyPr wrap="none">
            <a:spAutoFit/>
          </a:bodyPr>
          <a:lstStyle/>
          <a:p>
            <a:r>
              <a:rPr lang="es-ES" sz="1400" b="1">
                <a:latin typeface="Arial" charset="0"/>
              </a:rPr>
              <a:t>Z</a:t>
            </a:r>
          </a:p>
        </p:txBody>
      </p:sp>
      <p:sp>
        <p:nvSpPr>
          <p:cNvPr id="34858" name="Rectangle 44"/>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34859" name="Text Box 45"/>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Conexión de varias LAN con línea serie</a:t>
            </a:r>
          </a:p>
        </p:txBody>
      </p:sp>
      <p:grpSp>
        <p:nvGrpSpPr>
          <p:cNvPr id="49" name="Group 108"/>
          <p:cNvGrpSpPr>
            <a:grpSpLocks/>
          </p:cNvGrpSpPr>
          <p:nvPr/>
        </p:nvGrpSpPr>
        <p:grpSpPr bwMode="auto">
          <a:xfrm>
            <a:off x="28004" y="1522794"/>
            <a:ext cx="1751012" cy="796925"/>
            <a:chOff x="33" y="821"/>
            <a:chExt cx="1103" cy="502"/>
          </a:xfrm>
        </p:grpSpPr>
        <p:grpSp>
          <p:nvGrpSpPr>
            <p:cNvPr id="50" name="Group 109"/>
            <p:cNvGrpSpPr>
              <a:grpSpLocks/>
            </p:cNvGrpSpPr>
            <p:nvPr/>
          </p:nvGrpSpPr>
          <p:grpSpPr bwMode="auto">
            <a:xfrm>
              <a:off x="80" y="1131"/>
              <a:ext cx="1056" cy="192"/>
              <a:chOff x="80" y="862"/>
              <a:chExt cx="1056" cy="192"/>
            </a:xfrm>
          </p:grpSpPr>
          <p:sp>
            <p:nvSpPr>
              <p:cNvPr id="52" name="AutoShape 110"/>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53" name="Text Box 111"/>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51" name="Freeform 112"/>
            <p:cNvSpPr>
              <a:spLocks/>
            </p:cNvSpPr>
            <p:nvPr/>
          </p:nvSpPr>
          <p:spPr bwMode="auto">
            <a:xfrm>
              <a:off x="33" y="821"/>
              <a:ext cx="207" cy="402"/>
            </a:xfrm>
            <a:custGeom>
              <a:avLst/>
              <a:gdLst>
                <a:gd name="T0" fmla="*/ 207 w 207"/>
                <a:gd name="T1" fmla="*/ 0 h 162"/>
                <a:gd name="T2" fmla="*/ 0 w 207"/>
                <a:gd name="T3" fmla="*/ 0 h 162"/>
                <a:gd name="T4" fmla="*/ 0 w 207"/>
                <a:gd name="T5" fmla="*/ 37853 h 162"/>
                <a:gd name="T6" fmla="*/ 48 w 207"/>
                <a:gd name="T7" fmla="*/ 37853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08"/>
                                        </p:tgtEl>
                                        <p:attrNameLst>
                                          <p:attrName>style.visibility</p:attrName>
                                        </p:attrNameLst>
                                      </p:cBhvr>
                                      <p:to>
                                        <p:strVal val="visible"/>
                                      </p:to>
                                    </p:set>
                                    <p:anim calcmode="lin" valueType="num">
                                      <p:cBhvr additive="base">
                                        <p:cTn id="7" dur="500" fill="hold"/>
                                        <p:tgtEl>
                                          <p:spTgt spid="665608"/>
                                        </p:tgtEl>
                                        <p:attrNameLst>
                                          <p:attrName>ppt_x</p:attrName>
                                        </p:attrNameLst>
                                      </p:cBhvr>
                                      <p:tavLst>
                                        <p:tav tm="0">
                                          <p:val>
                                            <p:strVal val="#ppt_x"/>
                                          </p:val>
                                        </p:tav>
                                        <p:tav tm="100000">
                                          <p:val>
                                            <p:strVal val="#ppt_x"/>
                                          </p:val>
                                        </p:tav>
                                      </p:tavLst>
                                    </p:anim>
                                    <p:anim calcmode="lin" valueType="num">
                                      <p:cBhvr additive="base">
                                        <p:cTn id="8" dur="500" fill="hold"/>
                                        <p:tgtEl>
                                          <p:spTgt spid="6656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24"/>
                                        </p:tgtEl>
                                        <p:attrNameLst>
                                          <p:attrName>style.visibility</p:attrName>
                                        </p:attrNameLst>
                                      </p:cBhvr>
                                      <p:to>
                                        <p:strVal val="visible"/>
                                      </p:to>
                                    </p:set>
                                    <p:anim calcmode="lin" valueType="num">
                                      <p:cBhvr additive="base">
                                        <p:cTn id="13" dur="500" fill="hold"/>
                                        <p:tgtEl>
                                          <p:spTgt spid="665624"/>
                                        </p:tgtEl>
                                        <p:attrNameLst>
                                          <p:attrName>ppt_x</p:attrName>
                                        </p:attrNameLst>
                                      </p:cBhvr>
                                      <p:tavLst>
                                        <p:tav tm="0">
                                          <p:val>
                                            <p:strVal val="#ppt_x"/>
                                          </p:val>
                                        </p:tav>
                                        <p:tav tm="100000">
                                          <p:val>
                                            <p:strVal val="#ppt_x"/>
                                          </p:val>
                                        </p:tav>
                                      </p:tavLst>
                                    </p:anim>
                                    <p:anim calcmode="lin" valueType="num">
                                      <p:cBhvr additive="base">
                                        <p:cTn id="14" dur="500" fill="hold"/>
                                        <p:tgtEl>
                                          <p:spTgt spid="6656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14"/>
                                        </p:tgtEl>
                                        <p:attrNameLst>
                                          <p:attrName>style.visibility</p:attrName>
                                        </p:attrNameLst>
                                      </p:cBhvr>
                                      <p:to>
                                        <p:strVal val="visible"/>
                                      </p:to>
                                    </p:set>
                                    <p:anim calcmode="lin" valueType="num">
                                      <p:cBhvr additive="base">
                                        <p:cTn id="19" dur="500" fill="hold"/>
                                        <p:tgtEl>
                                          <p:spTgt spid="665614"/>
                                        </p:tgtEl>
                                        <p:attrNameLst>
                                          <p:attrName>ppt_x</p:attrName>
                                        </p:attrNameLst>
                                      </p:cBhvr>
                                      <p:tavLst>
                                        <p:tav tm="0">
                                          <p:val>
                                            <p:strVal val="#ppt_x"/>
                                          </p:val>
                                        </p:tav>
                                        <p:tav tm="100000">
                                          <p:val>
                                            <p:strVal val="#ppt_x"/>
                                          </p:val>
                                        </p:tav>
                                      </p:tavLst>
                                    </p:anim>
                                    <p:anim calcmode="lin" valueType="num">
                                      <p:cBhvr additive="base">
                                        <p:cTn id="20" dur="500" fill="hold"/>
                                        <p:tgtEl>
                                          <p:spTgt spid="6656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5631"/>
                                        </p:tgtEl>
                                        <p:attrNameLst>
                                          <p:attrName>style.visibility</p:attrName>
                                        </p:attrNameLst>
                                      </p:cBhvr>
                                      <p:to>
                                        <p:strVal val="visible"/>
                                      </p:to>
                                    </p:set>
                                    <p:anim calcmode="lin" valueType="num">
                                      <p:cBhvr additive="base">
                                        <p:cTn id="23" dur="500" fill="hold"/>
                                        <p:tgtEl>
                                          <p:spTgt spid="665631"/>
                                        </p:tgtEl>
                                        <p:attrNameLst>
                                          <p:attrName>ppt_x</p:attrName>
                                        </p:attrNameLst>
                                      </p:cBhvr>
                                      <p:tavLst>
                                        <p:tav tm="0">
                                          <p:val>
                                            <p:strVal val="#ppt_x"/>
                                          </p:val>
                                        </p:tav>
                                        <p:tav tm="100000">
                                          <p:val>
                                            <p:strVal val="#ppt_x"/>
                                          </p:val>
                                        </p:tav>
                                      </p:tavLst>
                                    </p:anim>
                                    <p:anim calcmode="lin" valueType="num">
                                      <p:cBhvr additive="base">
                                        <p:cTn id="24" dur="500" fill="hold"/>
                                        <p:tgtEl>
                                          <p:spTgt spid="6656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5632"/>
                                        </p:tgtEl>
                                        <p:attrNameLst>
                                          <p:attrName>style.visibility</p:attrName>
                                        </p:attrNameLst>
                                      </p:cBhvr>
                                      <p:to>
                                        <p:strVal val="visible"/>
                                      </p:to>
                                    </p:set>
                                    <p:anim calcmode="lin" valueType="num">
                                      <p:cBhvr additive="base">
                                        <p:cTn id="27" dur="500" fill="hold"/>
                                        <p:tgtEl>
                                          <p:spTgt spid="665632"/>
                                        </p:tgtEl>
                                        <p:attrNameLst>
                                          <p:attrName>ppt_x</p:attrName>
                                        </p:attrNameLst>
                                      </p:cBhvr>
                                      <p:tavLst>
                                        <p:tav tm="0">
                                          <p:val>
                                            <p:strVal val="#ppt_x"/>
                                          </p:val>
                                        </p:tav>
                                        <p:tav tm="100000">
                                          <p:val>
                                            <p:strVal val="#ppt_x"/>
                                          </p:val>
                                        </p:tav>
                                      </p:tavLst>
                                    </p:anim>
                                    <p:anim calcmode="lin" valueType="num">
                                      <p:cBhvr additive="base">
                                        <p:cTn id="28" dur="500" fill="hold"/>
                                        <p:tgtEl>
                                          <p:spTgt spid="66563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65623"/>
                                        </p:tgtEl>
                                        <p:attrNameLst>
                                          <p:attrName>style.visibility</p:attrName>
                                        </p:attrNameLst>
                                      </p:cBhvr>
                                      <p:to>
                                        <p:strVal val="visible"/>
                                      </p:to>
                                    </p:set>
                                    <p:anim calcmode="lin" valueType="num">
                                      <p:cBhvr additive="base">
                                        <p:cTn id="33" dur="500" fill="hold"/>
                                        <p:tgtEl>
                                          <p:spTgt spid="665623"/>
                                        </p:tgtEl>
                                        <p:attrNameLst>
                                          <p:attrName>ppt_x</p:attrName>
                                        </p:attrNameLst>
                                      </p:cBhvr>
                                      <p:tavLst>
                                        <p:tav tm="0">
                                          <p:val>
                                            <p:strVal val="#ppt_x"/>
                                          </p:val>
                                        </p:tav>
                                        <p:tav tm="100000">
                                          <p:val>
                                            <p:strVal val="#ppt_x"/>
                                          </p:val>
                                        </p:tav>
                                      </p:tavLst>
                                    </p:anim>
                                    <p:anim calcmode="lin" valueType="num">
                                      <p:cBhvr additive="base">
                                        <p:cTn id="34" dur="500" fill="hold"/>
                                        <p:tgtEl>
                                          <p:spTgt spid="665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8" grpId="0" animBg="1"/>
      <p:bldP spid="665614" grpId="0" animBg="1"/>
      <p:bldP spid="665623" grpId="0" animBg="1"/>
      <p:bldP spid="665624" grpId="0" animBg="1"/>
      <p:bldP spid="665631" grpId="0"/>
      <p:bldP spid="6656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3"/>
          <p:cNvSpPr txBox="1">
            <a:spLocks noChangeArrowheads="1"/>
          </p:cNvSpPr>
          <p:nvPr/>
        </p:nvSpPr>
        <p:spPr bwMode="auto">
          <a:xfrm>
            <a:off x="8040688" y="3155950"/>
            <a:ext cx="1295400" cy="336550"/>
          </a:xfrm>
          <a:prstGeom prst="rect">
            <a:avLst/>
          </a:prstGeom>
          <a:noFill/>
          <a:ln w="9525">
            <a:noFill/>
            <a:miter lim="800000"/>
            <a:headEnd/>
            <a:tailEnd/>
          </a:ln>
        </p:spPr>
        <p:txBody>
          <a:bodyPr>
            <a:spAutoFit/>
          </a:bodyPr>
          <a:lstStyle/>
          <a:p>
            <a:pPr>
              <a:spcBef>
                <a:spcPct val="50000"/>
              </a:spcBef>
            </a:pPr>
            <a:r>
              <a:rPr lang="es-ES_tradnl" sz="1600" b="1">
                <a:latin typeface="Arial" charset="0"/>
              </a:rPr>
              <a:t>Internet</a:t>
            </a:r>
            <a:endParaRPr lang="es-ES" sz="1600" b="1">
              <a:latin typeface="Arial" charset="0"/>
            </a:endParaRPr>
          </a:p>
        </p:txBody>
      </p:sp>
      <p:sp>
        <p:nvSpPr>
          <p:cNvPr id="35843" name="Line 2"/>
          <p:cNvSpPr>
            <a:spLocks noChangeShapeType="1"/>
          </p:cNvSpPr>
          <p:nvPr/>
        </p:nvSpPr>
        <p:spPr bwMode="auto">
          <a:xfrm>
            <a:off x="2906713" y="2659063"/>
            <a:ext cx="3465512" cy="0"/>
          </a:xfrm>
          <a:prstGeom prst="line">
            <a:avLst/>
          </a:prstGeom>
          <a:noFill/>
          <a:ln w="25400">
            <a:solidFill>
              <a:schemeClr val="accent2"/>
            </a:solidFill>
            <a:round/>
            <a:headEnd/>
            <a:tailEnd/>
          </a:ln>
        </p:spPr>
        <p:txBody>
          <a:bodyPr/>
          <a:lstStyle/>
          <a:p>
            <a:endParaRPr lang="es-ES"/>
          </a:p>
        </p:txBody>
      </p:sp>
      <p:sp>
        <p:nvSpPr>
          <p:cNvPr id="35844" name="Line 3"/>
          <p:cNvSpPr>
            <a:spLocks noChangeShapeType="1"/>
          </p:cNvSpPr>
          <p:nvPr/>
        </p:nvSpPr>
        <p:spPr bwMode="auto">
          <a:xfrm>
            <a:off x="2720975" y="4962525"/>
            <a:ext cx="3465513" cy="0"/>
          </a:xfrm>
          <a:prstGeom prst="line">
            <a:avLst/>
          </a:prstGeom>
          <a:noFill/>
          <a:ln w="25400">
            <a:solidFill>
              <a:schemeClr val="accent2"/>
            </a:solidFill>
            <a:round/>
            <a:headEnd/>
            <a:tailEnd/>
          </a:ln>
        </p:spPr>
        <p:txBody>
          <a:bodyPr/>
          <a:lstStyle/>
          <a:p>
            <a:endParaRPr lang="es-ES"/>
          </a:p>
        </p:txBody>
      </p:sp>
      <p:sp>
        <p:nvSpPr>
          <p:cNvPr id="35845" name="Freeform 4"/>
          <p:cNvSpPr>
            <a:spLocks/>
          </p:cNvSpPr>
          <p:nvPr/>
        </p:nvSpPr>
        <p:spPr bwMode="auto">
          <a:xfrm rot="-1200000">
            <a:off x="3587750" y="3751263"/>
            <a:ext cx="2227263" cy="73025"/>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sp>
        <p:nvSpPr>
          <p:cNvPr id="35846" name="Line 5"/>
          <p:cNvSpPr>
            <a:spLocks noChangeShapeType="1"/>
          </p:cNvSpPr>
          <p:nvPr/>
        </p:nvSpPr>
        <p:spPr bwMode="auto">
          <a:xfrm>
            <a:off x="2906713" y="4962525"/>
            <a:ext cx="0" cy="290513"/>
          </a:xfrm>
          <a:prstGeom prst="line">
            <a:avLst/>
          </a:prstGeom>
          <a:noFill/>
          <a:ln w="9525">
            <a:solidFill>
              <a:schemeClr val="accent2"/>
            </a:solidFill>
            <a:round/>
            <a:headEnd/>
            <a:tailEnd/>
          </a:ln>
        </p:spPr>
        <p:txBody>
          <a:bodyPr/>
          <a:lstStyle/>
          <a:p>
            <a:endParaRPr lang="es-ES"/>
          </a:p>
        </p:txBody>
      </p:sp>
      <p:sp>
        <p:nvSpPr>
          <p:cNvPr id="35847" name="Line 6"/>
          <p:cNvSpPr>
            <a:spLocks noChangeShapeType="1"/>
          </p:cNvSpPr>
          <p:nvPr/>
        </p:nvSpPr>
        <p:spPr bwMode="auto">
          <a:xfrm>
            <a:off x="4205288" y="4962525"/>
            <a:ext cx="0" cy="290513"/>
          </a:xfrm>
          <a:prstGeom prst="line">
            <a:avLst/>
          </a:prstGeom>
          <a:noFill/>
          <a:ln w="9525">
            <a:solidFill>
              <a:schemeClr val="accent2"/>
            </a:solidFill>
            <a:round/>
            <a:headEnd/>
            <a:tailEnd/>
          </a:ln>
        </p:spPr>
        <p:txBody>
          <a:bodyPr/>
          <a:lstStyle/>
          <a:p>
            <a:endParaRPr lang="es-ES"/>
          </a:p>
        </p:txBody>
      </p:sp>
      <p:sp>
        <p:nvSpPr>
          <p:cNvPr id="35848" name="Line 7"/>
          <p:cNvSpPr>
            <a:spLocks noChangeShapeType="1"/>
          </p:cNvSpPr>
          <p:nvPr/>
        </p:nvSpPr>
        <p:spPr bwMode="auto">
          <a:xfrm>
            <a:off x="5505450" y="4962525"/>
            <a:ext cx="0" cy="290513"/>
          </a:xfrm>
          <a:prstGeom prst="line">
            <a:avLst/>
          </a:prstGeom>
          <a:noFill/>
          <a:ln w="9525">
            <a:solidFill>
              <a:schemeClr val="accent2"/>
            </a:solidFill>
            <a:round/>
            <a:headEnd/>
            <a:tailEnd/>
          </a:ln>
        </p:spPr>
        <p:txBody>
          <a:bodyPr/>
          <a:lstStyle/>
          <a:p>
            <a:endParaRPr lang="es-ES"/>
          </a:p>
        </p:txBody>
      </p:sp>
      <p:sp>
        <p:nvSpPr>
          <p:cNvPr id="35849" name="Line 8"/>
          <p:cNvSpPr>
            <a:spLocks noChangeShapeType="1"/>
          </p:cNvSpPr>
          <p:nvPr/>
        </p:nvSpPr>
        <p:spPr bwMode="auto">
          <a:xfrm>
            <a:off x="3587750" y="1931988"/>
            <a:ext cx="0" cy="727075"/>
          </a:xfrm>
          <a:prstGeom prst="line">
            <a:avLst/>
          </a:prstGeom>
          <a:noFill/>
          <a:ln w="9525">
            <a:solidFill>
              <a:schemeClr val="accent2"/>
            </a:solidFill>
            <a:round/>
            <a:headEnd/>
            <a:tailEnd/>
          </a:ln>
        </p:spPr>
        <p:txBody>
          <a:bodyPr/>
          <a:lstStyle/>
          <a:p>
            <a:endParaRPr lang="es-ES"/>
          </a:p>
        </p:txBody>
      </p:sp>
      <p:sp>
        <p:nvSpPr>
          <p:cNvPr id="35850" name="Line 9"/>
          <p:cNvSpPr>
            <a:spLocks noChangeShapeType="1"/>
          </p:cNvSpPr>
          <p:nvPr/>
        </p:nvSpPr>
        <p:spPr bwMode="auto">
          <a:xfrm>
            <a:off x="4824413" y="1931988"/>
            <a:ext cx="0" cy="727075"/>
          </a:xfrm>
          <a:prstGeom prst="line">
            <a:avLst/>
          </a:prstGeom>
          <a:noFill/>
          <a:ln w="9525">
            <a:solidFill>
              <a:schemeClr val="accent2"/>
            </a:solidFill>
            <a:round/>
            <a:headEnd/>
            <a:tailEnd/>
          </a:ln>
        </p:spPr>
        <p:txBody>
          <a:bodyPr/>
          <a:lstStyle/>
          <a:p>
            <a:endParaRPr lang="es-ES"/>
          </a:p>
        </p:txBody>
      </p:sp>
      <p:sp>
        <p:nvSpPr>
          <p:cNvPr id="35851" name="Line 10"/>
          <p:cNvSpPr>
            <a:spLocks noChangeShapeType="1"/>
          </p:cNvSpPr>
          <p:nvPr/>
        </p:nvSpPr>
        <p:spPr bwMode="auto">
          <a:xfrm>
            <a:off x="6124575" y="1858963"/>
            <a:ext cx="0" cy="800100"/>
          </a:xfrm>
          <a:prstGeom prst="line">
            <a:avLst/>
          </a:prstGeom>
          <a:noFill/>
          <a:ln w="9525">
            <a:solidFill>
              <a:schemeClr val="accent2"/>
            </a:solidFill>
            <a:round/>
            <a:headEnd/>
            <a:tailEnd/>
          </a:ln>
        </p:spPr>
        <p:txBody>
          <a:bodyPr/>
          <a:lstStyle/>
          <a:p>
            <a:endParaRPr lang="es-ES"/>
          </a:p>
        </p:txBody>
      </p:sp>
      <p:sp>
        <p:nvSpPr>
          <p:cNvPr id="35852" name="Line 11"/>
          <p:cNvSpPr>
            <a:spLocks noChangeShapeType="1"/>
          </p:cNvSpPr>
          <p:nvPr/>
        </p:nvSpPr>
        <p:spPr bwMode="auto">
          <a:xfrm>
            <a:off x="3340100" y="4189413"/>
            <a:ext cx="0" cy="773112"/>
          </a:xfrm>
          <a:prstGeom prst="line">
            <a:avLst/>
          </a:prstGeom>
          <a:noFill/>
          <a:ln w="9525">
            <a:solidFill>
              <a:schemeClr val="accent2"/>
            </a:solidFill>
            <a:round/>
            <a:headEnd/>
            <a:tailEnd/>
          </a:ln>
        </p:spPr>
        <p:txBody>
          <a:bodyPr/>
          <a:lstStyle/>
          <a:p>
            <a:endParaRPr lang="es-ES"/>
          </a:p>
        </p:txBody>
      </p:sp>
      <p:sp>
        <p:nvSpPr>
          <p:cNvPr id="35853" name="Line 12"/>
          <p:cNvSpPr>
            <a:spLocks noChangeShapeType="1"/>
          </p:cNvSpPr>
          <p:nvPr/>
        </p:nvSpPr>
        <p:spPr bwMode="auto">
          <a:xfrm>
            <a:off x="5938838" y="2659063"/>
            <a:ext cx="0" cy="728662"/>
          </a:xfrm>
          <a:prstGeom prst="line">
            <a:avLst/>
          </a:prstGeom>
          <a:noFill/>
          <a:ln w="9525">
            <a:solidFill>
              <a:schemeClr val="accent2"/>
            </a:solidFill>
            <a:round/>
            <a:headEnd/>
            <a:tailEnd/>
          </a:ln>
        </p:spPr>
        <p:txBody>
          <a:bodyPr/>
          <a:lstStyle/>
          <a:p>
            <a:endParaRPr lang="es-ES"/>
          </a:p>
        </p:txBody>
      </p:sp>
      <p:sp>
        <p:nvSpPr>
          <p:cNvPr id="35854" name="Freeform 13"/>
          <p:cNvSpPr>
            <a:spLocks/>
          </p:cNvSpPr>
          <p:nvPr/>
        </p:nvSpPr>
        <p:spPr bwMode="auto">
          <a:xfrm>
            <a:off x="6248400" y="3387725"/>
            <a:ext cx="1843088" cy="76200"/>
          </a:xfrm>
          <a:custGeom>
            <a:avLst/>
            <a:gdLst>
              <a:gd name="T0" fmla="*/ 0 w 1452"/>
              <a:gd name="T1" fmla="*/ 0 h 45"/>
              <a:gd name="T2" fmla="*/ 2147483647 w 1452"/>
              <a:gd name="T3" fmla="*/ 0 h 45"/>
              <a:gd name="T4" fmla="*/ 2147483647 w 1452"/>
              <a:gd name="T5" fmla="*/ 2147483647 h 45"/>
              <a:gd name="T6" fmla="*/ 2147483647 w 1452"/>
              <a:gd name="T7" fmla="*/ 2147483647 h 45"/>
              <a:gd name="T8" fmla="*/ 0 60000 65536"/>
              <a:gd name="T9" fmla="*/ 0 60000 65536"/>
              <a:gd name="T10" fmla="*/ 0 60000 65536"/>
              <a:gd name="T11" fmla="*/ 0 60000 65536"/>
              <a:gd name="T12" fmla="*/ 0 w 1452"/>
              <a:gd name="T13" fmla="*/ 0 h 45"/>
              <a:gd name="T14" fmla="*/ 1452 w 1452"/>
              <a:gd name="T15" fmla="*/ 45 h 45"/>
            </a:gdLst>
            <a:ahLst/>
            <a:cxnLst>
              <a:cxn ang="T8">
                <a:pos x="T0" y="T1"/>
              </a:cxn>
              <a:cxn ang="T9">
                <a:pos x="T2" y="T3"/>
              </a:cxn>
              <a:cxn ang="T10">
                <a:pos x="T4" y="T5"/>
              </a:cxn>
              <a:cxn ang="T11">
                <a:pos x="T6" y="T7"/>
              </a:cxn>
            </a:cxnLst>
            <a:rect l="T12" t="T13" r="T14" b="T15"/>
            <a:pathLst>
              <a:path w="1452" h="45">
                <a:moveTo>
                  <a:pt x="0" y="0"/>
                </a:moveTo>
                <a:lnTo>
                  <a:pt x="744" y="0"/>
                </a:lnTo>
                <a:lnTo>
                  <a:pt x="664" y="44"/>
                </a:lnTo>
                <a:lnTo>
                  <a:pt x="1451" y="44"/>
                </a:lnTo>
              </a:path>
            </a:pathLst>
          </a:custGeom>
          <a:noFill/>
          <a:ln w="25400" cap="rnd">
            <a:solidFill>
              <a:schemeClr val="accent2"/>
            </a:solidFill>
            <a:round/>
            <a:headEnd/>
            <a:tailEnd/>
          </a:ln>
        </p:spPr>
        <p:txBody>
          <a:bodyPr/>
          <a:lstStyle/>
          <a:p>
            <a:endParaRPr lang="es-ES"/>
          </a:p>
        </p:txBody>
      </p:sp>
      <p:pic>
        <p:nvPicPr>
          <p:cNvPr id="35855" name="Picture 14"/>
          <p:cNvPicPr>
            <a:picLocks noChangeArrowheads="1"/>
          </p:cNvPicPr>
          <p:nvPr/>
        </p:nvPicPr>
        <p:blipFill>
          <a:blip r:embed="rId3"/>
          <a:srcRect/>
          <a:stretch>
            <a:fillRect/>
          </a:stretch>
        </p:blipFill>
        <p:spPr bwMode="auto">
          <a:xfrm>
            <a:off x="7870825" y="2940050"/>
            <a:ext cx="1273175" cy="1030288"/>
          </a:xfrm>
          <a:prstGeom prst="rect">
            <a:avLst/>
          </a:prstGeom>
          <a:noFill/>
          <a:ln w="12700">
            <a:noFill/>
            <a:miter lim="800000"/>
            <a:headEnd/>
            <a:tailEnd/>
          </a:ln>
        </p:spPr>
      </p:pic>
      <p:sp>
        <p:nvSpPr>
          <p:cNvPr id="35856" name="Text Box 15"/>
          <p:cNvSpPr txBox="1">
            <a:spLocks noChangeArrowheads="1"/>
          </p:cNvSpPr>
          <p:nvPr/>
        </p:nvSpPr>
        <p:spPr bwMode="auto">
          <a:xfrm>
            <a:off x="2349500" y="5981700"/>
            <a:ext cx="1238250" cy="604838"/>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193.146.62.7</a:t>
            </a:r>
          </a:p>
          <a:p>
            <a:pPr algn="ctr">
              <a:lnSpc>
                <a:spcPct val="70000"/>
              </a:lnSpc>
              <a:spcBef>
                <a:spcPct val="30000"/>
              </a:spcBef>
            </a:pPr>
            <a:r>
              <a:rPr lang="es-ES_tradnl" sz="1400" b="1">
                <a:latin typeface="Arial" charset="0"/>
              </a:rPr>
              <a:t>Rtr 193.146.62.1</a:t>
            </a:r>
            <a:endParaRPr lang="es-ES" sz="1400" b="1">
              <a:latin typeface="Arial" charset="0"/>
            </a:endParaRPr>
          </a:p>
        </p:txBody>
      </p:sp>
      <p:sp>
        <p:nvSpPr>
          <p:cNvPr id="35857" name="Text Box 16"/>
          <p:cNvSpPr txBox="1">
            <a:spLocks noChangeArrowheads="1"/>
          </p:cNvSpPr>
          <p:nvPr/>
        </p:nvSpPr>
        <p:spPr bwMode="auto">
          <a:xfrm>
            <a:off x="2411413" y="4625975"/>
            <a:ext cx="1231009" cy="307777"/>
          </a:xfrm>
          <a:prstGeom prst="rect">
            <a:avLst/>
          </a:prstGeom>
          <a:noFill/>
          <a:ln w="9525">
            <a:noFill/>
            <a:miter lim="800000"/>
            <a:headEnd/>
            <a:tailEnd/>
          </a:ln>
        </p:spPr>
        <p:txBody>
          <a:bodyPr wrap="square">
            <a:spAutoFit/>
          </a:bodyPr>
          <a:lstStyle/>
          <a:p>
            <a:pPr>
              <a:spcBef>
                <a:spcPct val="50000"/>
              </a:spcBef>
            </a:pPr>
            <a:r>
              <a:rPr lang="es-ES_tradnl" sz="1400" b="1" dirty="0">
                <a:latin typeface="Arial" charset="0"/>
              </a:rPr>
              <a:t>193.146.62.1</a:t>
            </a:r>
            <a:endParaRPr lang="es-ES" sz="1400" b="1" dirty="0">
              <a:latin typeface="Arial" charset="0"/>
            </a:endParaRPr>
          </a:p>
        </p:txBody>
      </p:sp>
      <p:sp>
        <p:nvSpPr>
          <p:cNvPr id="35858" name="Text Box 17"/>
          <p:cNvSpPr txBox="1">
            <a:spLocks noChangeArrowheads="1"/>
          </p:cNvSpPr>
          <p:nvPr/>
        </p:nvSpPr>
        <p:spPr bwMode="auto">
          <a:xfrm>
            <a:off x="3649663" y="5981700"/>
            <a:ext cx="1319152" cy="609398"/>
          </a:xfrm>
          <a:prstGeom prst="rect">
            <a:avLst/>
          </a:prstGeom>
          <a:noFill/>
          <a:ln w="9525">
            <a:noFill/>
            <a:miter lim="800000"/>
            <a:headEnd/>
            <a:tailEnd/>
          </a:ln>
        </p:spPr>
        <p:txBody>
          <a:bodyPr wrap="square">
            <a:spAutoFit/>
          </a:bodyPr>
          <a:lstStyle/>
          <a:p>
            <a:pPr algn="ctr">
              <a:lnSpc>
                <a:spcPct val="70000"/>
              </a:lnSpc>
              <a:spcBef>
                <a:spcPct val="30000"/>
              </a:spcBef>
            </a:pPr>
            <a:r>
              <a:rPr lang="es-ES_tradnl" sz="1400" b="1" dirty="0">
                <a:latin typeface="Arial" charset="0"/>
              </a:rPr>
              <a:t>193.146.62.12</a:t>
            </a:r>
          </a:p>
          <a:p>
            <a:pPr algn="ctr">
              <a:lnSpc>
                <a:spcPct val="70000"/>
              </a:lnSpc>
              <a:spcBef>
                <a:spcPct val="30000"/>
              </a:spcBef>
            </a:pPr>
            <a:r>
              <a:rPr lang="es-ES_tradnl" sz="1400" b="1" dirty="0" err="1">
                <a:latin typeface="Arial" charset="0"/>
              </a:rPr>
              <a:t>Rtr</a:t>
            </a:r>
            <a:r>
              <a:rPr lang="es-ES_tradnl" sz="1400" b="1" dirty="0">
                <a:latin typeface="Arial" charset="0"/>
              </a:rPr>
              <a:t> 193.146.62.1</a:t>
            </a:r>
            <a:endParaRPr lang="es-ES" sz="1400" b="1" dirty="0">
              <a:latin typeface="Arial" charset="0"/>
            </a:endParaRPr>
          </a:p>
        </p:txBody>
      </p:sp>
      <p:sp>
        <p:nvSpPr>
          <p:cNvPr id="35859" name="Text Box 18"/>
          <p:cNvSpPr txBox="1">
            <a:spLocks noChangeArrowheads="1"/>
          </p:cNvSpPr>
          <p:nvPr/>
        </p:nvSpPr>
        <p:spPr bwMode="auto">
          <a:xfrm>
            <a:off x="4886325" y="5981700"/>
            <a:ext cx="1423988" cy="663258"/>
          </a:xfrm>
          <a:prstGeom prst="rect">
            <a:avLst/>
          </a:prstGeom>
          <a:noFill/>
          <a:ln w="9525">
            <a:noFill/>
            <a:miter lim="800000"/>
            <a:headEnd/>
            <a:tailEnd/>
          </a:ln>
        </p:spPr>
        <p:txBody>
          <a:bodyPr wrap="square">
            <a:spAutoFit/>
          </a:bodyPr>
          <a:lstStyle/>
          <a:p>
            <a:pPr algn="ctr">
              <a:lnSpc>
                <a:spcPct val="80000"/>
              </a:lnSpc>
              <a:spcBef>
                <a:spcPct val="25000"/>
              </a:spcBef>
            </a:pPr>
            <a:r>
              <a:rPr lang="es-ES_tradnl" sz="1400" b="1" dirty="0">
                <a:latin typeface="Arial" charset="0"/>
              </a:rPr>
              <a:t>193.146.62.215</a:t>
            </a:r>
          </a:p>
          <a:p>
            <a:pPr algn="ctr">
              <a:lnSpc>
                <a:spcPct val="80000"/>
              </a:lnSpc>
              <a:spcBef>
                <a:spcPct val="25000"/>
              </a:spcBef>
            </a:pPr>
            <a:r>
              <a:rPr lang="es-ES_tradnl" sz="1400" b="1" dirty="0" err="1">
                <a:latin typeface="Arial" charset="0"/>
              </a:rPr>
              <a:t>Rtr</a:t>
            </a:r>
            <a:r>
              <a:rPr lang="es-ES_tradnl" sz="1400" b="1" dirty="0">
                <a:latin typeface="Arial" charset="0"/>
              </a:rPr>
              <a:t>: 193.146.62.1</a:t>
            </a:r>
            <a:endParaRPr lang="es-ES" sz="1400" b="1" dirty="0">
              <a:latin typeface="Arial" charset="0"/>
            </a:endParaRPr>
          </a:p>
        </p:txBody>
      </p:sp>
      <p:sp>
        <p:nvSpPr>
          <p:cNvPr id="35860" name="Text Box 19"/>
          <p:cNvSpPr txBox="1">
            <a:spLocks noChangeArrowheads="1"/>
          </p:cNvSpPr>
          <p:nvPr/>
        </p:nvSpPr>
        <p:spPr bwMode="auto">
          <a:xfrm>
            <a:off x="2992438" y="1136650"/>
            <a:ext cx="1355725" cy="603250"/>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147.156.13.5</a:t>
            </a:r>
          </a:p>
          <a:p>
            <a:pPr algn="ctr">
              <a:lnSpc>
                <a:spcPct val="70000"/>
              </a:lnSpc>
              <a:spcBef>
                <a:spcPct val="30000"/>
              </a:spcBef>
            </a:pPr>
            <a:r>
              <a:rPr lang="es-ES_tradnl" sz="1400" b="1">
                <a:latin typeface="Arial" charset="0"/>
              </a:rPr>
              <a:t>Rtr 147.156.0.1</a:t>
            </a:r>
            <a:endParaRPr lang="es-ES" sz="1400" b="1">
              <a:latin typeface="Arial" charset="0"/>
            </a:endParaRPr>
          </a:p>
        </p:txBody>
      </p:sp>
      <p:sp>
        <p:nvSpPr>
          <p:cNvPr id="35861" name="Text Box 20"/>
          <p:cNvSpPr txBox="1">
            <a:spLocks noChangeArrowheads="1"/>
          </p:cNvSpPr>
          <p:nvPr/>
        </p:nvSpPr>
        <p:spPr bwMode="auto">
          <a:xfrm>
            <a:off x="5072063" y="2732088"/>
            <a:ext cx="1176337"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147.156.0.1</a:t>
            </a:r>
            <a:endParaRPr lang="es-ES" sz="1400" b="1">
              <a:latin typeface="Arial" charset="0"/>
            </a:endParaRPr>
          </a:p>
        </p:txBody>
      </p:sp>
      <p:sp>
        <p:nvSpPr>
          <p:cNvPr id="35862" name="Text Box 21"/>
          <p:cNvSpPr txBox="1">
            <a:spLocks noChangeArrowheads="1"/>
          </p:cNvSpPr>
          <p:nvPr/>
        </p:nvSpPr>
        <p:spPr bwMode="auto">
          <a:xfrm>
            <a:off x="4210050" y="1146175"/>
            <a:ext cx="1416050" cy="603250"/>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147.156.24.12</a:t>
            </a:r>
          </a:p>
          <a:p>
            <a:pPr algn="ctr">
              <a:lnSpc>
                <a:spcPct val="70000"/>
              </a:lnSpc>
              <a:spcBef>
                <a:spcPct val="30000"/>
              </a:spcBef>
            </a:pPr>
            <a:r>
              <a:rPr lang="es-ES_tradnl" sz="1400" b="1">
                <a:latin typeface="Arial" charset="0"/>
              </a:rPr>
              <a:t>Rtr 147.156.0.1</a:t>
            </a:r>
            <a:endParaRPr lang="es-ES" sz="1400" b="1">
              <a:latin typeface="Arial" charset="0"/>
            </a:endParaRPr>
          </a:p>
        </p:txBody>
      </p:sp>
      <p:sp>
        <p:nvSpPr>
          <p:cNvPr id="35863" name="Text Box 22"/>
          <p:cNvSpPr txBox="1">
            <a:spLocks noChangeArrowheads="1"/>
          </p:cNvSpPr>
          <p:nvPr/>
        </p:nvSpPr>
        <p:spPr bwMode="auto">
          <a:xfrm>
            <a:off x="5505450" y="1250950"/>
            <a:ext cx="1565275" cy="454025"/>
          </a:xfrm>
          <a:prstGeom prst="rect">
            <a:avLst/>
          </a:prstGeom>
          <a:noFill/>
          <a:ln w="9525">
            <a:noFill/>
            <a:miter lim="800000"/>
            <a:headEnd/>
            <a:tailEnd/>
          </a:ln>
        </p:spPr>
        <p:txBody>
          <a:bodyPr>
            <a:spAutoFit/>
          </a:bodyPr>
          <a:lstStyle/>
          <a:p>
            <a:pPr algn="ctr">
              <a:lnSpc>
                <a:spcPct val="70000"/>
              </a:lnSpc>
              <a:spcBef>
                <a:spcPct val="30000"/>
              </a:spcBef>
            </a:pPr>
            <a:r>
              <a:rPr lang="es-ES_tradnl" sz="1400" b="1">
                <a:latin typeface="Arial" charset="0"/>
              </a:rPr>
              <a:t>147.156.145.17</a:t>
            </a:r>
          </a:p>
          <a:p>
            <a:pPr algn="ctr">
              <a:lnSpc>
                <a:spcPct val="70000"/>
              </a:lnSpc>
              <a:spcBef>
                <a:spcPct val="30000"/>
              </a:spcBef>
            </a:pPr>
            <a:r>
              <a:rPr lang="es-ES_tradnl" sz="1400" b="1">
                <a:latin typeface="Arial" charset="0"/>
              </a:rPr>
              <a:t>Rtr 147.156.0.1</a:t>
            </a:r>
            <a:endParaRPr lang="es-ES" sz="1400" b="1">
              <a:latin typeface="Arial" charset="0"/>
            </a:endParaRPr>
          </a:p>
        </p:txBody>
      </p:sp>
      <p:sp>
        <p:nvSpPr>
          <p:cNvPr id="35864" name="Text Box 24"/>
          <p:cNvSpPr txBox="1">
            <a:spLocks noChangeArrowheads="1"/>
          </p:cNvSpPr>
          <p:nvPr/>
        </p:nvSpPr>
        <p:spPr bwMode="auto">
          <a:xfrm>
            <a:off x="3649663" y="4114800"/>
            <a:ext cx="11747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192.168.0.1</a:t>
            </a:r>
            <a:endParaRPr lang="es-ES" sz="1400" b="1">
              <a:latin typeface="Arial" charset="0"/>
            </a:endParaRPr>
          </a:p>
        </p:txBody>
      </p:sp>
      <p:sp>
        <p:nvSpPr>
          <p:cNvPr id="35865" name="Text Box 25"/>
          <p:cNvSpPr txBox="1">
            <a:spLocks noChangeArrowheads="1"/>
          </p:cNvSpPr>
          <p:nvPr/>
        </p:nvSpPr>
        <p:spPr bwMode="auto">
          <a:xfrm>
            <a:off x="4514850" y="3241675"/>
            <a:ext cx="1174750" cy="303213"/>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192.168.0.2</a:t>
            </a:r>
            <a:endParaRPr lang="es-ES" sz="1400" b="1">
              <a:latin typeface="Arial" charset="0"/>
            </a:endParaRPr>
          </a:p>
        </p:txBody>
      </p:sp>
      <p:sp>
        <p:nvSpPr>
          <p:cNvPr id="35866" name="Text Box 26"/>
          <p:cNvSpPr txBox="1">
            <a:spLocks noChangeArrowheads="1"/>
          </p:cNvSpPr>
          <p:nvPr/>
        </p:nvSpPr>
        <p:spPr bwMode="auto">
          <a:xfrm>
            <a:off x="6297613" y="3097213"/>
            <a:ext cx="11747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192.168.1.2</a:t>
            </a:r>
            <a:endParaRPr lang="es-ES" sz="1400" b="1">
              <a:latin typeface="Arial" charset="0"/>
            </a:endParaRPr>
          </a:p>
        </p:txBody>
      </p:sp>
      <p:sp>
        <p:nvSpPr>
          <p:cNvPr id="667675" name="Text Box 27"/>
          <p:cNvSpPr txBox="1">
            <a:spLocks noChangeArrowheads="1"/>
          </p:cNvSpPr>
          <p:nvPr/>
        </p:nvSpPr>
        <p:spPr bwMode="auto">
          <a:xfrm>
            <a:off x="3959225" y="4552950"/>
            <a:ext cx="1854200" cy="527050"/>
          </a:xfrm>
          <a:prstGeom prst="rect">
            <a:avLst/>
          </a:prstGeom>
          <a:noFill/>
          <a:ln w="9525">
            <a:solidFill>
              <a:schemeClr val="tx1"/>
            </a:solidFill>
            <a:miter lim="800000"/>
            <a:headEnd/>
            <a:tailEnd/>
          </a:ln>
        </p:spPr>
        <p:txBody>
          <a:bodyPr>
            <a:spAutoFit/>
          </a:bodyPr>
          <a:lstStyle/>
          <a:p>
            <a:pPr algn="ctr">
              <a:spcBef>
                <a:spcPct val="50000"/>
              </a:spcBef>
            </a:pPr>
            <a:r>
              <a:rPr lang="es-ES_tradnl" sz="1400" b="1">
                <a:latin typeface="Arial" charset="0"/>
              </a:rPr>
              <a:t>A 0.0.0.0 por 192.168.0.2</a:t>
            </a:r>
            <a:endParaRPr lang="es-ES" sz="1400" b="1">
              <a:latin typeface="Arial" charset="0"/>
            </a:endParaRPr>
          </a:p>
        </p:txBody>
      </p:sp>
      <p:sp>
        <p:nvSpPr>
          <p:cNvPr id="35868" name="Line 28"/>
          <p:cNvSpPr>
            <a:spLocks noChangeShapeType="1"/>
          </p:cNvSpPr>
          <p:nvPr/>
        </p:nvSpPr>
        <p:spPr bwMode="auto">
          <a:xfrm flipH="1" flipV="1">
            <a:off x="3711575" y="4525963"/>
            <a:ext cx="246063" cy="100012"/>
          </a:xfrm>
          <a:prstGeom prst="line">
            <a:avLst/>
          </a:prstGeom>
          <a:noFill/>
          <a:ln w="9525">
            <a:solidFill>
              <a:schemeClr val="tx1"/>
            </a:solidFill>
            <a:round/>
            <a:headEnd/>
            <a:tailEnd type="triangle" w="med" len="med"/>
          </a:ln>
        </p:spPr>
        <p:txBody>
          <a:bodyPr/>
          <a:lstStyle/>
          <a:p>
            <a:endParaRPr lang="es-ES"/>
          </a:p>
        </p:txBody>
      </p:sp>
      <p:sp>
        <p:nvSpPr>
          <p:cNvPr id="667677" name="Text Box 29"/>
          <p:cNvSpPr txBox="1">
            <a:spLocks noChangeArrowheads="1"/>
          </p:cNvSpPr>
          <p:nvPr/>
        </p:nvSpPr>
        <p:spPr bwMode="auto">
          <a:xfrm>
            <a:off x="6791325" y="2112963"/>
            <a:ext cx="2303463" cy="612775"/>
          </a:xfrm>
          <a:prstGeom prst="rect">
            <a:avLst/>
          </a:prstGeom>
          <a:noFill/>
          <a:ln w="9525">
            <a:solidFill>
              <a:schemeClr val="tx1"/>
            </a:solidFill>
            <a:miter lim="800000"/>
            <a:headEnd/>
            <a:tailEnd/>
          </a:ln>
        </p:spPr>
        <p:txBody>
          <a:bodyPr>
            <a:spAutoFit/>
          </a:bodyPr>
          <a:lstStyle/>
          <a:p>
            <a:pPr>
              <a:lnSpc>
                <a:spcPct val="70000"/>
              </a:lnSpc>
              <a:spcBef>
                <a:spcPct val="30000"/>
              </a:spcBef>
            </a:pPr>
            <a:r>
              <a:rPr lang="es-ES_tradnl" sz="1400" b="1">
                <a:latin typeface="Arial" charset="0"/>
              </a:rPr>
              <a:t>A 193.146.62.0 por 192.168.0.1</a:t>
            </a:r>
          </a:p>
          <a:p>
            <a:pPr>
              <a:lnSpc>
                <a:spcPct val="70000"/>
              </a:lnSpc>
              <a:spcBef>
                <a:spcPct val="30000"/>
              </a:spcBef>
            </a:pPr>
            <a:r>
              <a:rPr lang="es-ES_tradnl" sz="1400" b="1">
                <a:latin typeface="Arial" charset="0"/>
              </a:rPr>
              <a:t>A 0.0.0.0 por 192.168.1.1</a:t>
            </a:r>
            <a:endParaRPr lang="es-ES" sz="1400" b="1">
              <a:latin typeface="Arial" charset="0"/>
            </a:endParaRPr>
          </a:p>
        </p:txBody>
      </p:sp>
      <p:sp>
        <p:nvSpPr>
          <p:cNvPr id="35870" name="Line 30"/>
          <p:cNvSpPr>
            <a:spLocks noChangeShapeType="1"/>
          </p:cNvSpPr>
          <p:nvPr/>
        </p:nvSpPr>
        <p:spPr bwMode="auto">
          <a:xfrm flipH="1">
            <a:off x="6310313" y="2514600"/>
            <a:ext cx="557212" cy="509588"/>
          </a:xfrm>
          <a:prstGeom prst="line">
            <a:avLst/>
          </a:prstGeom>
          <a:noFill/>
          <a:ln w="9525">
            <a:solidFill>
              <a:schemeClr val="tx1"/>
            </a:solidFill>
            <a:round/>
            <a:headEnd/>
            <a:tailEnd type="triangle" w="med" len="med"/>
          </a:ln>
        </p:spPr>
        <p:txBody>
          <a:bodyPr/>
          <a:lstStyle/>
          <a:p>
            <a:endParaRPr lang="es-ES"/>
          </a:p>
        </p:txBody>
      </p:sp>
      <p:pic>
        <p:nvPicPr>
          <p:cNvPr id="35871" name="Picture 31"/>
          <p:cNvPicPr>
            <a:picLocks noChangeArrowheads="1"/>
          </p:cNvPicPr>
          <p:nvPr/>
        </p:nvPicPr>
        <p:blipFill>
          <a:blip r:embed="rId4"/>
          <a:srcRect/>
          <a:stretch>
            <a:fillRect/>
          </a:stretch>
        </p:blipFill>
        <p:spPr bwMode="auto">
          <a:xfrm>
            <a:off x="7794625" y="3241675"/>
            <a:ext cx="660400" cy="571500"/>
          </a:xfrm>
          <a:prstGeom prst="rect">
            <a:avLst/>
          </a:prstGeom>
          <a:noFill/>
          <a:ln w="12700">
            <a:noFill/>
            <a:miter lim="800000"/>
            <a:headEnd/>
            <a:tailEnd/>
          </a:ln>
        </p:spPr>
      </p:pic>
      <p:sp>
        <p:nvSpPr>
          <p:cNvPr id="35872" name="Text Box 32"/>
          <p:cNvSpPr txBox="1">
            <a:spLocks noChangeArrowheads="1"/>
          </p:cNvSpPr>
          <p:nvPr/>
        </p:nvSpPr>
        <p:spPr bwMode="auto">
          <a:xfrm>
            <a:off x="6916738" y="3460750"/>
            <a:ext cx="1174750" cy="304800"/>
          </a:xfrm>
          <a:prstGeom prst="rect">
            <a:avLst/>
          </a:prstGeom>
          <a:noFill/>
          <a:ln w="9525">
            <a:noFill/>
            <a:miter lim="800000"/>
            <a:headEnd/>
            <a:tailEnd/>
          </a:ln>
        </p:spPr>
        <p:txBody>
          <a:bodyPr>
            <a:spAutoFit/>
          </a:bodyPr>
          <a:lstStyle/>
          <a:p>
            <a:pPr>
              <a:spcBef>
                <a:spcPct val="50000"/>
              </a:spcBef>
            </a:pPr>
            <a:r>
              <a:rPr lang="es-ES_tradnl" sz="1400" b="1">
                <a:latin typeface="Arial" charset="0"/>
              </a:rPr>
              <a:t>192.168.1.1</a:t>
            </a:r>
            <a:endParaRPr lang="es-ES" sz="1400" b="1">
              <a:latin typeface="Arial" charset="0"/>
            </a:endParaRPr>
          </a:p>
        </p:txBody>
      </p:sp>
      <p:sp>
        <p:nvSpPr>
          <p:cNvPr id="35873" name="Text Box 33"/>
          <p:cNvSpPr txBox="1">
            <a:spLocks noChangeArrowheads="1"/>
          </p:cNvSpPr>
          <p:nvPr/>
        </p:nvSpPr>
        <p:spPr bwMode="auto">
          <a:xfrm>
            <a:off x="1792288" y="1422400"/>
            <a:ext cx="1371600" cy="825500"/>
          </a:xfrm>
          <a:prstGeom prst="rect">
            <a:avLst/>
          </a:prstGeom>
          <a:noFill/>
          <a:ln w="9525">
            <a:noFill/>
            <a:miter lim="800000"/>
            <a:headEnd/>
            <a:tailEnd/>
          </a:ln>
        </p:spPr>
        <p:txBody>
          <a:bodyPr>
            <a:spAutoFit/>
          </a:bodyPr>
          <a:lstStyle/>
          <a:p>
            <a:pPr algn="ctr"/>
            <a:r>
              <a:rPr lang="es-ES_tradnl" sz="1600" b="1">
                <a:latin typeface="Arial" charset="0"/>
              </a:rPr>
              <a:t>Oficina Principal 147.156.0.0</a:t>
            </a:r>
            <a:endParaRPr lang="es-ES" sz="1600" b="1">
              <a:latin typeface="Arial" charset="0"/>
            </a:endParaRPr>
          </a:p>
        </p:txBody>
      </p:sp>
      <p:sp>
        <p:nvSpPr>
          <p:cNvPr id="35874" name="Text Box 34"/>
          <p:cNvSpPr txBox="1">
            <a:spLocks noChangeArrowheads="1"/>
          </p:cNvSpPr>
          <p:nvPr/>
        </p:nvSpPr>
        <p:spPr bwMode="auto">
          <a:xfrm>
            <a:off x="1687513" y="3706813"/>
            <a:ext cx="1404937" cy="581025"/>
          </a:xfrm>
          <a:prstGeom prst="rect">
            <a:avLst/>
          </a:prstGeom>
          <a:noFill/>
          <a:ln w="9525">
            <a:noFill/>
            <a:miter lim="800000"/>
            <a:headEnd/>
            <a:tailEnd/>
          </a:ln>
        </p:spPr>
        <p:txBody>
          <a:bodyPr>
            <a:spAutoFit/>
          </a:bodyPr>
          <a:lstStyle/>
          <a:p>
            <a:pPr algn="ctr">
              <a:spcBef>
                <a:spcPct val="50000"/>
              </a:spcBef>
            </a:pPr>
            <a:r>
              <a:rPr lang="es-ES_tradnl" sz="1600" b="1">
                <a:latin typeface="Arial" charset="0"/>
              </a:rPr>
              <a:t>Sucursal 193.146.62.0</a:t>
            </a:r>
            <a:endParaRPr lang="es-ES" sz="1600" b="1">
              <a:latin typeface="Arial" charset="0"/>
            </a:endParaRPr>
          </a:p>
        </p:txBody>
      </p:sp>
      <p:sp>
        <p:nvSpPr>
          <p:cNvPr id="667683" name="Text Box 35"/>
          <p:cNvSpPr txBox="1">
            <a:spLocks noChangeArrowheads="1"/>
          </p:cNvSpPr>
          <p:nvPr/>
        </p:nvSpPr>
        <p:spPr bwMode="auto">
          <a:xfrm>
            <a:off x="6731000" y="4189413"/>
            <a:ext cx="2239963" cy="1485900"/>
          </a:xfrm>
          <a:prstGeom prst="rect">
            <a:avLst/>
          </a:prstGeom>
          <a:noFill/>
          <a:ln w="9525">
            <a:solidFill>
              <a:schemeClr val="tx1"/>
            </a:solidFill>
            <a:miter lim="800000"/>
            <a:headEnd/>
            <a:tailEnd/>
          </a:ln>
        </p:spPr>
        <p:txBody>
          <a:bodyPr>
            <a:spAutoFit/>
          </a:bodyPr>
          <a:lstStyle/>
          <a:p>
            <a:pPr>
              <a:lnSpc>
                <a:spcPct val="70000"/>
              </a:lnSpc>
              <a:spcBef>
                <a:spcPct val="30000"/>
              </a:spcBef>
            </a:pPr>
            <a:r>
              <a:rPr lang="es-ES_tradnl" sz="1400" b="1">
                <a:latin typeface="Arial" charset="0"/>
              </a:rPr>
              <a:t>A 147.156.0.0 por 192.168.1.2</a:t>
            </a:r>
          </a:p>
          <a:p>
            <a:pPr>
              <a:lnSpc>
                <a:spcPct val="70000"/>
              </a:lnSpc>
              <a:spcBef>
                <a:spcPct val="30000"/>
              </a:spcBef>
            </a:pPr>
            <a:r>
              <a:rPr lang="es-ES_tradnl" sz="1400" b="1">
                <a:latin typeface="Arial" charset="0"/>
              </a:rPr>
              <a:t>A 193.146.62.0 por 192.168.1.2</a:t>
            </a:r>
          </a:p>
          <a:p>
            <a:pPr>
              <a:lnSpc>
                <a:spcPct val="70000"/>
              </a:lnSpc>
              <a:spcBef>
                <a:spcPct val="30000"/>
              </a:spcBef>
            </a:pPr>
            <a:r>
              <a:rPr lang="es-ES_tradnl" sz="1400" b="1">
                <a:latin typeface="Arial" charset="0"/>
              </a:rPr>
              <a:t>.................................................</a:t>
            </a:r>
          </a:p>
          <a:p>
            <a:pPr>
              <a:lnSpc>
                <a:spcPct val="70000"/>
              </a:lnSpc>
              <a:spcBef>
                <a:spcPct val="30000"/>
              </a:spcBef>
            </a:pPr>
            <a:r>
              <a:rPr lang="es-ES_tradnl" sz="1400" b="1">
                <a:latin typeface="Arial" charset="0"/>
              </a:rPr>
              <a:t>.................................................</a:t>
            </a:r>
            <a:endParaRPr lang="es-ES" sz="1400" b="1">
              <a:latin typeface="Arial" charset="0"/>
            </a:endParaRPr>
          </a:p>
        </p:txBody>
      </p:sp>
      <p:sp>
        <p:nvSpPr>
          <p:cNvPr id="35876" name="Line 36"/>
          <p:cNvSpPr>
            <a:spLocks noChangeShapeType="1"/>
          </p:cNvSpPr>
          <p:nvPr/>
        </p:nvSpPr>
        <p:spPr bwMode="auto">
          <a:xfrm flipV="1">
            <a:off x="7834313" y="3751263"/>
            <a:ext cx="84137" cy="438150"/>
          </a:xfrm>
          <a:prstGeom prst="line">
            <a:avLst/>
          </a:prstGeom>
          <a:noFill/>
          <a:ln w="9525">
            <a:solidFill>
              <a:schemeClr val="tx1"/>
            </a:solidFill>
            <a:round/>
            <a:headEnd/>
            <a:tailEnd type="triangle" w="med" len="med"/>
          </a:ln>
        </p:spPr>
        <p:txBody>
          <a:bodyPr/>
          <a:lstStyle/>
          <a:p>
            <a:endParaRPr lang="es-ES"/>
          </a:p>
        </p:txBody>
      </p:sp>
      <p:pic>
        <p:nvPicPr>
          <p:cNvPr id="35877" name="Picture 37"/>
          <p:cNvPicPr>
            <a:picLocks noChangeArrowheads="1"/>
          </p:cNvPicPr>
          <p:nvPr/>
        </p:nvPicPr>
        <p:blipFill>
          <a:blip r:embed="rId5"/>
          <a:srcRect/>
          <a:stretch>
            <a:fillRect/>
          </a:stretch>
        </p:blipFill>
        <p:spPr bwMode="auto">
          <a:xfrm>
            <a:off x="5815013" y="1695450"/>
            <a:ext cx="619125" cy="819150"/>
          </a:xfrm>
          <a:prstGeom prst="rect">
            <a:avLst/>
          </a:prstGeom>
          <a:noFill/>
          <a:ln w="12700">
            <a:noFill/>
            <a:miter lim="800000"/>
            <a:headEnd/>
            <a:tailEnd/>
          </a:ln>
        </p:spPr>
      </p:pic>
      <p:pic>
        <p:nvPicPr>
          <p:cNvPr id="35878" name="Picture 38"/>
          <p:cNvPicPr>
            <a:picLocks noChangeArrowheads="1"/>
          </p:cNvPicPr>
          <p:nvPr/>
        </p:nvPicPr>
        <p:blipFill>
          <a:blip r:embed="rId5"/>
          <a:srcRect/>
          <a:stretch>
            <a:fillRect/>
          </a:stretch>
        </p:blipFill>
        <p:spPr bwMode="auto">
          <a:xfrm>
            <a:off x="4514850" y="1695450"/>
            <a:ext cx="619125" cy="819150"/>
          </a:xfrm>
          <a:prstGeom prst="rect">
            <a:avLst/>
          </a:prstGeom>
          <a:noFill/>
          <a:ln w="12700">
            <a:noFill/>
            <a:miter lim="800000"/>
            <a:headEnd/>
            <a:tailEnd/>
          </a:ln>
        </p:spPr>
      </p:pic>
      <p:pic>
        <p:nvPicPr>
          <p:cNvPr id="35879" name="Picture 39"/>
          <p:cNvPicPr>
            <a:picLocks noChangeArrowheads="1"/>
          </p:cNvPicPr>
          <p:nvPr/>
        </p:nvPicPr>
        <p:blipFill>
          <a:blip r:embed="rId5"/>
          <a:srcRect/>
          <a:stretch>
            <a:fillRect/>
          </a:stretch>
        </p:blipFill>
        <p:spPr bwMode="auto">
          <a:xfrm>
            <a:off x="3278188" y="1679575"/>
            <a:ext cx="617537" cy="817563"/>
          </a:xfrm>
          <a:prstGeom prst="rect">
            <a:avLst/>
          </a:prstGeom>
          <a:noFill/>
          <a:ln w="12700">
            <a:noFill/>
            <a:miter lim="800000"/>
            <a:headEnd/>
            <a:tailEnd/>
          </a:ln>
        </p:spPr>
      </p:pic>
      <p:pic>
        <p:nvPicPr>
          <p:cNvPr id="35880" name="Picture 40"/>
          <p:cNvPicPr>
            <a:picLocks noChangeArrowheads="1"/>
          </p:cNvPicPr>
          <p:nvPr/>
        </p:nvPicPr>
        <p:blipFill>
          <a:blip r:embed="rId5"/>
          <a:srcRect/>
          <a:stretch>
            <a:fillRect/>
          </a:stretch>
        </p:blipFill>
        <p:spPr bwMode="auto">
          <a:xfrm>
            <a:off x="5195888" y="5108575"/>
            <a:ext cx="619125" cy="817563"/>
          </a:xfrm>
          <a:prstGeom prst="rect">
            <a:avLst/>
          </a:prstGeom>
          <a:noFill/>
          <a:ln w="12700">
            <a:noFill/>
            <a:miter lim="800000"/>
            <a:headEnd/>
            <a:tailEnd/>
          </a:ln>
        </p:spPr>
      </p:pic>
      <p:pic>
        <p:nvPicPr>
          <p:cNvPr id="35881" name="Picture 41"/>
          <p:cNvPicPr>
            <a:picLocks noChangeArrowheads="1"/>
          </p:cNvPicPr>
          <p:nvPr/>
        </p:nvPicPr>
        <p:blipFill>
          <a:blip r:embed="rId5"/>
          <a:srcRect/>
          <a:stretch>
            <a:fillRect/>
          </a:stretch>
        </p:blipFill>
        <p:spPr bwMode="auto">
          <a:xfrm>
            <a:off x="3895725" y="5108575"/>
            <a:ext cx="619125" cy="817563"/>
          </a:xfrm>
          <a:prstGeom prst="rect">
            <a:avLst/>
          </a:prstGeom>
          <a:noFill/>
          <a:ln w="12700">
            <a:noFill/>
            <a:miter lim="800000"/>
            <a:headEnd/>
            <a:tailEnd/>
          </a:ln>
        </p:spPr>
      </p:pic>
      <p:pic>
        <p:nvPicPr>
          <p:cNvPr id="35882" name="Picture 42"/>
          <p:cNvPicPr>
            <a:picLocks noChangeArrowheads="1"/>
          </p:cNvPicPr>
          <p:nvPr/>
        </p:nvPicPr>
        <p:blipFill>
          <a:blip r:embed="rId5"/>
          <a:srcRect/>
          <a:stretch>
            <a:fillRect/>
          </a:stretch>
        </p:blipFill>
        <p:spPr bwMode="auto">
          <a:xfrm>
            <a:off x="2597150" y="5108575"/>
            <a:ext cx="619125" cy="817563"/>
          </a:xfrm>
          <a:prstGeom prst="rect">
            <a:avLst/>
          </a:prstGeom>
          <a:noFill/>
          <a:ln w="12700">
            <a:noFill/>
            <a:miter lim="800000"/>
            <a:headEnd/>
            <a:tailEnd/>
          </a:ln>
        </p:spPr>
      </p:pic>
      <p:pic>
        <p:nvPicPr>
          <p:cNvPr id="35883" name="Picture 43"/>
          <p:cNvPicPr>
            <a:picLocks noChangeArrowheads="1"/>
          </p:cNvPicPr>
          <p:nvPr/>
        </p:nvPicPr>
        <p:blipFill>
          <a:blip r:embed="rId4"/>
          <a:srcRect/>
          <a:stretch>
            <a:fillRect/>
          </a:stretch>
        </p:blipFill>
        <p:spPr bwMode="auto">
          <a:xfrm>
            <a:off x="5567363" y="2951163"/>
            <a:ext cx="796925" cy="727075"/>
          </a:xfrm>
          <a:prstGeom prst="rect">
            <a:avLst/>
          </a:prstGeom>
          <a:noFill/>
          <a:ln w="12700">
            <a:noFill/>
            <a:miter lim="800000"/>
            <a:headEnd/>
            <a:tailEnd/>
          </a:ln>
        </p:spPr>
      </p:pic>
      <p:pic>
        <p:nvPicPr>
          <p:cNvPr id="35884" name="Picture 44"/>
          <p:cNvPicPr>
            <a:picLocks noChangeArrowheads="1"/>
          </p:cNvPicPr>
          <p:nvPr/>
        </p:nvPicPr>
        <p:blipFill>
          <a:blip r:embed="rId4"/>
          <a:srcRect/>
          <a:stretch>
            <a:fillRect/>
          </a:stretch>
        </p:blipFill>
        <p:spPr bwMode="auto">
          <a:xfrm>
            <a:off x="2968625" y="4043363"/>
            <a:ext cx="796925" cy="728662"/>
          </a:xfrm>
          <a:prstGeom prst="rect">
            <a:avLst/>
          </a:prstGeom>
          <a:noFill/>
          <a:ln w="12700">
            <a:noFill/>
            <a:miter lim="800000"/>
            <a:headEnd/>
            <a:tailEnd/>
          </a:ln>
        </p:spPr>
      </p:pic>
      <p:sp>
        <p:nvSpPr>
          <p:cNvPr id="35885" name="Oval 45"/>
          <p:cNvSpPr>
            <a:spLocks noChangeArrowheads="1"/>
          </p:cNvSpPr>
          <p:nvPr/>
        </p:nvSpPr>
        <p:spPr bwMode="auto">
          <a:xfrm>
            <a:off x="2101850" y="3897313"/>
            <a:ext cx="4270375" cy="2620962"/>
          </a:xfrm>
          <a:prstGeom prst="ellipse">
            <a:avLst/>
          </a:prstGeom>
          <a:noFill/>
          <a:ln w="9525">
            <a:solidFill>
              <a:schemeClr val="tx1"/>
            </a:solidFill>
            <a:prstDash val="sysDot"/>
            <a:round/>
            <a:headEnd/>
            <a:tailEnd/>
          </a:ln>
        </p:spPr>
        <p:txBody>
          <a:bodyPr wrap="none" anchor="ctr"/>
          <a:lstStyle/>
          <a:p>
            <a:endParaRPr lang="es-ES_tradnl"/>
          </a:p>
        </p:txBody>
      </p:sp>
      <p:sp>
        <p:nvSpPr>
          <p:cNvPr id="35886" name="Oval 46"/>
          <p:cNvSpPr>
            <a:spLocks noChangeArrowheads="1"/>
          </p:cNvSpPr>
          <p:nvPr/>
        </p:nvSpPr>
        <p:spPr bwMode="auto">
          <a:xfrm>
            <a:off x="2782888" y="1130300"/>
            <a:ext cx="4084637" cy="2693988"/>
          </a:xfrm>
          <a:prstGeom prst="ellipse">
            <a:avLst/>
          </a:prstGeom>
          <a:noFill/>
          <a:ln w="9525">
            <a:solidFill>
              <a:schemeClr val="tx1"/>
            </a:solidFill>
            <a:prstDash val="sysDot"/>
            <a:round/>
            <a:headEnd/>
            <a:tailEnd/>
          </a:ln>
        </p:spPr>
        <p:txBody>
          <a:bodyPr wrap="none" anchor="ctr"/>
          <a:lstStyle/>
          <a:p>
            <a:endParaRPr lang="es-ES_tradnl"/>
          </a:p>
        </p:txBody>
      </p:sp>
      <p:sp>
        <p:nvSpPr>
          <p:cNvPr id="35887" name="Text Box 48"/>
          <p:cNvSpPr txBox="1">
            <a:spLocks noChangeArrowheads="1"/>
          </p:cNvSpPr>
          <p:nvPr/>
        </p:nvSpPr>
        <p:spPr bwMode="auto">
          <a:xfrm>
            <a:off x="3216275" y="4189413"/>
            <a:ext cx="303213" cy="304800"/>
          </a:xfrm>
          <a:prstGeom prst="rect">
            <a:avLst/>
          </a:prstGeom>
          <a:solidFill>
            <a:schemeClr val="bg1"/>
          </a:solidFill>
          <a:ln w="9525">
            <a:noFill/>
            <a:miter lim="800000"/>
            <a:headEnd/>
            <a:tailEnd/>
          </a:ln>
        </p:spPr>
        <p:txBody>
          <a:bodyPr wrap="none">
            <a:spAutoFit/>
          </a:bodyPr>
          <a:lstStyle/>
          <a:p>
            <a:r>
              <a:rPr lang="es-ES" sz="1400" b="1">
                <a:latin typeface="Arial" charset="0"/>
              </a:rPr>
              <a:t>X</a:t>
            </a:r>
          </a:p>
        </p:txBody>
      </p:sp>
      <p:sp>
        <p:nvSpPr>
          <p:cNvPr id="35888" name="Text Box 49"/>
          <p:cNvSpPr txBox="1">
            <a:spLocks noChangeArrowheads="1"/>
          </p:cNvSpPr>
          <p:nvPr/>
        </p:nvSpPr>
        <p:spPr bwMode="auto">
          <a:xfrm>
            <a:off x="5813425" y="3097213"/>
            <a:ext cx="303213" cy="304800"/>
          </a:xfrm>
          <a:prstGeom prst="rect">
            <a:avLst/>
          </a:prstGeom>
          <a:solidFill>
            <a:schemeClr val="bg1"/>
          </a:solidFill>
          <a:ln w="9525">
            <a:noFill/>
            <a:miter lim="800000"/>
            <a:headEnd/>
            <a:tailEnd/>
          </a:ln>
        </p:spPr>
        <p:txBody>
          <a:bodyPr wrap="none">
            <a:spAutoFit/>
          </a:bodyPr>
          <a:lstStyle/>
          <a:p>
            <a:r>
              <a:rPr lang="es-ES" sz="1400" b="1">
                <a:latin typeface="Arial" charset="0"/>
              </a:rPr>
              <a:t>Y</a:t>
            </a:r>
          </a:p>
        </p:txBody>
      </p:sp>
      <p:sp>
        <p:nvSpPr>
          <p:cNvPr id="35889" name="Text Box 50"/>
          <p:cNvSpPr txBox="1">
            <a:spLocks noChangeArrowheads="1"/>
          </p:cNvSpPr>
          <p:nvPr/>
        </p:nvSpPr>
        <p:spPr bwMode="auto">
          <a:xfrm>
            <a:off x="7978775" y="3314700"/>
            <a:ext cx="292100" cy="304800"/>
          </a:xfrm>
          <a:prstGeom prst="rect">
            <a:avLst/>
          </a:prstGeom>
          <a:solidFill>
            <a:schemeClr val="bg1"/>
          </a:solidFill>
          <a:ln w="9525">
            <a:noFill/>
            <a:miter lim="800000"/>
            <a:headEnd/>
            <a:tailEnd/>
          </a:ln>
        </p:spPr>
        <p:txBody>
          <a:bodyPr wrap="none">
            <a:spAutoFit/>
          </a:bodyPr>
          <a:lstStyle/>
          <a:p>
            <a:r>
              <a:rPr lang="es-ES" sz="1400" b="1">
                <a:latin typeface="Arial" charset="0"/>
              </a:rPr>
              <a:t>Z</a:t>
            </a:r>
          </a:p>
        </p:txBody>
      </p:sp>
      <p:sp>
        <p:nvSpPr>
          <p:cNvPr id="35890" name="Rectangle 52"/>
          <p:cNvSpPr>
            <a:spLocks noChangeArrowheads="1"/>
          </p:cNvSpPr>
          <p:nvPr/>
        </p:nvSpPr>
        <p:spPr bwMode="auto">
          <a:xfrm>
            <a:off x="1900238" y="204788"/>
            <a:ext cx="7167562" cy="727075"/>
          </a:xfrm>
          <a:prstGeom prst="rect">
            <a:avLst/>
          </a:prstGeom>
          <a:noFill/>
          <a:ln w="9525">
            <a:noFill/>
            <a:miter lim="800000"/>
            <a:headEnd/>
            <a:tailEnd/>
          </a:ln>
        </p:spPr>
        <p:txBody>
          <a:bodyPr anchor="ctr"/>
          <a:lstStyle/>
          <a:p>
            <a:pPr algn="ctr"/>
            <a:r>
              <a:rPr lang="es-ES" sz="3200" b="1">
                <a:solidFill>
                  <a:schemeClr val="bg1"/>
                </a:solidFill>
                <a:latin typeface="Verdana" pitchFamily="34" charset="0"/>
              </a:rPr>
              <a:t>TCP/IP</a:t>
            </a:r>
          </a:p>
        </p:txBody>
      </p:sp>
      <p:sp>
        <p:nvSpPr>
          <p:cNvPr id="35891" name="Text Box 53"/>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Conexión a Internet de una oficina y sucursal</a:t>
            </a:r>
          </a:p>
        </p:txBody>
      </p:sp>
      <p:grpSp>
        <p:nvGrpSpPr>
          <p:cNvPr id="57" name="Group 108"/>
          <p:cNvGrpSpPr>
            <a:grpSpLocks/>
          </p:cNvGrpSpPr>
          <p:nvPr/>
        </p:nvGrpSpPr>
        <p:grpSpPr bwMode="auto">
          <a:xfrm>
            <a:off x="28004" y="1522794"/>
            <a:ext cx="1751012" cy="796925"/>
            <a:chOff x="33" y="821"/>
            <a:chExt cx="1103" cy="502"/>
          </a:xfrm>
        </p:grpSpPr>
        <p:grpSp>
          <p:nvGrpSpPr>
            <p:cNvPr id="58" name="Group 109"/>
            <p:cNvGrpSpPr>
              <a:grpSpLocks/>
            </p:cNvGrpSpPr>
            <p:nvPr/>
          </p:nvGrpSpPr>
          <p:grpSpPr bwMode="auto">
            <a:xfrm>
              <a:off x="80" y="1131"/>
              <a:ext cx="1056" cy="192"/>
              <a:chOff x="80" y="862"/>
              <a:chExt cx="1056" cy="192"/>
            </a:xfrm>
          </p:grpSpPr>
          <p:sp>
            <p:nvSpPr>
              <p:cNvPr id="60" name="AutoShape 110"/>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61" name="Text Box 111"/>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59" name="Freeform 112"/>
            <p:cNvSpPr>
              <a:spLocks/>
            </p:cNvSpPr>
            <p:nvPr/>
          </p:nvSpPr>
          <p:spPr bwMode="auto">
            <a:xfrm>
              <a:off x="33" y="821"/>
              <a:ext cx="207" cy="402"/>
            </a:xfrm>
            <a:custGeom>
              <a:avLst/>
              <a:gdLst>
                <a:gd name="T0" fmla="*/ 207 w 207"/>
                <a:gd name="T1" fmla="*/ 0 h 162"/>
                <a:gd name="T2" fmla="*/ 0 w 207"/>
                <a:gd name="T3" fmla="*/ 0 h 162"/>
                <a:gd name="T4" fmla="*/ 0 w 207"/>
                <a:gd name="T5" fmla="*/ 37853 h 162"/>
                <a:gd name="T6" fmla="*/ 48 w 207"/>
                <a:gd name="T7" fmla="*/ 37853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7675"/>
                                        </p:tgtEl>
                                        <p:attrNameLst>
                                          <p:attrName>style.visibility</p:attrName>
                                        </p:attrNameLst>
                                      </p:cBhvr>
                                      <p:to>
                                        <p:strVal val="visible"/>
                                      </p:to>
                                    </p:set>
                                    <p:anim calcmode="lin" valueType="num">
                                      <p:cBhvr additive="base">
                                        <p:cTn id="7" dur="500" fill="hold"/>
                                        <p:tgtEl>
                                          <p:spTgt spid="667675"/>
                                        </p:tgtEl>
                                        <p:attrNameLst>
                                          <p:attrName>ppt_x</p:attrName>
                                        </p:attrNameLst>
                                      </p:cBhvr>
                                      <p:tavLst>
                                        <p:tav tm="0">
                                          <p:val>
                                            <p:strVal val="#ppt_x"/>
                                          </p:val>
                                        </p:tav>
                                        <p:tav tm="100000">
                                          <p:val>
                                            <p:strVal val="#ppt_x"/>
                                          </p:val>
                                        </p:tav>
                                      </p:tavLst>
                                    </p:anim>
                                    <p:anim calcmode="lin" valueType="num">
                                      <p:cBhvr additive="base">
                                        <p:cTn id="8" dur="500" fill="hold"/>
                                        <p:tgtEl>
                                          <p:spTgt spid="6676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7677"/>
                                        </p:tgtEl>
                                        <p:attrNameLst>
                                          <p:attrName>style.visibility</p:attrName>
                                        </p:attrNameLst>
                                      </p:cBhvr>
                                      <p:to>
                                        <p:strVal val="visible"/>
                                      </p:to>
                                    </p:set>
                                    <p:anim calcmode="lin" valueType="num">
                                      <p:cBhvr additive="base">
                                        <p:cTn id="13" dur="500" fill="hold"/>
                                        <p:tgtEl>
                                          <p:spTgt spid="667677"/>
                                        </p:tgtEl>
                                        <p:attrNameLst>
                                          <p:attrName>ppt_x</p:attrName>
                                        </p:attrNameLst>
                                      </p:cBhvr>
                                      <p:tavLst>
                                        <p:tav tm="0">
                                          <p:val>
                                            <p:strVal val="#ppt_x"/>
                                          </p:val>
                                        </p:tav>
                                        <p:tav tm="100000">
                                          <p:val>
                                            <p:strVal val="#ppt_x"/>
                                          </p:val>
                                        </p:tav>
                                      </p:tavLst>
                                    </p:anim>
                                    <p:anim calcmode="lin" valueType="num">
                                      <p:cBhvr additive="base">
                                        <p:cTn id="14" dur="500" fill="hold"/>
                                        <p:tgtEl>
                                          <p:spTgt spid="667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7683"/>
                                        </p:tgtEl>
                                        <p:attrNameLst>
                                          <p:attrName>style.visibility</p:attrName>
                                        </p:attrNameLst>
                                      </p:cBhvr>
                                      <p:to>
                                        <p:strVal val="visible"/>
                                      </p:to>
                                    </p:set>
                                    <p:anim calcmode="lin" valueType="num">
                                      <p:cBhvr additive="base">
                                        <p:cTn id="19" dur="500" fill="hold"/>
                                        <p:tgtEl>
                                          <p:spTgt spid="667683"/>
                                        </p:tgtEl>
                                        <p:attrNameLst>
                                          <p:attrName>ppt_x</p:attrName>
                                        </p:attrNameLst>
                                      </p:cBhvr>
                                      <p:tavLst>
                                        <p:tav tm="0">
                                          <p:val>
                                            <p:strVal val="#ppt_x"/>
                                          </p:val>
                                        </p:tav>
                                        <p:tav tm="100000">
                                          <p:val>
                                            <p:strVal val="#ppt_x"/>
                                          </p:val>
                                        </p:tav>
                                      </p:tavLst>
                                    </p:anim>
                                    <p:anim calcmode="lin" valueType="num">
                                      <p:cBhvr additive="base">
                                        <p:cTn id="20" dur="500" fill="hold"/>
                                        <p:tgtEl>
                                          <p:spTgt spid="667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75" grpId="0" animBg="1"/>
      <p:bldP spid="667677" grpId="0" animBg="1"/>
      <p:bldP spid="66768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s-ES" smtClean="0"/>
              <a:t>TCP/IP</a:t>
            </a:r>
          </a:p>
        </p:txBody>
      </p:sp>
      <p:sp>
        <p:nvSpPr>
          <p:cNvPr id="702467" name="Rectangle 3"/>
          <p:cNvSpPr>
            <a:spLocks noGrp="1" noChangeArrowheads="1"/>
          </p:cNvSpPr>
          <p:nvPr>
            <p:ph type="body" idx="1"/>
          </p:nvPr>
        </p:nvSpPr>
        <p:spPr/>
        <p:txBody>
          <a:bodyPr/>
          <a:lstStyle/>
          <a:p>
            <a:pPr marL="533400" indent="-533400" eaLnBrk="1" hangingPunct="1">
              <a:lnSpc>
                <a:spcPct val="80000"/>
              </a:lnSpc>
              <a:spcAft>
                <a:spcPct val="20000"/>
              </a:spcAft>
            </a:pPr>
            <a:r>
              <a:rPr lang="es-ES" sz="1600" dirty="0" smtClean="0">
                <a:latin typeface="Verdana" pitchFamily="34" charset="0"/>
              </a:rPr>
              <a:t>Utilidad </a:t>
            </a:r>
            <a:r>
              <a:rPr lang="es-ES" sz="1600" b="1" dirty="0" smtClean="0">
                <a:latin typeface="Verdana" pitchFamily="34" charset="0"/>
              </a:rPr>
              <a:t>iproute2</a:t>
            </a:r>
          </a:p>
          <a:p>
            <a:pPr marL="533400" indent="-533400" eaLnBrk="1" hangingPunct="1">
              <a:lnSpc>
                <a:spcPct val="80000"/>
              </a:lnSpc>
              <a:spcAft>
                <a:spcPct val="20000"/>
              </a:spcAft>
            </a:pPr>
            <a:r>
              <a:rPr lang="es-ES" sz="1600" dirty="0" smtClean="0">
                <a:latin typeface="Verdana" pitchFamily="34" charset="0"/>
              </a:rPr>
              <a:t>Comando </a:t>
            </a:r>
            <a:r>
              <a:rPr lang="es-ES" sz="1600" b="1" dirty="0" err="1" smtClean="0">
                <a:latin typeface="Verdana" pitchFamily="34" charset="0"/>
              </a:rPr>
              <a:t>ip</a:t>
            </a:r>
            <a:r>
              <a:rPr lang="es-ES" sz="1600" dirty="0" smtClean="0">
                <a:latin typeface="Verdana" pitchFamily="34" charset="0"/>
              </a:rPr>
              <a:t>:</a:t>
            </a:r>
          </a:p>
          <a:p>
            <a:pPr marL="533400" indent="-533400" eaLnBrk="1" hangingPunct="1">
              <a:lnSpc>
                <a:spcPct val="80000"/>
              </a:lnSpc>
              <a:buFontTx/>
              <a:buNone/>
            </a:pPr>
            <a:r>
              <a:rPr lang="es-ES" sz="1600" dirty="0" err="1" smtClean="0"/>
              <a:t>ip</a:t>
            </a:r>
            <a:r>
              <a:rPr lang="es-ES" sz="1600" dirty="0" smtClean="0"/>
              <a:t> [ OPCIONES ] OBJETO [ COMANDO [ ARGUMENTOS ]] </a:t>
            </a:r>
          </a:p>
          <a:p>
            <a:pPr marL="533400" indent="-533400" eaLnBrk="1" hangingPunct="1">
              <a:lnSpc>
                <a:spcPct val="80000"/>
              </a:lnSpc>
              <a:buFontTx/>
              <a:buNone/>
            </a:pPr>
            <a:r>
              <a:rPr lang="es-ES" sz="1600" b="1" dirty="0" smtClean="0"/>
              <a:t>OPCIONES:</a:t>
            </a:r>
          </a:p>
          <a:p>
            <a:pPr marL="1295400" lvl="2" indent="-381000" eaLnBrk="1" hangingPunct="1">
              <a:lnSpc>
                <a:spcPct val="80000"/>
              </a:lnSpc>
              <a:buFontTx/>
              <a:buNone/>
            </a:pPr>
            <a:r>
              <a:rPr lang="es-ES" sz="1200" dirty="0" smtClean="0"/>
              <a:t>Conjunto de modificadores que afectan al comportamiento y salida general del comando</a:t>
            </a:r>
            <a:r>
              <a:rPr lang="es-ES" sz="1200" b="1" dirty="0" smtClean="0"/>
              <a:t>.</a:t>
            </a:r>
          </a:p>
          <a:p>
            <a:pPr marL="1295400" lvl="2" indent="-381000" eaLnBrk="1" hangingPunct="1">
              <a:lnSpc>
                <a:spcPct val="80000"/>
              </a:lnSpc>
              <a:buFontTx/>
              <a:buNone/>
            </a:pPr>
            <a:r>
              <a:rPr lang="es-ES" sz="1200" b="1" dirty="0" smtClean="0"/>
              <a:t>-V: </a:t>
            </a:r>
            <a:r>
              <a:rPr lang="es-ES" sz="1200" dirty="0" smtClean="0"/>
              <a:t>Versión</a:t>
            </a:r>
          </a:p>
          <a:p>
            <a:pPr marL="1295400" lvl="2" indent="-381000" eaLnBrk="1" hangingPunct="1">
              <a:lnSpc>
                <a:spcPct val="80000"/>
              </a:lnSpc>
              <a:buFontTx/>
              <a:buNone/>
            </a:pPr>
            <a:r>
              <a:rPr lang="es-ES" sz="1200" b="1" dirty="0" smtClean="0"/>
              <a:t>-s</a:t>
            </a:r>
            <a:r>
              <a:rPr lang="es-ES" sz="1200" dirty="0" smtClean="0"/>
              <a:t>: estadísticas</a:t>
            </a:r>
          </a:p>
          <a:p>
            <a:pPr marL="1295400" lvl="2" indent="-381000" eaLnBrk="1" hangingPunct="1">
              <a:lnSpc>
                <a:spcPct val="80000"/>
              </a:lnSpc>
              <a:buFontTx/>
              <a:buNone/>
            </a:pPr>
            <a:r>
              <a:rPr lang="es-ES" sz="1200" b="1" dirty="0" smtClean="0"/>
              <a:t>-f</a:t>
            </a:r>
            <a:r>
              <a:rPr lang="es-ES" sz="1200" dirty="0" smtClean="0"/>
              <a:t>: Familia {</a:t>
            </a:r>
            <a:r>
              <a:rPr lang="es-ES" sz="1200" dirty="0" err="1" smtClean="0"/>
              <a:t>inet</a:t>
            </a:r>
            <a:r>
              <a:rPr lang="es-ES" sz="1200" dirty="0" smtClean="0"/>
              <a:t>, inet6, link}</a:t>
            </a:r>
          </a:p>
          <a:p>
            <a:pPr marL="1295400" lvl="2" indent="-381000" eaLnBrk="1" hangingPunct="1">
              <a:lnSpc>
                <a:spcPct val="80000"/>
              </a:lnSpc>
              <a:buFontTx/>
              <a:buNone/>
            </a:pPr>
            <a:r>
              <a:rPr lang="es-ES" sz="1200" b="1" dirty="0" smtClean="0"/>
              <a:t>-r</a:t>
            </a:r>
            <a:r>
              <a:rPr lang="es-ES" sz="1200" dirty="0" smtClean="0"/>
              <a:t> Utiliza DNS.</a:t>
            </a:r>
          </a:p>
          <a:p>
            <a:pPr marL="533400" indent="-533400" eaLnBrk="1" hangingPunct="1">
              <a:lnSpc>
                <a:spcPct val="80000"/>
              </a:lnSpc>
              <a:buFontTx/>
              <a:buNone/>
            </a:pPr>
            <a:r>
              <a:rPr lang="es-ES" sz="1600" b="1" dirty="0" smtClean="0"/>
              <a:t>OBJETO: </a:t>
            </a:r>
            <a:r>
              <a:rPr lang="es-ES" sz="1600" dirty="0" smtClean="0"/>
              <a:t>Tipo de objeto con el que se quiere operar</a:t>
            </a:r>
          </a:p>
          <a:p>
            <a:pPr marL="1295400" lvl="2" indent="-381000" eaLnBrk="1" hangingPunct="1">
              <a:lnSpc>
                <a:spcPct val="80000"/>
              </a:lnSpc>
              <a:buFontTx/>
              <a:buNone/>
            </a:pPr>
            <a:r>
              <a:rPr lang="es-ES" sz="1200" b="1" u="sng" dirty="0" smtClean="0"/>
              <a:t>link</a:t>
            </a:r>
            <a:r>
              <a:rPr lang="es-ES" sz="1200" dirty="0" smtClean="0"/>
              <a:t> Para configurar los objetos físicos o lógicos de la red </a:t>
            </a:r>
          </a:p>
          <a:p>
            <a:pPr marL="1295400" lvl="2" indent="-381000" eaLnBrk="1" hangingPunct="1">
              <a:lnSpc>
                <a:spcPct val="80000"/>
              </a:lnSpc>
              <a:buFontTx/>
              <a:buNone/>
            </a:pPr>
            <a:r>
              <a:rPr lang="es-ES" sz="1200" b="1" u="sng" dirty="0" err="1" smtClean="0"/>
              <a:t>address</a:t>
            </a:r>
            <a:r>
              <a:rPr lang="es-ES" sz="1200" dirty="0" smtClean="0"/>
              <a:t> Manejo de direcciones asociadas a los diferentes dispositivos. Cada dispositivo debe tener al menos una dirección asociada. </a:t>
            </a:r>
          </a:p>
          <a:p>
            <a:pPr marL="1295400" lvl="2" indent="-381000" eaLnBrk="1" hangingPunct="1">
              <a:lnSpc>
                <a:spcPct val="80000"/>
              </a:lnSpc>
              <a:buNone/>
            </a:pPr>
            <a:r>
              <a:rPr lang="es-ES" sz="1200" b="1" u="sng" dirty="0" err="1" smtClean="0"/>
              <a:t>route</a:t>
            </a:r>
            <a:r>
              <a:rPr lang="es-ES" sz="1200" dirty="0" smtClean="0"/>
              <a:t> Permite a los usuarios ver las tablas de </a:t>
            </a:r>
            <a:r>
              <a:rPr lang="es-ES" sz="1200" dirty="0" err="1" smtClean="0"/>
              <a:t>enrutado</a:t>
            </a:r>
            <a:r>
              <a:rPr lang="es-ES" sz="1200" dirty="0" smtClean="0"/>
              <a:t> y cambiar las reglas de las tablas. </a:t>
            </a:r>
          </a:p>
          <a:p>
            <a:pPr marL="1295400" lvl="2" indent="-381000" eaLnBrk="1" hangingPunct="1">
              <a:lnSpc>
                <a:spcPct val="80000"/>
              </a:lnSpc>
              <a:buNone/>
            </a:pPr>
            <a:r>
              <a:rPr lang="es-ES" sz="1200" b="1" u="sng" dirty="0" smtClean="0"/>
              <a:t>rule</a:t>
            </a:r>
            <a:r>
              <a:rPr lang="es-ES" sz="1200" dirty="0" smtClean="0"/>
              <a:t> Permite a los usuarios ver las políticas de </a:t>
            </a:r>
            <a:r>
              <a:rPr lang="es-ES" sz="1200" dirty="0" err="1" smtClean="0"/>
              <a:t>enrutado</a:t>
            </a:r>
            <a:r>
              <a:rPr lang="es-ES" sz="1200" dirty="0" smtClean="0"/>
              <a:t> y cambiarlas. </a:t>
            </a:r>
            <a:endParaRPr lang="es-ES" sz="1200" b="1" dirty="0" smtClean="0"/>
          </a:p>
          <a:p>
            <a:pPr marL="1295400" lvl="2" indent="-381000" eaLnBrk="1" hangingPunct="1">
              <a:lnSpc>
                <a:spcPct val="80000"/>
              </a:lnSpc>
              <a:buFontTx/>
              <a:buNone/>
            </a:pPr>
            <a:r>
              <a:rPr lang="es-ES" sz="1200" b="1" dirty="0" err="1" smtClean="0"/>
              <a:t>neigh</a:t>
            </a:r>
            <a:r>
              <a:rPr lang="es-ES" sz="1200" b="1" dirty="0" smtClean="0"/>
              <a:t> </a:t>
            </a:r>
            <a:r>
              <a:rPr lang="es-ES" sz="1200" dirty="0" smtClean="0"/>
              <a:t>Entrada caché ARP. </a:t>
            </a:r>
          </a:p>
          <a:p>
            <a:pPr marL="1295400" lvl="2" indent="-381000" eaLnBrk="1" hangingPunct="1">
              <a:lnSpc>
                <a:spcPct val="80000"/>
              </a:lnSpc>
              <a:buFontTx/>
              <a:buNone/>
            </a:pPr>
            <a:r>
              <a:rPr lang="es-ES" sz="1200" b="1" dirty="0" err="1" smtClean="0"/>
              <a:t>tunnel</a:t>
            </a:r>
            <a:r>
              <a:rPr lang="es-ES" sz="1200" dirty="0" smtClean="0"/>
              <a:t> Permite a los usuarios ver los túneles IP y sus propiedades, y cambiarlos. </a:t>
            </a:r>
          </a:p>
          <a:p>
            <a:pPr marL="1295400" lvl="2" indent="-381000" eaLnBrk="1" hangingPunct="1">
              <a:lnSpc>
                <a:spcPct val="80000"/>
              </a:lnSpc>
              <a:buFontTx/>
              <a:buNone/>
            </a:pPr>
            <a:r>
              <a:rPr lang="es-ES" sz="1200" b="1" dirty="0" err="1" smtClean="0"/>
              <a:t>maddr</a:t>
            </a:r>
            <a:r>
              <a:rPr lang="es-ES" sz="1200" dirty="0" smtClean="0"/>
              <a:t> Permite a los usuarios ver las direcciones multienlace y sus propiedades, y cambiarlas. </a:t>
            </a:r>
          </a:p>
          <a:p>
            <a:pPr marL="1295400" lvl="2" indent="-381000" eaLnBrk="1" hangingPunct="1">
              <a:lnSpc>
                <a:spcPct val="80000"/>
              </a:lnSpc>
              <a:buFontTx/>
              <a:buNone/>
            </a:pPr>
            <a:r>
              <a:rPr lang="es-ES" sz="1200" b="1" dirty="0" err="1" smtClean="0"/>
              <a:t>mroute</a:t>
            </a:r>
            <a:r>
              <a:rPr lang="es-ES" sz="1200" dirty="0" smtClean="0"/>
              <a:t> Permite a los usuarios establecer, cambiar o borrar el </a:t>
            </a:r>
            <a:r>
              <a:rPr lang="es-ES" sz="1200" dirty="0" err="1" smtClean="0"/>
              <a:t>enrutado</a:t>
            </a:r>
            <a:r>
              <a:rPr lang="es-ES" sz="1200" dirty="0" smtClean="0"/>
              <a:t> multienlace. </a:t>
            </a:r>
          </a:p>
          <a:p>
            <a:pPr marL="1295400" lvl="2" indent="-381000" eaLnBrk="1" hangingPunct="1">
              <a:lnSpc>
                <a:spcPct val="80000"/>
              </a:lnSpc>
              <a:buFontTx/>
              <a:buNone/>
            </a:pPr>
            <a:r>
              <a:rPr lang="es-ES" sz="1200" b="1" dirty="0" smtClean="0"/>
              <a:t>monitor</a:t>
            </a:r>
            <a:r>
              <a:rPr lang="es-ES" sz="1200" dirty="0" smtClean="0"/>
              <a:t> Permite a los usuarios monitorizar continuamente el estado de los dispositivos, direcciones y rutas</a:t>
            </a:r>
          </a:p>
          <a:p>
            <a:pPr marL="533400" indent="-533400" eaLnBrk="1" hangingPunct="1">
              <a:lnSpc>
                <a:spcPct val="80000"/>
              </a:lnSpc>
              <a:buFontTx/>
              <a:buNone/>
            </a:pPr>
            <a:r>
              <a:rPr lang="es-ES" sz="1600" b="1" dirty="0" smtClean="0"/>
              <a:t>COMANDO:</a:t>
            </a:r>
          </a:p>
          <a:p>
            <a:pPr marL="1295400" lvl="2" indent="-381000" eaLnBrk="1" hangingPunct="1">
              <a:lnSpc>
                <a:spcPct val="80000"/>
              </a:lnSpc>
              <a:buFontTx/>
              <a:buNone/>
            </a:pPr>
            <a:r>
              <a:rPr lang="es-ES" sz="1200" dirty="0" smtClean="0"/>
              <a:t>Acción a ejecutar sobre un objeto: </a:t>
            </a:r>
            <a:r>
              <a:rPr lang="es-ES" sz="1200" b="1" dirty="0" err="1" smtClean="0"/>
              <a:t>add</a:t>
            </a:r>
            <a:r>
              <a:rPr lang="es-ES" sz="1200" b="1" dirty="0" smtClean="0"/>
              <a:t>, </a:t>
            </a:r>
            <a:r>
              <a:rPr lang="es-ES" sz="1200" b="1" dirty="0" err="1" smtClean="0"/>
              <a:t>delete</a:t>
            </a:r>
            <a:r>
              <a:rPr lang="es-ES" sz="1200" b="1" dirty="0" smtClean="0"/>
              <a:t>, show, set, </a:t>
            </a:r>
            <a:r>
              <a:rPr lang="es-ES" sz="1200" b="1" dirty="0" err="1" smtClean="0"/>
              <a:t>list</a:t>
            </a:r>
            <a:r>
              <a:rPr lang="es-ES" sz="1200" b="1" dirty="0" smtClean="0"/>
              <a:t>.</a:t>
            </a:r>
          </a:p>
          <a:p>
            <a:pPr marL="533400" indent="-533400" eaLnBrk="1" hangingPunct="1">
              <a:lnSpc>
                <a:spcPct val="80000"/>
              </a:lnSpc>
              <a:buFontTx/>
              <a:buNone/>
            </a:pPr>
            <a:r>
              <a:rPr lang="es-ES" sz="1600" b="1" dirty="0" smtClean="0"/>
              <a:t>ARGUMENTOS:  </a:t>
            </a:r>
            <a:r>
              <a:rPr lang="es-ES" sz="1600" dirty="0" smtClean="0"/>
              <a:t>Listas de opciones y dependen del comando y del objeto. Existen 2 tipos:</a:t>
            </a:r>
          </a:p>
          <a:p>
            <a:pPr marL="1295400" lvl="2" indent="-381000" eaLnBrk="1" hangingPunct="1">
              <a:lnSpc>
                <a:spcPct val="80000"/>
              </a:lnSpc>
              <a:buFontTx/>
              <a:buNone/>
            </a:pPr>
            <a:r>
              <a:rPr lang="es-ES" sz="1200" dirty="0" smtClean="0"/>
              <a:t>Indicadores: Abreviados por una sola palabra</a:t>
            </a:r>
          </a:p>
          <a:p>
            <a:pPr marL="1295400" lvl="2" indent="-381000" eaLnBrk="1" hangingPunct="1">
              <a:lnSpc>
                <a:spcPct val="80000"/>
              </a:lnSpc>
              <a:buFontTx/>
              <a:buNone/>
            </a:pPr>
            <a:r>
              <a:rPr lang="es-ES" sz="1200" dirty="0" smtClean="0"/>
              <a:t>Parámetros: Una palabra clave seguida de un valor.</a:t>
            </a:r>
          </a:p>
        </p:txBody>
      </p:sp>
      <p:sp>
        <p:nvSpPr>
          <p:cNvPr id="52228"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dirty="0" smtClean="0">
                <a:solidFill>
                  <a:srgbClr val="C55E39"/>
                </a:solidFill>
              </a:rPr>
              <a:t>Encaminamiento</a:t>
            </a:r>
            <a:endParaRPr lang="es-ES" sz="2800" dirty="0">
              <a:solidFill>
                <a:srgbClr val="C55E39"/>
              </a:solidFill>
            </a:endParaRPr>
          </a:p>
        </p:txBody>
      </p:sp>
      <p:grpSp>
        <p:nvGrpSpPr>
          <p:cNvPr id="10" name="Group 10"/>
          <p:cNvGrpSpPr>
            <a:grpSpLocks/>
          </p:cNvGrpSpPr>
          <p:nvPr/>
        </p:nvGrpSpPr>
        <p:grpSpPr bwMode="auto">
          <a:xfrm>
            <a:off x="37021" y="1904873"/>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fade">
                                      <p:cBhvr>
                                        <p:cTn id="7" dur="1000"/>
                                        <p:tgtEl>
                                          <p:spTgt spid="702467">
                                            <p:txEl>
                                              <p:pRg st="0" end="0"/>
                                            </p:txEl>
                                          </p:spTgt>
                                        </p:tgtEl>
                                      </p:cBhvr>
                                    </p:animEffect>
                                    <p:anim calcmode="lin" valueType="num">
                                      <p:cBhvr>
                                        <p:cTn id="8" dur="1000" fill="hold"/>
                                        <p:tgtEl>
                                          <p:spTgt spid="702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02467">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fade">
                                      <p:cBhvr>
                                        <p:cTn id="12" dur="1000"/>
                                        <p:tgtEl>
                                          <p:spTgt spid="702467">
                                            <p:txEl>
                                              <p:pRg st="1" end="1"/>
                                            </p:txEl>
                                          </p:spTgt>
                                        </p:tgtEl>
                                      </p:cBhvr>
                                    </p:animEffect>
                                    <p:anim calcmode="lin" valueType="num">
                                      <p:cBhvr>
                                        <p:cTn id="13" dur="1000" fill="hold"/>
                                        <p:tgtEl>
                                          <p:spTgt spid="702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02467">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fade">
                                      <p:cBhvr>
                                        <p:cTn id="17" dur="1000"/>
                                        <p:tgtEl>
                                          <p:spTgt spid="702467">
                                            <p:txEl>
                                              <p:pRg st="2" end="2"/>
                                            </p:txEl>
                                          </p:spTgt>
                                        </p:tgtEl>
                                      </p:cBhvr>
                                    </p:animEffect>
                                    <p:anim calcmode="lin" valueType="num">
                                      <p:cBhvr>
                                        <p:cTn id="18" dur="1000" fill="hold"/>
                                        <p:tgtEl>
                                          <p:spTgt spid="702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02467">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702467">
                                            <p:txEl>
                                              <p:pRg st="3" end="3"/>
                                            </p:txEl>
                                          </p:spTgt>
                                        </p:tgtEl>
                                        <p:attrNameLst>
                                          <p:attrName>style.visibility</p:attrName>
                                        </p:attrNameLst>
                                      </p:cBhvr>
                                      <p:to>
                                        <p:strVal val="visible"/>
                                      </p:to>
                                    </p:set>
                                    <p:animEffect transition="in" filter="fade">
                                      <p:cBhvr>
                                        <p:cTn id="22" dur="1000"/>
                                        <p:tgtEl>
                                          <p:spTgt spid="702467">
                                            <p:txEl>
                                              <p:pRg st="3" end="3"/>
                                            </p:txEl>
                                          </p:spTgt>
                                        </p:tgtEl>
                                      </p:cBhvr>
                                    </p:animEffect>
                                    <p:anim calcmode="lin" valueType="num">
                                      <p:cBhvr>
                                        <p:cTn id="23" dur="1000" fill="hold"/>
                                        <p:tgtEl>
                                          <p:spTgt spid="7024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02467">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702467">
                                            <p:txEl>
                                              <p:pRg st="4" end="4"/>
                                            </p:txEl>
                                          </p:spTgt>
                                        </p:tgtEl>
                                        <p:attrNameLst>
                                          <p:attrName>style.visibility</p:attrName>
                                        </p:attrNameLst>
                                      </p:cBhvr>
                                      <p:to>
                                        <p:strVal val="visible"/>
                                      </p:to>
                                    </p:set>
                                    <p:animEffect transition="in" filter="fade">
                                      <p:cBhvr>
                                        <p:cTn id="27" dur="1000"/>
                                        <p:tgtEl>
                                          <p:spTgt spid="702467">
                                            <p:txEl>
                                              <p:pRg st="4" end="4"/>
                                            </p:txEl>
                                          </p:spTgt>
                                        </p:tgtEl>
                                      </p:cBhvr>
                                    </p:animEffect>
                                    <p:anim calcmode="lin" valueType="num">
                                      <p:cBhvr>
                                        <p:cTn id="28" dur="1000" fill="hold"/>
                                        <p:tgtEl>
                                          <p:spTgt spid="7024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02467">
                                            <p:txEl>
                                              <p:pRg st="4" end="4"/>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02467">
                                            <p:txEl>
                                              <p:pRg st="5" end="5"/>
                                            </p:txEl>
                                          </p:spTgt>
                                        </p:tgtEl>
                                        <p:attrNameLst>
                                          <p:attrName>style.visibility</p:attrName>
                                        </p:attrNameLst>
                                      </p:cBhvr>
                                      <p:to>
                                        <p:strVal val="visible"/>
                                      </p:to>
                                    </p:set>
                                    <p:animEffect transition="in" filter="fade">
                                      <p:cBhvr>
                                        <p:cTn id="32" dur="1000"/>
                                        <p:tgtEl>
                                          <p:spTgt spid="702467">
                                            <p:txEl>
                                              <p:pRg st="5" end="5"/>
                                            </p:txEl>
                                          </p:spTgt>
                                        </p:tgtEl>
                                      </p:cBhvr>
                                    </p:animEffect>
                                    <p:anim calcmode="lin" valueType="num">
                                      <p:cBhvr>
                                        <p:cTn id="33" dur="1000" fill="hold"/>
                                        <p:tgtEl>
                                          <p:spTgt spid="70246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02467">
                                            <p:txEl>
                                              <p:pRg st="5" end="5"/>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702467">
                                            <p:txEl>
                                              <p:pRg st="6" end="6"/>
                                            </p:txEl>
                                          </p:spTgt>
                                        </p:tgtEl>
                                        <p:attrNameLst>
                                          <p:attrName>style.visibility</p:attrName>
                                        </p:attrNameLst>
                                      </p:cBhvr>
                                      <p:to>
                                        <p:strVal val="visible"/>
                                      </p:to>
                                    </p:set>
                                    <p:animEffect transition="in" filter="fade">
                                      <p:cBhvr>
                                        <p:cTn id="37" dur="1000"/>
                                        <p:tgtEl>
                                          <p:spTgt spid="702467">
                                            <p:txEl>
                                              <p:pRg st="6" end="6"/>
                                            </p:txEl>
                                          </p:spTgt>
                                        </p:tgtEl>
                                      </p:cBhvr>
                                    </p:animEffect>
                                    <p:anim calcmode="lin" valueType="num">
                                      <p:cBhvr>
                                        <p:cTn id="38" dur="1000" fill="hold"/>
                                        <p:tgtEl>
                                          <p:spTgt spid="70246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02467">
                                            <p:txEl>
                                              <p:pRg st="6" end="6"/>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702467">
                                            <p:txEl>
                                              <p:pRg st="7" end="7"/>
                                            </p:txEl>
                                          </p:spTgt>
                                        </p:tgtEl>
                                        <p:attrNameLst>
                                          <p:attrName>style.visibility</p:attrName>
                                        </p:attrNameLst>
                                      </p:cBhvr>
                                      <p:to>
                                        <p:strVal val="visible"/>
                                      </p:to>
                                    </p:set>
                                    <p:animEffect transition="in" filter="fade">
                                      <p:cBhvr>
                                        <p:cTn id="42" dur="1000"/>
                                        <p:tgtEl>
                                          <p:spTgt spid="702467">
                                            <p:txEl>
                                              <p:pRg st="7" end="7"/>
                                            </p:txEl>
                                          </p:spTgt>
                                        </p:tgtEl>
                                      </p:cBhvr>
                                    </p:animEffect>
                                    <p:anim calcmode="lin" valueType="num">
                                      <p:cBhvr>
                                        <p:cTn id="43" dur="1000" fill="hold"/>
                                        <p:tgtEl>
                                          <p:spTgt spid="70246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02467">
                                            <p:txEl>
                                              <p:pRg st="7" end="7"/>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702467">
                                            <p:txEl>
                                              <p:pRg st="8" end="8"/>
                                            </p:txEl>
                                          </p:spTgt>
                                        </p:tgtEl>
                                        <p:attrNameLst>
                                          <p:attrName>style.visibility</p:attrName>
                                        </p:attrNameLst>
                                      </p:cBhvr>
                                      <p:to>
                                        <p:strVal val="visible"/>
                                      </p:to>
                                    </p:set>
                                    <p:animEffect transition="in" filter="fade">
                                      <p:cBhvr>
                                        <p:cTn id="47" dur="1000"/>
                                        <p:tgtEl>
                                          <p:spTgt spid="702467">
                                            <p:txEl>
                                              <p:pRg st="8" end="8"/>
                                            </p:txEl>
                                          </p:spTgt>
                                        </p:tgtEl>
                                      </p:cBhvr>
                                    </p:animEffect>
                                    <p:anim calcmode="lin" valueType="num">
                                      <p:cBhvr>
                                        <p:cTn id="48" dur="1000" fill="hold"/>
                                        <p:tgtEl>
                                          <p:spTgt spid="702467">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702467">
                                            <p:txEl>
                                              <p:pRg st="8" end="8"/>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702467">
                                            <p:txEl>
                                              <p:pRg st="9" end="9"/>
                                            </p:txEl>
                                          </p:spTgt>
                                        </p:tgtEl>
                                        <p:attrNameLst>
                                          <p:attrName>style.visibility</p:attrName>
                                        </p:attrNameLst>
                                      </p:cBhvr>
                                      <p:to>
                                        <p:strVal val="visible"/>
                                      </p:to>
                                    </p:set>
                                    <p:animEffect transition="in" filter="fade">
                                      <p:cBhvr>
                                        <p:cTn id="52" dur="1000"/>
                                        <p:tgtEl>
                                          <p:spTgt spid="702467">
                                            <p:txEl>
                                              <p:pRg st="9" end="9"/>
                                            </p:txEl>
                                          </p:spTgt>
                                        </p:tgtEl>
                                      </p:cBhvr>
                                    </p:animEffect>
                                    <p:anim calcmode="lin" valueType="num">
                                      <p:cBhvr>
                                        <p:cTn id="53" dur="1000" fill="hold"/>
                                        <p:tgtEl>
                                          <p:spTgt spid="702467">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702467">
                                            <p:txEl>
                                              <p:pRg st="9" end="9"/>
                                            </p:txEl>
                                          </p:spTgt>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702467">
                                            <p:txEl>
                                              <p:pRg st="10" end="10"/>
                                            </p:txEl>
                                          </p:spTgt>
                                        </p:tgtEl>
                                        <p:attrNameLst>
                                          <p:attrName>style.visibility</p:attrName>
                                        </p:attrNameLst>
                                      </p:cBhvr>
                                      <p:to>
                                        <p:strVal val="visible"/>
                                      </p:to>
                                    </p:set>
                                    <p:animEffect transition="in" filter="fade">
                                      <p:cBhvr>
                                        <p:cTn id="57" dur="1000"/>
                                        <p:tgtEl>
                                          <p:spTgt spid="702467">
                                            <p:txEl>
                                              <p:pRg st="10" end="10"/>
                                            </p:txEl>
                                          </p:spTgt>
                                        </p:tgtEl>
                                      </p:cBhvr>
                                    </p:animEffect>
                                    <p:anim calcmode="lin" valueType="num">
                                      <p:cBhvr>
                                        <p:cTn id="58" dur="1000" fill="hold"/>
                                        <p:tgtEl>
                                          <p:spTgt spid="702467">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702467">
                                            <p:txEl>
                                              <p:pRg st="10" end="10"/>
                                            </p:txEl>
                                          </p:spTgt>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702467">
                                            <p:txEl>
                                              <p:pRg st="11" end="11"/>
                                            </p:txEl>
                                          </p:spTgt>
                                        </p:tgtEl>
                                        <p:attrNameLst>
                                          <p:attrName>style.visibility</p:attrName>
                                        </p:attrNameLst>
                                      </p:cBhvr>
                                      <p:to>
                                        <p:strVal val="visible"/>
                                      </p:to>
                                    </p:set>
                                    <p:animEffect transition="in" filter="fade">
                                      <p:cBhvr>
                                        <p:cTn id="62" dur="1000"/>
                                        <p:tgtEl>
                                          <p:spTgt spid="702467">
                                            <p:txEl>
                                              <p:pRg st="11" end="11"/>
                                            </p:txEl>
                                          </p:spTgt>
                                        </p:tgtEl>
                                      </p:cBhvr>
                                    </p:animEffect>
                                    <p:anim calcmode="lin" valueType="num">
                                      <p:cBhvr>
                                        <p:cTn id="63" dur="1000" fill="hold"/>
                                        <p:tgtEl>
                                          <p:spTgt spid="702467">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702467">
                                            <p:txEl>
                                              <p:pRg st="11" end="11"/>
                                            </p:txEl>
                                          </p:spTgt>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702467">
                                            <p:txEl>
                                              <p:pRg st="12" end="12"/>
                                            </p:txEl>
                                          </p:spTgt>
                                        </p:tgtEl>
                                        <p:attrNameLst>
                                          <p:attrName>style.visibility</p:attrName>
                                        </p:attrNameLst>
                                      </p:cBhvr>
                                      <p:to>
                                        <p:strVal val="visible"/>
                                      </p:to>
                                    </p:set>
                                    <p:animEffect transition="in" filter="fade">
                                      <p:cBhvr>
                                        <p:cTn id="67" dur="1000"/>
                                        <p:tgtEl>
                                          <p:spTgt spid="702467">
                                            <p:txEl>
                                              <p:pRg st="12" end="12"/>
                                            </p:txEl>
                                          </p:spTgt>
                                        </p:tgtEl>
                                      </p:cBhvr>
                                    </p:animEffect>
                                    <p:anim calcmode="lin" valueType="num">
                                      <p:cBhvr>
                                        <p:cTn id="68" dur="1000" fill="hold"/>
                                        <p:tgtEl>
                                          <p:spTgt spid="702467">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702467">
                                            <p:txEl>
                                              <p:pRg st="12" end="12"/>
                                            </p:txEl>
                                          </p:spTgt>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702467">
                                            <p:txEl>
                                              <p:pRg st="13" end="13"/>
                                            </p:txEl>
                                          </p:spTgt>
                                        </p:tgtEl>
                                        <p:attrNameLst>
                                          <p:attrName>style.visibility</p:attrName>
                                        </p:attrNameLst>
                                      </p:cBhvr>
                                      <p:to>
                                        <p:strVal val="visible"/>
                                      </p:to>
                                    </p:set>
                                    <p:animEffect transition="in" filter="fade">
                                      <p:cBhvr>
                                        <p:cTn id="72" dur="1000"/>
                                        <p:tgtEl>
                                          <p:spTgt spid="702467">
                                            <p:txEl>
                                              <p:pRg st="13" end="13"/>
                                            </p:txEl>
                                          </p:spTgt>
                                        </p:tgtEl>
                                      </p:cBhvr>
                                    </p:animEffect>
                                    <p:anim calcmode="lin" valueType="num">
                                      <p:cBhvr>
                                        <p:cTn id="73" dur="1000" fill="hold"/>
                                        <p:tgtEl>
                                          <p:spTgt spid="702467">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702467">
                                            <p:txEl>
                                              <p:pRg st="13" end="13"/>
                                            </p:txEl>
                                          </p:spTgt>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702467">
                                            <p:txEl>
                                              <p:pRg st="14" end="14"/>
                                            </p:txEl>
                                          </p:spTgt>
                                        </p:tgtEl>
                                        <p:attrNameLst>
                                          <p:attrName>style.visibility</p:attrName>
                                        </p:attrNameLst>
                                      </p:cBhvr>
                                      <p:to>
                                        <p:strVal val="visible"/>
                                      </p:to>
                                    </p:set>
                                    <p:animEffect transition="in" filter="fade">
                                      <p:cBhvr>
                                        <p:cTn id="77" dur="1000"/>
                                        <p:tgtEl>
                                          <p:spTgt spid="702467">
                                            <p:txEl>
                                              <p:pRg st="14" end="14"/>
                                            </p:txEl>
                                          </p:spTgt>
                                        </p:tgtEl>
                                      </p:cBhvr>
                                    </p:animEffect>
                                    <p:anim calcmode="lin" valueType="num">
                                      <p:cBhvr>
                                        <p:cTn id="78" dur="1000" fill="hold"/>
                                        <p:tgtEl>
                                          <p:spTgt spid="702467">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702467">
                                            <p:txEl>
                                              <p:pRg st="14" end="14"/>
                                            </p:txEl>
                                          </p:spTgt>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702467">
                                            <p:txEl>
                                              <p:pRg st="15" end="15"/>
                                            </p:txEl>
                                          </p:spTgt>
                                        </p:tgtEl>
                                        <p:attrNameLst>
                                          <p:attrName>style.visibility</p:attrName>
                                        </p:attrNameLst>
                                      </p:cBhvr>
                                      <p:to>
                                        <p:strVal val="visible"/>
                                      </p:to>
                                    </p:set>
                                    <p:animEffect transition="in" filter="fade">
                                      <p:cBhvr>
                                        <p:cTn id="82" dur="1000"/>
                                        <p:tgtEl>
                                          <p:spTgt spid="702467">
                                            <p:txEl>
                                              <p:pRg st="15" end="15"/>
                                            </p:txEl>
                                          </p:spTgt>
                                        </p:tgtEl>
                                      </p:cBhvr>
                                    </p:animEffect>
                                    <p:anim calcmode="lin" valueType="num">
                                      <p:cBhvr>
                                        <p:cTn id="83" dur="1000" fill="hold"/>
                                        <p:tgtEl>
                                          <p:spTgt spid="702467">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702467">
                                            <p:txEl>
                                              <p:pRg st="15" end="15"/>
                                            </p:txEl>
                                          </p:spTgt>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702467">
                                            <p:txEl>
                                              <p:pRg st="16" end="16"/>
                                            </p:txEl>
                                          </p:spTgt>
                                        </p:tgtEl>
                                        <p:attrNameLst>
                                          <p:attrName>style.visibility</p:attrName>
                                        </p:attrNameLst>
                                      </p:cBhvr>
                                      <p:to>
                                        <p:strVal val="visible"/>
                                      </p:to>
                                    </p:set>
                                    <p:animEffect transition="in" filter="fade">
                                      <p:cBhvr>
                                        <p:cTn id="87" dur="1000"/>
                                        <p:tgtEl>
                                          <p:spTgt spid="702467">
                                            <p:txEl>
                                              <p:pRg st="16" end="16"/>
                                            </p:txEl>
                                          </p:spTgt>
                                        </p:tgtEl>
                                      </p:cBhvr>
                                    </p:animEffect>
                                    <p:anim calcmode="lin" valueType="num">
                                      <p:cBhvr>
                                        <p:cTn id="88" dur="1000" fill="hold"/>
                                        <p:tgtEl>
                                          <p:spTgt spid="702467">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702467">
                                            <p:txEl>
                                              <p:pRg st="16" end="16"/>
                                            </p:txEl>
                                          </p:spTgt>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702467">
                                            <p:txEl>
                                              <p:pRg st="17" end="17"/>
                                            </p:txEl>
                                          </p:spTgt>
                                        </p:tgtEl>
                                        <p:attrNameLst>
                                          <p:attrName>style.visibility</p:attrName>
                                        </p:attrNameLst>
                                      </p:cBhvr>
                                      <p:to>
                                        <p:strVal val="visible"/>
                                      </p:to>
                                    </p:set>
                                    <p:animEffect transition="in" filter="fade">
                                      <p:cBhvr>
                                        <p:cTn id="92" dur="1000"/>
                                        <p:tgtEl>
                                          <p:spTgt spid="702467">
                                            <p:txEl>
                                              <p:pRg st="17" end="17"/>
                                            </p:txEl>
                                          </p:spTgt>
                                        </p:tgtEl>
                                      </p:cBhvr>
                                    </p:animEffect>
                                    <p:anim calcmode="lin" valueType="num">
                                      <p:cBhvr>
                                        <p:cTn id="93" dur="1000" fill="hold"/>
                                        <p:tgtEl>
                                          <p:spTgt spid="702467">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702467">
                                            <p:txEl>
                                              <p:pRg st="17" end="17"/>
                                            </p:txEl>
                                          </p:spTgt>
                                        </p:tgtEl>
                                        <p:attrNameLst>
                                          <p:attrName>ppt_y</p:attrName>
                                        </p:attrNameLst>
                                      </p:cBhvr>
                                      <p:tavLst>
                                        <p:tav tm="0">
                                          <p:val>
                                            <p:strVal val="#ppt_y-.1"/>
                                          </p:val>
                                        </p:tav>
                                        <p:tav tm="100000">
                                          <p:val>
                                            <p:strVal val="#ppt_y"/>
                                          </p:val>
                                        </p:tav>
                                      </p:tavLst>
                                    </p:anim>
                                  </p:childTnLst>
                                </p:cTn>
                              </p:par>
                              <p:par>
                                <p:cTn id="95" presetID="47" presetClass="entr" presetSubtype="0" fill="hold" nodeType="withEffect">
                                  <p:stCondLst>
                                    <p:cond delay="0"/>
                                  </p:stCondLst>
                                  <p:childTnLst>
                                    <p:set>
                                      <p:cBhvr>
                                        <p:cTn id="96" dur="1" fill="hold">
                                          <p:stCondLst>
                                            <p:cond delay="0"/>
                                          </p:stCondLst>
                                        </p:cTn>
                                        <p:tgtEl>
                                          <p:spTgt spid="702467">
                                            <p:txEl>
                                              <p:pRg st="18" end="18"/>
                                            </p:txEl>
                                          </p:spTgt>
                                        </p:tgtEl>
                                        <p:attrNameLst>
                                          <p:attrName>style.visibility</p:attrName>
                                        </p:attrNameLst>
                                      </p:cBhvr>
                                      <p:to>
                                        <p:strVal val="visible"/>
                                      </p:to>
                                    </p:set>
                                    <p:animEffect transition="in" filter="fade">
                                      <p:cBhvr>
                                        <p:cTn id="97" dur="1000"/>
                                        <p:tgtEl>
                                          <p:spTgt spid="702467">
                                            <p:txEl>
                                              <p:pRg st="18" end="18"/>
                                            </p:txEl>
                                          </p:spTgt>
                                        </p:tgtEl>
                                      </p:cBhvr>
                                    </p:animEffect>
                                    <p:anim calcmode="lin" valueType="num">
                                      <p:cBhvr>
                                        <p:cTn id="98" dur="1000" fill="hold"/>
                                        <p:tgtEl>
                                          <p:spTgt spid="702467">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702467">
                                            <p:txEl>
                                              <p:pRg st="18" end="18"/>
                                            </p:txEl>
                                          </p:spTgt>
                                        </p:tgtEl>
                                        <p:attrNameLst>
                                          <p:attrName>ppt_y</p:attrName>
                                        </p:attrNameLst>
                                      </p:cBhvr>
                                      <p:tavLst>
                                        <p:tav tm="0">
                                          <p:val>
                                            <p:strVal val="#ppt_y-.1"/>
                                          </p:val>
                                        </p:tav>
                                        <p:tav tm="100000">
                                          <p:val>
                                            <p:strVal val="#ppt_y"/>
                                          </p:val>
                                        </p:tav>
                                      </p:tavLst>
                                    </p:anim>
                                  </p:childTnLst>
                                </p:cTn>
                              </p:par>
                              <p:par>
                                <p:cTn id="100" presetID="47" presetClass="entr" presetSubtype="0" fill="hold" nodeType="withEffect">
                                  <p:stCondLst>
                                    <p:cond delay="0"/>
                                  </p:stCondLst>
                                  <p:childTnLst>
                                    <p:set>
                                      <p:cBhvr>
                                        <p:cTn id="101" dur="1" fill="hold">
                                          <p:stCondLst>
                                            <p:cond delay="0"/>
                                          </p:stCondLst>
                                        </p:cTn>
                                        <p:tgtEl>
                                          <p:spTgt spid="702467">
                                            <p:txEl>
                                              <p:pRg st="19" end="19"/>
                                            </p:txEl>
                                          </p:spTgt>
                                        </p:tgtEl>
                                        <p:attrNameLst>
                                          <p:attrName>style.visibility</p:attrName>
                                        </p:attrNameLst>
                                      </p:cBhvr>
                                      <p:to>
                                        <p:strVal val="visible"/>
                                      </p:to>
                                    </p:set>
                                    <p:animEffect transition="in" filter="fade">
                                      <p:cBhvr>
                                        <p:cTn id="102" dur="1000"/>
                                        <p:tgtEl>
                                          <p:spTgt spid="702467">
                                            <p:txEl>
                                              <p:pRg st="19" end="19"/>
                                            </p:txEl>
                                          </p:spTgt>
                                        </p:tgtEl>
                                      </p:cBhvr>
                                    </p:animEffect>
                                    <p:anim calcmode="lin" valueType="num">
                                      <p:cBhvr>
                                        <p:cTn id="103" dur="1000" fill="hold"/>
                                        <p:tgtEl>
                                          <p:spTgt spid="702467">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702467">
                                            <p:txEl>
                                              <p:pRg st="19" end="19"/>
                                            </p:txEl>
                                          </p:spTgt>
                                        </p:tgtEl>
                                        <p:attrNameLst>
                                          <p:attrName>ppt_y</p:attrName>
                                        </p:attrNameLst>
                                      </p:cBhvr>
                                      <p:tavLst>
                                        <p:tav tm="0">
                                          <p:val>
                                            <p:strVal val="#ppt_y-.1"/>
                                          </p:val>
                                        </p:tav>
                                        <p:tav tm="100000">
                                          <p:val>
                                            <p:strVal val="#ppt_y"/>
                                          </p:val>
                                        </p:tav>
                                      </p:tavLst>
                                    </p:anim>
                                  </p:childTnLst>
                                </p:cTn>
                              </p:par>
                              <p:par>
                                <p:cTn id="105" presetID="47" presetClass="entr" presetSubtype="0" fill="hold" nodeType="withEffect">
                                  <p:stCondLst>
                                    <p:cond delay="0"/>
                                  </p:stCondLst>
                                  <p:childTnLst>
                                    <p:set>
                                      <p:cBhvr>
                                        <p:cTn id="106" dur="1" fill="hold">
                                          <p:stCondLst>
                                            <p:cond delay="0"/>
                                          </p:stCondLst>
                                        </p:cTn>
                                        <p:tgtEl>
                                          <p:spTgt spid="702467">
                                            <p:txEl>
                                              <p:pRg st="20" end="20"/>
                                            </p:txEl>
                                          </p:spTgt>
                                        </p:tgtEl>
                                        <p:attrNameLst>
                                          <p:attrName>style.visibility</p:attrName>
                                        </p:attrNameLst>
                                      </p:cBhvr>
                                      <p:to>
                                        <p:strVal val="visible"/>
                                      </p:to>
                                    </p:set>
                                    <p:animEffect transition="in" filter="fade">
                                      <p:cBhvr>
                                        <p:cTn id="107" dur="1000"/>
                                        <p:tgtEl>
                                          <p:spTgt spid="702467">
                                            <p:txEl>
                                              <p:pRg st="20" end="20"/>
                                            </p:txEl>
                                          </p:spTgt>
                                        </p:tgtEl>
                                      </p:cBhvr>
                                    </p:animEffect>
                                    <p:anim calcmode="lin" valueType="num">
                                      <p:cBhvr>
                                        <p:cTn id="108" dur="1000" fill="hold"/>
                                        <p:tgtEl>
                                          <p:spTgt spid="702467">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702467">
                                            <p:txEl>
                                              <p:pRg st="20" end="20"/>
                                            </p:txEl>
                                          </p:spTgt>
                                        </p:tgtEl>
                                        <p:attrNameLst>
                                          <p:attrName>ppt_y</p:attrName>
                                        </p:attrNameLst>
                                      </p:cBhvr>
                                      <p:tavLst>
                                        <p:tav tm="0">
                                          <p:val>
                                            <p:strVal val="#ppt_y-.1"/>
                                          </p:val>
                                        </p:tav>
                                        <p:tav tm="100000">
                                          <p:val>
                                            <p:strVal val="#ppt_y"/>
                                          </p:val>
                                        </p:tav>
                                      </p:tavLst>
                                    </p:anim>
                                  </p:childTnLst>
                                </p:cTn>
                              </p:par>
                              <p:par>
                                <p:cTn id="110" presetID="47" presetClass="entr" presetSubtype="0" fill="hold" nodeType="withEffect">
                                  <p:stCondLst>
                                    <p:cond delay="0"/>
                                  </p:stCondLst>
                                  <p:childTnLst>
                                    <p:set>
                                      <p:cBhvr>
                                        <p:cTn id="111" dur="1" fill="hold">
                                          <p:stCondLst>
                                            <p:cond delay="0"/>
                                          </p:stCondLst>
                                        </p:cTn>
                                        <p:tgtEl>
                                          <p:spTgt spid="702467">
                                            <p:txEl>
                                              <p:pRg st="21" end="21"/>
                                            </p:txEl>
                                          </p:spTgt>
                                        </p:tgtEl>
                                        <p:attrNameLst>
                                          <p:attrName>style.visibility</p:attrName>
                                        </p:attrNameLst>
                                      </p:cBhvr>
                                      <p:to>
                                        <p:strVal val="visible"/>
                                      </p:to>
                                    </p:set>
                                    <p:animEffect transition="in" filter="fade">
                                      <p:cBhvr>
                                        <p:cTn id="112" dur="1000"/>
                                        <p:tgtEl>
                                          <p:spTgt spid="702467">
                                            <p:txEl>
                                              <p:pRg st="21" end="21"/>
                                            </p:txEl>
                                          </p:spTgt>
                                        </p:tgtEl>
                                      </p:cBhvr>
                                    </p:animEffect>
                                    <p:anim calcmode="lin" valueType="num">
                                      <p:cBhvr>
                                        <p:cTn id="113" dur="1000" fill="hold"/>
                                        <p:tgtEl>
                                          <p:spTgt spid="702467">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702467">
                                            <p:txEl>
                                              <p:pRg st="21" end="21"/>
                                            </p:txEl>
                                          </p:spTgt>
                                        </p:tgtEl>
                                        <p:attrNameLst>
                                          <p:attrName>ppt_y</p:attrName>
                                        </p:attrNameLst>
                                      </p:cBhvr>
                                      <p:tavLst>
                                        <p:tav tm="0">
                                          <p:val>
                                            <p:strVal val="#ppt_y-.1"/>
                                          </p:val>
                                        </p:tav>
                                        <p:tav tm="100000">
                                          <p:val>
                                            <p:strVal val="#ppt_y"/>
                                          </p:val>
                                        </p:tav>
                                      </p:tavLst>
                                    </p:anim>
                                  </p:childTnLst>
                                </p:cTn>
                              </p:par>
                              <p:par>
                                <p:cTn id="115" presetID="47" presetClass="entr" presetSubtype="0" fill="hold" nodeType="withEffect">
                                  <p:stCondLst>
                                    <p:cond delay="0"/>
                                  </p:stCondLst>
                                  <p:childTnLst>
                                    <p:set>
                                      <p:cBhvr>
                                        <p:cTn id="116" dur="1" fill="hold">
                                          <p:stCondLst>
                                            <p:cond delay="0"/>
                                          </p:stCondLst>
                                        </p:cTn>
                                        <p:tgtEl>
                                          <p:spTgt spid="702467">
                                            <p:txEl>
                                              <p:pRg st="22" end="22"/>
                                            </p:txEl>
                                          </p:spTgt>
                                        </p:tgtEl>
                                        <p:attrNameLst>
                                          <p:attrName>style.visibility</p:attrName>
                                        </p:attrNameLst>
                                      </p:cBhvr>
                                      <p:to>
                                        <p:strVal val="visible"/>
                                      </p:to>
                                    </p:set>
                                    <p:animEffect transition="in" filter="fade">
                                      <p:cBhvr>
                                        <p:cTn id="117" dur="1000"/>
                                        <p:tgtEl>
                                          <p:spTgt spid="702467">
                                            <p:txEl>
                                              <p:pRg st="22" end="22"/>
                                            </p:txEl>
                                          </p:spTgt>
                                        </p:tgtEl>
                                      </p:cBhvr>
                                    </p:animEffect>
                                    <p:anim calcmode="lin" valueType="num">
                                      <p:cBhvr>
                                        <p:cTn id="118" dur="1000" fill="hold"/>
                                        <p:tgtEl>
                                          <p:spTgt spid="702467">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702467">
                                            <p:txEl>
                                              <p:pRg st="22" end="22"/>
                                            </p:txEl>
                                          </p:spTgt>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702467">
                                            <p:txEl>
                                              <p:pRg st="23" end="23"/>
                                            </p:txEl>
                                          </p:spTgt>
                                        </p:tgtEl>
                                        <p:attrNameLst>
                                          <p:attrName>style.visibility</p:attrName>
                                        </p:attrNameLst>
                                      </p:cBhvr>
                                      <p:to>
                                        <p:strVal val="visible"/>
                                      </p:to>
                                    </p:set>
                                    <p:animEffect transition="in" filter="fade">
                                      <p:cBhvr>
                                        <p:cTn id="122" dur="1000"/>
                                        <p:tgtEl>
                                          <p:spTgt spid="702467">
                                            <p:txEl>
                                              <p:pRg st="23" end="23"/>
                                            </p:txEl>
                                          </p:spTgt>
                                        </p:tgtEl>
                                      </p:cBhvr>
                                    </p:animEffect>
                                    <p:anim calcmode="lin" valueType="num">
                                      <p:cBhvr>
                                        <p:cTn id="123" dur="1000" fill="hold"/>
                                        <p:tgtEl>
                                          <p:spTgt spid="702467">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702467">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s-ES" smtClean="0"/>
              <a:t>TCP/IP</a:t>
            </a:r>
          </a:p>
        </p:txBody>
      </p:sp>
      <p:sp>
        <p:nvSpPr>
          <p:cNvPr id="704515" name="Rectangle 3"/>
          <p:cNvSpPr>
            <a:spLocks noGrp="1" noChangeArrowheads="1"/>
          </p:cNvSpPr>
          <p:nvPr>
            <p:ph type="body" idx="1"/>
          </p:nvPr>
        </p:nvSpPr>
        <p:spPr/>
        <p:txBody>
          <a:bodyPr/>
          <a:lstStyle/>
          <a:p>
            <a:pPr marL="533400" indent="-533400" eaLnBrk="1" hangingPunct="1">
              <a:lnSpc>
                <a:spcPct val="80000"/>
              </a:lnSpc>
              <a:spcAft>
                <a:spcPct val="20000"/>
              </a:spcAft>
            </a:pPr>
            <a:r>
              <a:rPr lang="es-ES" sz="1800" dirty="0" smtClean="0">
                <a:latin typeface="Verdana" pitchFamily="34" charset="0"/>
              </a:rPr>
              <a:t>Comando </a:t>
            </a:r>
            <a:r>
              <a:rPr lang="es-ES" sz="1800" dirty="0" err="1" smtClean="0">
                <a:latin typeface="Verdana" pitchFamily="34" charset="0"/>
              </a:rPr>
              <a:t>ip</a:t>
            </a:r>
            <a:r>
              <a:rPr lang="es-ES" sz="1800" dirty="0" smtClean="0">
                <a:latin typeface="Verdana" pitchFamily="34" charset="0"/>
              </a:rPr>
              <a:t> de </a:t>
            </a:r>
            <a:r>
              <a:rPr lang="es-ES" sz="1800" dirty="0" err="1" smtClean="0">
                <a:latin typeface="Verdana" pitchFamily="34" charset="0"/>
              </a:rPr>
              <a:t>linux</a:t>
            </a:r>
            <a:r>
              <a:rPr lang="es-ES" sz="1800" dirty="0" smtClean="0">
                <a:latin typeface="Verdana" pitchFamily="34" charset="0"/>
              </a:rPr>
              <a:t>:</a:t>
            </a:r>
          </a:p>
          <a:p>
            <a:pPr marL="533400" indent="-533400" eaLnBrk="1" hangingPunct="1">
              <a:lnSpc>
                <a:spcPct val="80000"/>
              </a:lnSpc>
              <a:spcAft>
                <a:spcPct val="20000"/>
              </a:spcAft>
            </a:pPr>
            <a:r>
              <a:rPr lang="es-ES" sz="1800" dirty="0" smtClean="0">
                <a:latin typeface="Verdana" pitchFamily="34" charset="0"/>
              </a:rPr>
              <a:t>Referente a las tarjetas (</a:t>
            </a:r>
            <a:r>
              <a:rPr lang="es-ES" sz="1800" dirty="0" err="1" smtClean="0">
                <a:latin typeface="Verdana" pitchFamily="34" charset="0"/>
              </a:rPr>
              <a:t>ifconfig</a:t>
            </a:r>
            <a:r>
              <a:rPr lang="es-ES" sz="1800" dirty="0" smtClean="0">
                <a:latin typeface="Verdana" pitchFamily="34" charset="0"/>
              </a:rPr>
              <a:t>)</a:t>
            </a:r>
          </a:p>
          <a:p>
            <a:pPr marL="914400" lvl="1" indent="-457200" eaLnBrk="1" hangingPunct="1">
              <a:lnSpc>
                <a:spcPct val="80000"/>
              </a:lnSpc>
              <a:spcAft>
                <a:spcPct val="20000"/>
              </a:spcAft>
            </a:pPr>
            <a:r>
              <a:rPr lang="es-ES" sz="1600" dirty="0" smtClean="0">
                <a:latin typeface="Verdana" pitchFamily="34" charset="0"/>
              </a:rPr>
              <a:t>Activación de la NIC</a:t>
            </a:r>
          </a:p>
          <a:p>
            <a:pPr marL="1295400" lvl="2" indent="-381000" eaLnBrk="1" hangingPunct="1">
              <a:lnSpc>
                <a:spcPct val="80000"/>
              </a:lnSpc>
              <a:spcAft>
                <a:spcPct val="20000"/>
              </a:spcAft>
              <a:buFontTx/>
              <a:buNone/>
            </a:pPr>
            <a:r>
              <a:rPr lang="es-ES" sz="1400" dirty="0" err="1" smtClean="0">
                <a:latin typeface="Verdana" pitchFamily="34" charset="0"/>
              </a:rPr>
              <a:t>ip</a:t>
            </a:r>
            <a:r>
              <a:rPr lang="es-ES" sz="1400" dirty="0" smtClean="0">
                <a:latin typeface="Verdana" pitchFamily="34" charset="0"/>
              </a:rPr>
              <a:t> link set eth0 up</a:t>
            </a:r>
          </a:p>
          <a:p>
            <a:pPr marL="1295400" lvl="2" indent="-381000" eaLnBrk="1" hangingPunct="1">
              <a:lnSpc>
                <a:spcPct val="80000"/>
              </a:lnSpc>
              <a:spcAft>
                <a:spcPct val="20000"/>
              </a:spcAft>
              <a:buFontTx/>
              <a:buNone/>
            </a:pPr>
            <a:endParaRPr lang="es-ES" sz="1400" dirty="0" smtClean="0">
              <a:latin typeface="Verdana" pitchFamily="34" charset="0"/>
            </a:endParaRPr>
          </a:p>
          <a:p>
            <a:pPr marL="914400" lvl="1" indent="-457200" eaLnBrk="1" hangingPunct="1">
              <a:lnSpc>
                <a:spcPct val="80000"/>
              </a:lnSpc>
              <a:spcAft>
                <a:spcPct val="20000"/>
              </a:spcAft>
            </a:pPr>
            <a:r>
              <a:rPr lang="es-ES" sz="1600" dirty="0" smtClean="0">
                <a:latin typeface="Verdana" pitchFamily="34" charset="0"/>
              </a:rPr>
              <a:t>Manejos de IP</a:t>
            </a:r>
          </a:p>
          <a:p>
            <a:pPr marL="1295400" lvl="2" indent="-381000" eaLnBrk="1" hangingPunct="1">
              <a:lnSpc>
                <a:spcPct val="80000"/>
              </a:lnSpc>
              <a:spcAft>
                <a:spcPct val="20000"/>
              </a:spcAft>
              <a:buFontTx/>
              <a:buNone/>
            </a:pPr>
            <a:r>
              <a:rPr lang="es-ES" sz="1400" dirty="0" err="1" smtClean="0">
                <a:latin typeface="Verdana" pitchFamily="34" charset="0"/>
              </a:rPr>
              <a:t>ip</a:t>
            </a:r>
            <a:r>
              <a:rPr lang="es-ES" sz="1400" dirty="0" smtClean="0">
                <a:latin typeface="Verdana" pitchFamily="34" charset="0"/>
              </a:rPr>
              <a:t> </a:t>
            </a:r>
            <a:r>
              <a:rPr lang="es-ES" sz="1400" dirty="0" err="1" smtClean="0">
                <a:latin typeface="Verdana" pitchFamily="34" charset="0"/>
              </a:rPr>
              <a:t>addr</a:t>
            </a:r>
            <a:r>
              <a:rPr lang="es-ES" sz="1400" dirty="0" smtClean="0">
                <a:latin typeface="Verdana" pitchFamily="34" charset="0"/>
              </a:rPr>
              <a:t> </a:t>
            </a:r>
            <a:r>
              <a:rPr lang="es-ES" sz="1400" dirty="0" err="1" smtClean="0">
                <a:latin typeface="Verdana" pitchFamily="34" charset="0"/>
              </a:rPr>
              <a:t>add</a:t>
            </a:r>
            <a:r>
              <a:rPr lang="es-ES" sz="1400" dirty="0" smtClean="0">
                <a:latin typeface="Verdana" pitchFamily="34" charset="0"/>
              </a:rPr>
              <a:t> 172.16.40.48/24 </a:t>
            </a:r>
            <a:r>
              <a:rPr lang="es-ES" sz="1400" dirty="0" err="1" smtClean="0">
                <a:latin typeface="Verdana" pitchFamily="34" charset="0"/>
              </a:rPr>
              <a:t>dev</a:t>
            </a:r>
            <a:r>
              <a:rPr lang="es-ES" sz="1400" dirty="0" smtClean="0">
                <a:latin typeface="Verdana" pitchFamily="34" charset="0"/>
              </a:rPr>
              <a:t> eth0</a:t>
            </a:r>
          </a:p>
          <a:p>
            <a:pPr marL="1295400" lvl="2" indent="-381000" eaLnBrk="1" hangingPunct="1">
              <a:lnSpc>
                <a:spcPct val="80000"/>
              </a:lnSpc>
              <a:spcAft>
                <a:spcPct val="20000"/>
              </a:spcAft>
              <a:buFontTx/>
              <a:buNone/>
            </a:pPr>
            <a:endParaRPr lang="es-ES" sz="1400" dirty="0" smtClean="0">
              <a:latin typeface="Verdana" pitchFamily="34" charset="0"/>
            </a:endParaRPr>
          </a:p>
          <a:p>
            <a:pPr marL="914400" lvl="1" indent="-457200" eaLnBrk="1" hangingPunct="1">
              <a:lnSpc>
                <a:spcPct val="80000"/>
              </a:lnSpc>
              <a:spcAft>
                <a:spcPct val="20000"/>
              </a:spcAft>
            </a:pPr>
            <a:r>
              <a:rPr lang="es-ES" sz="1600" dirty="0" smtClean="0">
                <a:latin typeface="Verdana" pitchFamily="34" charset="0"/>
              </a:rPr>
              <a:t>Administración de rutas</a:t>
            </a:r>
          </a:p>
          <a:p>
            <a:pPr marL="1295400" lvl="2" indent="-381000" eaLnBrk="1" hangingPunct="1">
              <a:lnSpc>
                <a:spcPct val="80000"/>
              </a:lnSpc>
              <a:spcAft>
                <a:spcPct val="20000"/>
              </a:spcAft>
              <a:buFontTx/>
              <a:buNone/>
            </a:pPr>
            <a:r>
              <a:rPr lang="es-ES" sz="1400" dirty="0" err="1" smtClean="0">
                <a:latin typeface="Verdana" pitchFamily="34" charset="0"/>
              </a:rPr>
              <a:t>ip</a:t>
            </a:r>
            <a:r>
              <a:rPr lang="es-ES" sz="1400" dirty="0" smtClean="0">
                <a:latin typeface="Verdana" pitchFamily="34" charset="0"/>
              </a:rPr>
              <a:t> </a:t>
            </a:r>
            <a:r>
              <a:rPr lang="es-ES" sz="1400" dirty="0" err="1" smtClean="0">
                <a:latin typeface="Verdana" pitchFamily="34" charset="0"/>
              </a:rPr>
              <a:t>route</a:t>
            </a:r>
            <a:r>
              <a:rPr lang="es-ES" sz="1400" dirty="0" smtClean="0">
                <a:latin typeface="Verdana" pitchFamily="34" charset="0"/>
              </a:rPr>
              <a:t> </a:t>
            </a:r>
            <a:r>
              <a:rPr lang="es-ES" sz="1400" dirty="0" err="1" smtClean="0">
                <a:latin typeface="Verdana" pitchFamily="34" charset="0"/>
              </a:rPr>
              <a:t>add</a:t>
            </a:r>
            <a:r>
              <a:rPr lang="es-ES" sz="1400" dirty="0" smtClean="0">
                <a:latin typeface="Verdana" pitchFamily="34" charset="0"/>
              </a:rPr>
              <a:t> 172.16.40.0/24 </a:t>
            </a:r>
            <a:r>
              <a:rPr lang="es-ES" sz="1400" dirty="0" err="1" smtClean="0">
                <a:latin typeface="Verdana" pitchFamily="34" charset="0"/>
              </a:rPr>
              <a:t>via</a:t>
            </a:r>
            <a:r>
              <a:rPr lang="es-ES" sz="1400" dirty="0" smtClean="0">
                <a:latin typeface="Verdana" pitchFamily="34" charset="0"/>
              </a:rPr>
              <a:t> 172.16.40.1</a:t>
            </a:r>
          </a:p>
          <a:p>
            <a:pPr marL="1295400" lvl="2" indent="-381000" eaLnBrk="1" hangingPunct="1">
              <a:lnSpc>
                <a:spcPct val="80000"/>
              </a:lnSpc>
              <a:spcAft>
                <a:spcPct val="20000"/>
              </a:spcAft>
              <a:buFontTx/>
              <a:buNone/>
            </a:pPr>
            <a:r>
              <a:rPr lang="es-ES" sz="1400" dirty="0" err="1" smtClean="0">
                <a:latin typeface="Verdana" pitchFamily="34" charset="0"/>
              </a:rPr>
              <a:t>ip</a:t>
            </a:r>
            <a:r>
              <a:rPr lang="es-ES" sz="1400" dirty="0" smtClean="0">
                <a:latin typeface="Verdana" pitchFamily="34" charset="0"/>
              </a:rPr>
              <a:t> </a:t>
            </a:r>
            <a:r>
              <a:rPr lang="es-ES" sz="1400" dirty="0" err="1" smtClean="0">
                <a:latin typeface="Verdana" pitchFamily="34" charset="0"/>
              </a:rPr>
              <a:t>route</a:t>
            </a:r>
            <a:r>
              <a:rPr lang="es-ES" sz="1400" dirty="0" smtClean="0">
                <a:latin typeface="Verdana" pitchFamily="34" charset="0"/>
              </a:rPr>
              <a:t> </a:t>
            </a:r>
            <a:r>
              <a:rPr lang="es-ES" sz="1400" dirty="0" err="1" smtClean="0">
                <a:latin typeface="Verdana" pitchFamily="34" charset="0"/>
              </a:rPr>
              <a:t>add</a:t>
            </a:r>
            <a:r>
              <a:rPr lang="es-ES" sz="1400" dirty="0" smtClean="0">
                <a:latin typeface="Verdana" pitchFamily="34" charset="0"/>
              </a:rPr>
              <a:t> default </a:t>
            </a:r>
            <a:r>
              <a:rPr lang="es-ES" sz="1400" dirty="0" err="1" smtClean="0">
                <a:latin typeface="Verdana" pitchFamily="34" charset="0"/>
              </a:rPr>
              <a:t>via</a:t>
            </a:r>
            <a:r>
              <a:rPr lang="es-ES" sz="1400" dirty="0" smtClean="0">
                <a:latin typeface="Verdana" pitchFamily="34" charset="0"/>
              </a:rPr>
              <a:t> 172.16.40.1</a:t>
            </a:r>
            <a:r>
              <a:rPr lang="es-ES" dirty="0" smtClean="0"/>
              <a:t> </a:t>
            </a:r>
            <a:endParaRPr lang="es-ES" sz="1400" dirty="0" smtClean="0">
              <a:latin typeface="Verdana" pitchFamily="34" charset="0"/>
            </a:endParaRPr>
          </a:p>
          <a:p>
            <a:pPr marL="1295400" lvl="2" indent="-381000" eaLnBrk="1" hangingPunct="1">
              <a:lnSpc>
                <a:spcPct val="80000"/>
              </a:lnSpc>
              <a:spcAft>
                <a:spcPct val="20000"/>
              </a:spcAft>
              <a:buFontTx/>
              <a:buNone/>
            </a:pPr>
            <a:r>
              <a:rPr lang="es-ES" sz="1400" dirty="0" smtClean="0">
                <a:latin typeface="Verdana" pitchFamily="34" charset="0"/>
              </a:rPr>
              <a:t> </a:t>
            </a:r>
          </a:p>
          <a:p>
            <a:pPr marL="914400" lvl="1" indent="-457200" eaLnBrk="1" hangingPunct="1">
              <a:lnSpc>
                <a:spcPct val="80000"/>
              </a:lnSpc>
              <a:spcAft>
                <a:spcPct val="20000"/>
              </a:spcAft>
            </a:pPr>
            <a:endParaRPr lang="es-ES" sz="1600" dirty="0" smtClean="0">
              <a:latin typeface="Verdana" pitchFamily="34" charset="0"/>
            </a:endParaRPr>
          </a:p>
          <a:p>
            <a:pPr marL="914400" lvl="1" indent="-457200" eaLnBrk="1" hangingPunct="1">
              <a:lnSpc>
                <a:spcPct val="80000"/>
              </a:lnSpc>
              <a:spcAft>
                <a:spcPct val="20000"/>
              </a:spcAft>
            </a:pPr>
            <a:r>
              <a:rPr lang="es-ES" sz="1600" dirty="0" smtClean="0">
                <a:latin typeface="Verdana" pitchFamily="34" charset="0"/>
              </a:rPr>
              <a:t>Administración de normas</a:t>
            </a:r>
          </a:p>
          <a:p>
            <a:pPr marL="1295400" lvl="2" indent="-381000" eaLnBrk="1" hangingPunct="1">
              <a:lnSpc>
                <a:spcPct val="80000"/>
              </a:lnSpc>
              <a:spcAft>
                <a:spcPct val="20000"/>
              </a:spcAft>
              <a:buFontTx/>
              <a:buNone/>
            </a:pPr>
            <a:r>
              <a:rPr lang="es-ES" sz="1400" dirty="0" err="1" smtClean="0">
                <a:latin typeface="Verdana" pitchFamily="34" charset="0"/>
              </a:rPr>
              <a:t>ip</a:t>
            </a:r>
            <a:r>
              <a:rPr lang="es-ES" sz="1400" dirty="0" smtClean="0">
                <a:latin typeface="Verdana" pitchFamily="34" charset="0"/>
              </a:rPr>
              <a:t> rule </a:t>
            </a:r>
            <a:r>
              <a:rPr lang="es-ES" sz="1400" dirty="0" err="1" smtClean="0">
                <a:latin typeface="Verdana" pitchFamily="34" charset="0"/>
              </a:rPr>
              <a:t>add</a:t>
            </a:r>
            <a:r>
              <a:rPr lang="es-ES" sz="1400" dirty="0" smtClean="0">
                <a:latin typeface="Verdana" pitchFamily="34" charset="0"/>
              </a:rPr>
              <a:t> </a:t>
            </a:r>
            <a:r>
              <a:rPr lang="es-ES" sz="1400" dirty="0" err="1" smtClean="0">
                <a:latin typeface="Verdana" pitchFamily="34" charset="0"/>
              </a:rPr>
              <a:t>from</a:t>
            </a:r>
            <a:r>
              <a:rPr lang="es-ES" sz="1400" dirty="0" smtClean="0">
                <a:latin typeface="Verdana" pitchFamily="34" charset="0"/>
              </a:rPr>
              <a:t> 172.16.40.0/24 </a:t>
            </a:r>
            <a:r>
              <a:rPr lang="es-ES" sz="1400" dirty="0" err="1" smtClean="0">
                <a:latin typeface="Verdana" pitchFamily="34" charset="0"/>
              </a:rPr>
              <a:t>table</a:t>
            </a:r>
            <a:r>
              <a:rPr lang="es-ES" sz="1400" dirty="0" smtClean="0">
                <a:latin typeface="Verdana" pitchFamily="34" charset="0"/>
              </a:rPr>
              <a:t> GIRC</a:t>
            </a:r>
          </a:p>
          <a:p>
            <a:pPr marL="1295400" lvl="2" indent="-381000" eaLnBrk="1" hangingPunct="1">
              <a:lnSpc>
                <a:spcPct val="80000"/>
              </a:lnSpc>
              <a:spcAft>
                <a:spcPct val="20000"/>
              </a:spcAft>
              <a:buFontTx/>
              <a:buNone/>
            </a:pPr>
            <a:endParaRPr lang="es-ES" sz="1400" dirty="0" smtClean="0">
              <a:latin typeface="Verdana" pitchFamily="34" charset="0"/>
            </a:endParaRPr>
          </a:p>
        </p:txBody>
      </p:sp>
      <p:sp>
        <p:nvSpPr>
          <p:cNvPr id="53252"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dirty="0" smtClean="0">
                <a:solidFill>
                  <a:srgbClr val="C55E39"/>
                </a:solidFill>
              </a:rPr>
              <a:t>Encaminamiento</a:t>
            </a:r>
            <a:endParaRPr lang="es-ES" sz="2800" dirty="0">
              <a:solidFill>
                <a:srgbClr val="C55E39"/>
              </a:solidFill>
            </a:endParaRPr>
          </a:p>
        </p:txBody>
      </p:sp>
      <p:grpSp>
        <p:nvGrpSpPr>
          <p:cNvPr id="10" name="Group 10"/>
          <p:cNvGrpSpPr>
            <a:grpSpLocks/>
          </p:cNvGrpSpPr>
          <p:nvPr/>
        </p:nvGrpSpPr>
        <p:grpSpPr bwMode="auto">
          <a:xfrm>
            <a:off x="37021" y="1904873"/>
            <a:ext cx="1751012" cy="415925"/>
            <a:chOff x="34" y="793"/>
            <a:chExt cx="1103" cy="262"/>
          </a:xfrm>
        </p:grpSpPr>
        <p:grpSp>
          <p:nvGrpSpPr>
            <p:cNvPr id="11" name="Group 11"/>
            <p:cNvGrpSpPr>
              <a:grpSpLocks/>
            </p:cNvGrpSpPr>
            <p:nvPr/>
          </p:nvGrpSpPr>
          <p:grpSpPr bwMode="auto">
            <a:xfrm>
              <a:off x="81" y="863"/>
              <a:ext cx="1056" cy="192"/>
              <a:chOff x="80" y="862"/>
              <a:chExt cx="1056" cy="192"/>
            </a:xfrm>
          </p:grpSpPr>
          <p:sp>
            <p:nvSpPr>
              <p:cNvPr id="13" name="AutoShape 12"/>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14" name="Text Box 13"/>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dirty="0">
                    <a:solidFill>
                      <a:srgbClr val="006699"/>
                    </a:solidFill>
                    <a:latin typeface="Verdana" pitchFamily="34" charset="0"/>
                  </a:rPr>
                  <a:t>Encaminamiento</a:t>
                </a:r>
              </a:p>
            </p:txBody>
          </p:sp>
        </p:grpSp>
        <p:sp>
          <p:nvSpPr>
            <p:cNvPr id="12" name="Freeform 14"/>
            <p:cNvSpPr>
              <a:spLocks/>
            </p:cNvSpPr>
            <p:nvPr/>
          </p:nvSpPr>
          <p:spPr bwMode="auto">
            <a:xfrm>
              <a:off x="34" y="793"/>
              <a:ext cx="207" cy="162"/>
            </a:xfrm>
            <a:custGeom>
              <a:avLst/>
              <a:gdLst>
                <a:gd name="T0" fmla="*/ 207 w 207"/>
                <a:gd name="T1" fmla="*/ 0 h 162"/>
                <a:gd name="T2" fmla="*/ 0 w 207"/>
                <a:gd name="T3" fmla="*/ 0 h 162"/>
                <a:gd name="T4" fmla="*/ 0 w 207"/>
                <a:gd name="T5" fmla="*/ 162 h 162"/>
                <a:gd name="T6" fmla="*/ 48 w 207"/>
                <a:gd name="T7" fmla="*/ 16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fade">
                                      <p:cBhvr>
                                        <p:cTn id="7" dur="1000"/>
                                        <p:tgtEl>
                                          <p:spTgt spid="704515">
                                            <p:txEl>
                                              <p:pRg st="0" end="0"/>
                                            </p:txEl>
                                          </p:spTgt>
                                        </p:tgtEl>
                                      </p:cBhvr>
                                    </p:animEffect>
                                    <p:anim calcmode="lin" valueType="num">
                                      <p:cBhvr>
                                        <p:cTn id="8" dur="1000" fill="hold"/>
                                        <p:tgtEl>
                                          <p:spTgt spid="7045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0451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Effect transition="in" filter="fade">
                                      <p:cBhvr>
                                        <p:cTn id="12" dur="1000"/>
                                        <p:tgtEl>
                                          <p:spTgt spid="704515">
                                            <p:txEl>
                                              <p:pRg st="1" end="1"/>
                                            </p:txEl>
                                          </p:spTgt>
                                        </p:tgtEl>
                                      </p:cBhvr>
                                    </p:animEffect>
                                    <p:anim calcmode="lin" valueType="num">
                                      <p:cBhvr>
                                        <p:cTn id="13" dur="1000" fill="hold"/>
                                        <p:tgtEl>
                                          <p:spTgt spid="7045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04515">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704515">
                                            <p:txEl>
                                              <p:pRg st="2" end="2"/>
                                            </p:txEl>
                                          </p:spTgt>
                                        </p:tgtEl>
                                        <p:attrNameLst>
                                          <p:attrName>style.visibility</p:attrName>
                                        </p:attrNameLst>
                                      </p:cBhvr>
                                      <p:to>
                                        <p:strVal val="visible"/>
                                      </p:to>
                                    </p:set>
                                    <p:animEffect transition="in" filter="fade">
                                      <p:cBhvr>
                                        <p:cTn id="17" dur="1000"/>
                                        <p:tgtEl>
                                          <p:spTgt spid="704515">
                                            <p:txEl>
                                              <p:pRg st="2" end="2"/>
                                            </p:txEl>
                                          </p:spTgt>
                                        </p:tgtEl>
                                      </p:cBhvr>
                                    </p:animEffect>
                                    <p:anim calcmode="lin" valueType="num">
                                      <p:cBhvr>
                                        <p:cTn id="18" dur="1000" fill="hold"/>
                                        <p:tgtEl>
                                          <p:spTgt spid="7045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04515">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704515">
                                            <p:txEl>
                                              <p:pRg st="3" end="3"/>
                                            </p:txEl>
                                          </p:spTgt>
                                        </p:tgtEl>
                                        <p:attrNameLst>
                                          <p:attrName>style.visibility</p:attrName>
                                        </p:attrNameLst>
                                      </p:cBhvr>
                                      <p:to>
                                        <p:strVal val="visible"/>
                                      </p:to>
                                    </p:set>
                                    <p:animEffect transition="in" filter="fade">
                                      <p:cBhvr>
                                        <p:cTn id="22" dur="1000"/>
                                        <p:tgtEl>
                                          <p:spTgt spid="704515">
                                            <p:txEl>
                                              <p:pRg st="3" end="3"/>
                                            </p:txEl>
                                          </p:spTgt>
                                        </p:tgtEl>
                                      </p:cBhvr>
                                    </p:animEffect>
                                    <p:anim calcmode="lin" valueType="num">
                                      <p:cBhvr>
                                        <p:cTn id="23" dur="1000" fill="hold"/>
                                        <p:tgtEl>
                                          <p:spTgt spid="70451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04515">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704515">
                                            <p:txEl>
                                              <p:pRg st="5" end="5"/>
                                            </p:txEl>
                                          </p:spTgt>
                                        </p:tgtEl>
                                        <p:attrNameLst>
                                          <p:attrName>style.visibility</p:attrName>
                                        </p:attrNameLst>
                                      </p:cBhvr>
                                      <p:to>
                                        <p:strVal val="visible"/>
                                      </p:to>
                                    </p:set>
                                    <p:animEffect transition="in" filter="fade">
                                      <p:cBhvr>
                                        <p:cTn id="27" dur="1000"/>
                                        <p:tgtEl>
                                          <p:spTgt spid="704515">
                                            <p:txEl>
                                              <p:pRg st="5" end="5"/>
                                            </p:txEl>
                                          </p:spTgt>
                                        </p:tgtEl>
                                      </p:cBhvr>
                                    </p:animEffect>
                                    <p:anim calcmode="lin" valueType="num">
                                      <p:cBhvr>
                                        <p:cTn id="28" dur="1000" fill="hold"/>
                                        <p:tgtEl>
                                          <p:spTgt spid="70451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704515">
                                            <p:txEl>
                                              <p:pRg st="5" end="5"/>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04515">
                                            <p:txEl>
                                              <p:pRg st="6" end="6"/>
                                            </p:txEl>
                                          </p:spTgt>
                                        </p:tgtEl>
                                        <p:attrNameLst>
                                          <p:attrName>style.visibility</p:attrName>
                                        </p:attrNameLst>
                                      </p:cBhvr>
                                      <p:to>
                                        <p:strVal val="visible"/>
                                      </p:to>
                                    </p:set>
                                    <p:animEffect transition="in" filter="fade">
                                      <p:cBhvr>
                                        <p:cTn id="32" dur="1000"/>
                                        <p:tgtEl>
                                          <p:spTgt spid="704515">
                                            <p:txEl>
                                              <p:pRg st="6" end="6"/>
                                            </p:txEl>
                                          </p:spTgt>
                                        </p:tgtEl>
                                      </p:cBhvr>
                                    </p:animEffect>
                                    <p:anim calcmode="lin" valueType="num">
                                      <p:cBhvr>
                                        <p:cTn id="33" dur="1000" fill="hold"/>
                                        <p:tgtEl>
                                          <p:spTgt spid="70451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704515">
                                            <p:txEl>
                                              <p:pRg st="6" end="6"/>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704515">
                                            <p:txEl>
                                              <p:pRg st="8" end="8"/>
                                            </p:txEl>
                                          </p:spTgt>
                                        </p:tgtEl>
                                        <p:attrNameLst>
                                          <p:attrName>style.visibility</p:attrName>
                                        </p:attrNameLst>
                                      </p:cBhvr>
                                      <p:to>
                                        <p:strVal val="visible"/>
                                      </p:to>
                                    </p:set>
                                    <p:animEffect transition="in" filter="fade">
                                      <p:cBhvr>
                                        <p:cTn id="37" dur="1000"/>
                                        <p:tgtEl>
                                          <p:spTgt spid="704515">
                                            <p:txEl>
                                              <p:pRg st="8" end="8"/>
                                            </p:txEl>
                                          </p:spTgt>
                                        </p:tgtEl>
                                      </p:cBhvr>
                                    </p:animEffect>
                                    <p:anim calcmode="lin" valueType="num">
                                      <p:cBhvr>
                                        <p:cTn id="38" dur="1000" fill="hold"/>
                                        <p:tgtEl>
                                          <p:spTgt spid="70451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704515">
                                            <p:txEl>
                                              <p:pRg st="8" end="8"/>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704515">
                                            <p:txEl>
                                              <p:pRg st="9" end="9"/>
                                            </p:txEl>
                                          </p:spTgt>
                                        </p:tgtEl>
                                        <p:attrNameLst>
                                          <p:attrName>style.visibility</p:attrName>
                                        </p:attrNameLst>
                                      </p:cBhvr>
                                      <p:to>
                                        <p:strVal val="visible"/>
                                      </p:to>
                                    </p:set>
                                    <p:animEffect transition="in" filter="fade">
                                      <p:cBhvr>
                                        <p:cTn id="42" dur="1000"/>
                                        <p:tgtEl>
                                          <p:spTgt spid="704515">
                                            <p:txEl>
                                              <p:pRg st="9" end="9"/>
                                            </p:txEl>
                                          </p:spTgt>
                                        </p:tgtEl>
                                      </p:cBhvr>
                                    </p:animEffect>
                                    <p:anim calcmode="lin" valueType="num">
                                      <p:cBhvr>
                                        <p:cTn id="43" dur="1000" fill="hold"/>
                                        <p:tgtEl>
                                          <p:spTgt spid="704515">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704515">
                                            <p:txEl>
                                              <p:pRg st="9" end="9"/>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704515">
                                            <p:txEl>
                                              <p:pRg st="10" end="10"/>
                                            </p:txEl>
                                          </p:spTgt>
                                        </p:tgtEl>
                                        <p:attrNameLst>
                                          <p:attrName>style.visibility</p:attrName>
                                        </p:attrNameLst>
                                      </p:cBhvr>
                                      <p:to>
                                        <p:strVal val="visible"/>
                                      </p:to>
                                    </p:set>
                                    <p:animEffect transition="in" filter="fade">
                                      <p:cBhvr>
                                        <p:cTn id="47" dur="1000"/>
                                        <p:tgtEl>
                                          <p:spTgt spid="704515">
                                            <p:txEl>
                                              <p:pRg st="10" end="10"/>
                                            </p:txEl>
                                          </p:spTgt>
                                        </p:tgtEl>
                                      </p:cBhvr>
                                    </p:animEffect>
                                    <p:anim calcmode="lin" valueType="num">
                                      <p:cBhvr>
                                        <p:cTn id="48" dur="1000" fill="hold"/>
                                        <p:tgtEl>
                                          <p:spTgt spid="704515">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704515">
                                            <p:txEl>
                                              <p:pRg st="10" end="10"/>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704515">
                                            <p:txEl>
                                              <p:pRg st="11" end="11"/>
                                            </p:txEl>
                                          </p:spTgt>
                                        </p:tgtEl>
                                        <p:attrNameLst>
                                          <p:attrName>style.visibility</p:attrName>
                                        </p:attrNameLst>
                                      </p:cBhvr>
                                      <p:to>
                                        <p:strVal val="visible"/>
                                      </p:to>
                                    </p:set>
                                    <p:animEffect transition="in" filter="fade">
                                      <p:cBhvr>
                                        <p:cTn id="52" dur="1000"/>
                                        <p:tgtEl>
                                          <p:spTgt spid="704515">
                                            <p:txEl>
                                              <p:pRg st="11" end="11"/>
                                            </p:txEl>
                                          </p:spTgt>
                                        </p:tgtEl>
                                      </p:cBhvr>
                                    </p:animEffect>
                                    <p:anim calcmode="lin" valueType="num">
                                      <p:cBhvr>
                                        <p:cTn id="53" dur="1000" fill="hold"/>
                                        <p:tgtEl>
                                          <p:spTgt spid="704515">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704515">
                                            <p:txEl>
                                              <p:pRg st="11" end="11"/>
                                            </p:txEl>
                                          </p:spTgt>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704515">
                                            <p:txEl>
                                              <p:pRg st="13" end="13"/>
                                            </p:txEl>
                                          </p:spTgt>
                                        </p:tgtEl>
                                        <p:attrNameLst>
                                          <p:attrName>style.visibility</p:attrName>
                                        </p:attrNameLst>
                                      </p:cBhvr>
                                      <p:to>
                                        <p:strVal val="visible"/>
                                      </p:to>
                                    </p:set>
                                    <p:animEffect transition="in" filter="fade">
                                      <p:cBhvr>
                                        <p:cTn id="57" dur="1000"/>
                                        <p:tgtEl>
                                          <p:spTgt spid="704515">
                                            <p:txEl>
                                              <p:pRg st="13" end="13"/>
                                            </p:txEl>
                                          </p:spTgt>
                                        </p:tgtEl>
                                      </p:cBhvr>
                                    </p:animEffect>
                                    <p:anim calcmode="lin" valueType="num">
                                      <p:cBhvr>
                                        <p:cTn id="58" dur="1000" fill="hold"/>
                                        <p:tgtEl>
                                          <p:spTgt spid="704515">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704515">
                                            <p:txEl>
                                              <p:pRg st="13" end="13"/>
                                            </p:txEl>
                                          </p:spTgt>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704515">
                                            <p:txEl>
                                              <p:pRg st="14" end="14"/>
                                            </p:txEl>
                                          </p:spTgt>
                                        </p:tgtEl>
                                        <p:attrNameLst>
                                          <p:attrName>style.visibility</p:attrName>
                                        </p:attrNameLst>
                                      </p:cBhvr>
                                      <p:to>
                                        <p:strVal val="visible"/>
                                      </p:to>
                                    </p:set>
                                    <p:animEffect transition="in" filter="fade">
                                      <p:cBhvr>
                                        <p:cTn id="62" dur="1000"/>
                                        <p:tgtEl>
                                          <p:spTgt spid="704515">
                                            <p:txEl>
                                              <p:pRg st="14" end="14"/>
                                            </p:txEl>
                                          </p:spTgt>
                                        </p:tgtEl>
                                      </p:cBhvr>
                                    </p:animEffect>
                                    <p:anim calcmode="lin" valueType="num">
                                      <p:cBhvr>
                                        <p:cTn id="63" dur="1000" fill="hold"/>
                                        <p:tgtEl>
                                          <p:spTgt spid="704515">
                                            <p:txEl>
                                              <p:pRg st="14" end="14"/>
                                            </p:txEl>
                                          </p:spTgt>
                                        </p:tgtEl>
                                        <p:attrNameLst>
                                          <p:attrName>ppt_x</p:attrName>
                                        </p:attrNameLst>
                                      </p:cBhvr>
                                      <p:tavLst>
                                        <p:tav tm="0">
                                          <p:val>
                                            <p:strVal val="#ppt_x"/>
                                          </p:val>
                                        </p:tav>
                                        <p:tav tm="100000">
                                          <p:val>
                                            <p:strVal val="#ppt_x"/>
                                          </p:val>
                                        </p:tav>
                                      </p:tavLst>
                                    </p:anim>
                                    <p:anim calcmode="lin" valueType="num">
                                      <p:cBhvr>
                                        <p:cTn id="64" dur="1000" fill="hold"/>
                                        <p:tgtEl>
                                          <p:spTgt spid="70451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s-ES" smtClean="0"/>
              <a:t>TCP/IP</a:t>
            </a:r>
          </a:p>
        </p:txBody>
      </p:sp>
      <p:sp>
        <p:nvSpPr>
          <p:cNvPr id="625667" name="Rectangle 3"/>
          <p:cNvSpPr>
            <a:spLocks noGrp="1" noChangeArrowheads="1"/>
          </p:cNvSpPr>
          <p:nvPr>
            <p:ph type="body" idx="1"/>
          </p:nvPr>
        </p:nvSpPr>
        <p:spPr/>
        <p:txBody>
          <a:bodyPr/>
          <a:lstStyle/>
          <a:p>
            <a:pPr marL="533400" indent="-533400" eaLnBrk="1" hangingPunct="1">
              <a:lnSpc>
                <a:spcPct val="90000"/>
              </a:lnSpc>
              <a:spcBef>
                <a:spcPct val="60000"/>
              </a:spcBef>
              <a:spcAft>
                <a:spcPct val="20000"/>
              </a:spcAft>
            </a:pPr>
            <a:r>
              <a:rPr lang="es-ES" sz="1600" b="1" dirty="0" smtClean="0">
                <a:latin typeface="Verdana" pitchFamily="34" charset="0"/>
              </a:rPr>
              <a:t>Academia de </a:t>
            </a:r>
            <a:r>
              <a:rPr lang="es-ES" sz="1600" b="1" dirty="0" err="1" smtClean="0">
                <a:latin typeface="Verdana" pitchFamily="34" charset="0"/>
              </a:rPr>
              <a:t>Networking</a:t>
            </a:r>
            <a:r>
              <a:rPr lang="es-ES" sz="1600" b="1" dirty="0" smtClean="0">
                <a:latin typeface="Verdana" pitchFamily="34" charset="0"/>
              </a:rPr>
              <a:t> de Cisco. Guía del primer año. CCNA 1 y 2. </a:t>
            </a:r>
            <a:r>
              <a:rPr lang="es-ES" sz="1600" b="1" dirty="0" err="1" smtClean="0">
                <a:latin typeface="Verdana" pitchFamily="34" charset="0"/>
              </a:rPr>
              <a:t>Ed</a:t>
            </a:r>
            <a:r>
              <a:rPr lang="es-ES" sz="1600" b="1" dirty="0" smtClean="0">
                <a:latin typeface="Verdana" pitchFamily="34" charset="0"/>
              </a:rPr>
              <a:t> Cisco </a:t>
            </a:r>
            <a:r>
              <a:rPr lang="es-ES" sz="1600" b="1" dirty="0" err="1" smtClean="0">
                <a:latin typeface="Verdana" pitchFamily="34" charset="0"/>
              </a:rPr>
              <a:t>Press</a:t>
            </a:r>
            <a:endParaRPr lang="es-ES" sz="1600" b="1" dirty="0" smtClean="0">
              <a:latin typeface="Verdana" pitchFamily="34" charset="0"/>
            </a:endParaRPr>
          </a:p>
          <a:p>
            <a:pPr marL="533400" indent="-533400" eaLnBrk="1" hangingPunct="1">
              <a:lnSpc>
                <a:spcPct val="90000"/>
              </a:lnSpc>
              <a:spcBef>
                <a:spcPct val="60000"/>
              </a:spcBef>
              <a:spcAft>
                <a:spcPct val="20000"/>
              </a:spcAft>
            </a:pPr>
            <a:r>
              <a:rPr lang="es-ES" sz="1600" b="1" dirty="0" smtClean="0">
                <a:latin typeface="Verdana" pitchFamily="34" charset="0"/>
              </a:rPr>
              <a:t>Academia de </a:t>
            </a:r>
            <a:r>
              <a:rPr lang="es-ES" sz="1600" b="1" dirty="0" err="1" smtClean="0">
                <a:latin typeface="Verdana" pitchFamily="34" charset="0"/>
              </a:rPr>
              <a:t>Networking</a:t>
            </a:r>
            <a:r>
              <a:rPr lang="es-ES" sz="1600" b="1" dirty="0" smtClean="0">
                <a:latin typeface="Verdana" pitchFamily="34" charset="0"/>
              </a:rPr>
              <a:t> de Cisco. Guía del segundo año. CCNA 3 y 4. </a:t>
            </a:r>
            <a:r>
              <a:rPr lang="es-ES" sz="1600" b="1" dirty="0" err="1" smtClean="0">
                <a:latin typeface="Verdana" pitchFamily="34" charset="0"/>
              </a:rPr>
              <a:t>Ed</a:t>
            </a:r>
            <a:r>
              <a:rPr lang="es-ES" sz="1600" b="1" dirty="0" smtClean="0">
                <a:latin typeface="Verdana" pitchFamily="34" charset="0"/>
              </a:rPr>
              <a:t> Cisco </a:t>
            </a:r>
            <a:r>
              <a:rPr lang="es-ES" sz="1600" b="1" dirty="0" err="1" smtClean="0">
                <a:latin typeface="Verdana" pitchFamily="34" charset="0"/>
              </a:rPr>
              <a:t>Press</a:t>
            </a:r>
            <a:endParaRPr lang="es-ES" sz="1600" b="1" dirty="0" smtClean="0">
              <a:latin typeface="Verdana" pitchFamily="34" charset="0"/>
            </a:endParaRPr>
          </a:p>
          <a:p>
            <a:pPr marL="533400" indent="-533400" eaLnBrk="1" hangingPunct="1">
              <a:lnSpc>
                <a:spcPct val="90000"/>
              </a:lnSpc>
              <a:spcBef>
                <a:spcPct val="60000"/>
              </a:spcBef>
              <a:spcAft>
                <a:spcPct val="20000"/>
              </a:spcAft>
            </a:pPr>
            <a:r>
              <a:rPr lang="es-ES" sz="1600" b="1" dirty="0" err="1" smtClean="0">
                <a:latin typeface="Verdana" pitchFamily="34" charset="0"/>
              </a:rPr>
              <a:t>Matthew</a:t>
            </a:r>
            <a:r>
              <a:rPr lang="es-ES" sz="1600" b="1" dirty="0" smtClean="0">
                <a:latin typeface="Verdana" pitchFamily="34" charset="0"/>
              </a:rPr>
              <a:t> G. </a:t>
            </a:r>
            <a:r>
              <a:rPr lang="es-ES" sz="1600" b="1" dirty="0" err="1" smtClean="0">
                <a:latin typeface="Verdana" pitchFamily="34" charset="0"/>
              </a:rPr>
              <a:t>Marsh</a:t>
            </a:r>
            <a:r>
              <a:rPr lang="es-ES" sz="1600" b="1" dirty="0" smtClean="0">
                <a:latin typeface="Verdana" pitchFamily="34" charset="0"/>
              </a:rPr>
              <a:t>, “Encaminamiento regulado con </a:t>
            </a:r>
            <a:r>
              <a:rPr lang="es-ES" sz="1600" b="1" dirty="0" err="1" smtClean="0">
                <a:latin typeface="Verdana" pitchFamily="34" charset="0"/>
              </a:rPr>
              <a:t>LInux</a:t>
            </a:r>
            <a:r>
              <a:rPr lang="es-ES" sz="1600" b="1" dirty="0" smtClean="0">
                <a:latin typeface="Verdana" pitchFamily="34" charset="0"/>
              </a:rPr>
              <a:t>”, </a:t>
            </a:r>
            <a:r>
              <a:rPr lang="es-ES" sz="1600" b="1" dirty="0" err="1" smtClean="0">
                <a:latin typeface="Verdana" pitchFamily="34" charset="0"/>
              </a:rPr>
              <a:t>Ed</a:t>
            </a:r>
            <a:r>
              <a:rPr lang="es-ES" sz="1600" b="1" dirty="0" smtClean="0">
                <a:latin typeface="Verdana" pitchFamily="34" charset="0"/>
              </a:rPr>
              <a:t> </a:t>
            </a:r>
            <a:r>
              <a:rPr lang="es-ES" sz="1600" b="1" dirty="0" err="1" smtClean="0">
                <a:latin typeface="Verdana" pitchFamily="34" charset="0"/>
              </a:rPr>
              <a:t>Prentice</a:t>
            </a:r>
            <a:r>
              <a:rPr lang="es-ES" sz="1600" b="1" dirty="0" smtClean="0">
                <a:latin typeface="Verdana" pitchFamily="34" charset="0"/>
              </a:rPr>
              <a:t> Hall</a:t>
            </a:r>
          </a:p>
          <a:p>
            <a:pPr marL="533400" indent="-533400" eaLnBrk="1" hangingPunct="1">
              <a:lnSpc>
                <a:spcPct val="90000"/>
              </a:lnSpc>
              <a:spcBef>
                <a:spcPct val="60000"/>
              </a:spcBef>
              <a:spcAft>
                <a:spcPct val="20000"/>
              </a:spcAft>
            </a:pPr>
            <a:endParaRPr lang="es-ES" sz="1600" b="1" dirty="0" smtClean="0">
              <a:latin typeface="Verdana" pitchFamily="34" charset="0"/>
            </a:endParaRPr>
          </a:p>
          <a:p>
            <a:r>
              <a:rPr lang="es-ES" sz="1600" b="1" dirty="0" smtClean="0">
                <a:latin typeface="+mj-lt"/>
              </a:rPr>
              <a:t>Linux </a:t>
            </a:r>
            <a:r>
              <a:rPr lang="es-ES" sz="1600" b="1" dirty="0" err="1" smtClean="0">
                <a:latin typeface="+mj-lt"/>
              </a:rPr>
              <a:t>Advanced</a:t>
            </a:r>
            <a:r>
              <a:rPr lang="es-ES" sz="1600" b="1" dirty="0" smtClean="0">
                <a:latin typeface="+mj-lt"/>
              </a:rPr>
              <a:t> </a:t>
            </a:r>
            <a:r>
              <a:rPr lang="es-ES" sz="1600" b="1" dirty="0" err="1" smtClean="0">
                <a:latin typeface="+mj-lt"/>
              </a:rPr>
              <a:t>Routing</a:t>
            </a:r>
            <a:r>
              <a:rPr lang="es-ES" sz="1600" b="1" dirty="0" smtClean="0">
                <a:latin typeface="+mj-lt"/>
              </a:rPr>
              <a:t> &amp; </a:t>
            </a:r>
            <a:r>
              <a:rPr lang="es-ES" sz="1600" b="1" dirty="0" err="1" smtClean="0">
                <a:latin typeface="+mj-lt"/>
              </a:rPr>
              <a:t>Traffic</a:t>
            </a:r>
            <a:r>
              <a:rPr lang="es-ES" sz="1600" b="1" dirty="0" smtClean="0">
                <a:latin typeface="+mj-lt"/>
              </a:rPr>
              <a:t> Control HOWTO </a:t>
            </a:r>
          </a:p>
          <a:p>
            <a:endParaRPr lang="es-ES" sz="1600" b="1" dirty="0" smtClean="0">
              <a:latin typeface="+mj-lt"/>
            </a:endParaRPr>
          </a:p>
          <a:p>
            <a:r>
              <a:rPr lang="es-ES" sz="1600" b="1" dirty="0" smtClean="0">
                <a:latin typeface="Verdana" pitchFamily="34" charset="0"/>
              </a:rPr>
              <a:t>Mark A. </a:t>
            </a:r>
            <a:r>
              <a:rPr lang="es-ES" sz="1600" b="1" dirty="0" err="1" smtClean="0">
                <a:latin typeface="Verdana" pitchFamily="34" charset="0"/>
              </a:rPr>
              <a:t>Sportack</a:t>
            </a:r>
            <a:r>
              <a:rPr lang="es-ES" sz="1600" b="1" dirty="0" smtClean="0">
                <a:latin typeface="Verdana" pitchFamily="34" charset="0"/>
              </a:rPr>
              <a:t>, “Fundamentos de enrutamiento IP”, </a:t>
            </a:r>
            <a:r>
              <a:rPr lang="es-ES" sz="1600" b="1" dirty="0" err="1" smtClean="0">
                <a:latin typeface="Verdana" pitchFamily="34" charset="0"/>
              </a:rPr>
              <a:t>Ed</a:t>
            </a:r>
            <a:r>
              <a:rPr lang="es-ES" sz="1600" b="1" dirty="0" smtClean="0">
                <a:latin typeface="Verdana" pitchFamily="34" charset="0"/>
              </a:rPr>
              <a:t> Cisco </a:t>
            </a:r>
            <a:r>
              <a:rPr lang="es-ES" sz="1600" b="1" dirty="0" err="1" smtClean="0">
                <a:latin typeface="Verdana" pitchFamily="34" charset="0"/>
              </a:rPr>
              <a:t>Press</a:t>
            </a:r>
            <a:endParaRPr lang="es-ES" sz="1600" b="1" dirty="0" smtClean="0">
              <a:latin typeface="Verdana" pitchFamily="34" charset="0"/>
            </a:endParaRPr>
          </a:p>
        </p:txBody>
      </p:sp>
      <p:sp>
        <p:nvSpPr>
          <p:cNvPr id="63492" name="Text Box 4"/>
          <p:cNvSpPr txBox="1">
            <a:spLocks noChangeArrowheads="1"/>
          </p:cNvSpPr>
          <p:nvPr/>
        </p:nvSpPr>
        <p:spPr bwMode="auto">
          <a:xfrm>
            <a:off x="2360613" y="665163"/>
            <a:ext cx="6483350" cy="519112"/>
          </a:xfrm>
          <a:prstGeom prst="rect">
            <a:avLst/>
          </a:prstGeom>
          <a:noFill/>
          <a:ln w="9525">
            <a:noFill/>
            <a:miter lim="800000"/>
            <a:headEnd/>
            <a:tailEnd/>
          </a:ln>
        </p:spPr>
        <p:txBody>
          <a:bodyPr>
            <a:spAutoFit/>
          </a:bodyPr>
          <a:lstStyle/>
          <a:p>
            <a:pPr algn="r">
              <a:spcBef>
                <a:spcPct val="50000"/>
              </a:spcBef>
            </a:pPr>
            <a:r>
              <a:rPr lang="es-ES" sz="2800">
                <a:solidFill>
                  <a:srgbClr val="C55E39"/>
                </a:solidFill>
              </a:rPr>
              <a:t>Bibliografía</a:t>
            </a:r>
          </a:p>
        </p:txBody>
      </p:sp>
      <p:grpSp>
        <p:nvGrpSpPr>
          <p:cNvPr id="63493" name="Group 5"/>
          <p:cNvGrpSpPr>
            <a:grpSpLocks/>
          </p:cNvGrpSpPr>
          <p:nvPr/>
        </p:nvGrpSpPr>
        <p:grpSpPr bwMode="auto">
          <a:xfrm>
            <a:off x="79947" y="1732344"/>
            <a:ext cx="1751012" cy="1006475"/>
            <a:chOff x="35" y="821"/>
            <a:chExt cx="1103" cy="634"/>
          </a:xfrm>
        </p:grpSpPr>
        <p:grpSp>
          <p:nvGrpSpPr>
            <p:cNvPr id="63494" name="Group 6"/>
            <p:cNvGrpSpPr>
              <a:grpSpLocks/>
            </p:cNvGrpSpPr>
            <p:nvPr/>
          </p:nvGrpSpPr>
          <p:grpSpPr bwMode="auto">
            <a:xfrm>
              <a:off x="82" y="1263"/>
              <a:ext cx="1056" cy="192"/>
              <a:chOff x="80" y="862"/>
              <a:chExt cx="1056" cy="192"/>
            </a:xfrm>
          </p:grpSpPr>
          <p:sp>
            <p:nvSpPr>
              <p:cNvPr id="63496" name="AutoShape 7"/>
              <p:cNvSpPr>
                <a:spLocks noChangeArrowheads="1"/>
              </p:cNvSpPr>
              <p:nvPr/>
            </p:nvSpPr>
            <p:spPr bwMode="auto">
              <a:xfrm>
                <a:off x="83" y="884"/>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p>
                <a:endParaRPr lang="es-ES_tradnl"/>
              </a:p>
            </p:txBody>
          </p:sp>
          <p:sp>
            <p:nvSpPr>
              <p:cNvPr id="63497" name="Text Box 8"/>
              <p:cNvSpPr txBox="1">
                <a:spLocks noChangeArrowheads="1"/>
              </p:cNvSpPr>
              <p:nvPr/>
            </p:nvSpPr>
            <p:spPr bwMode="auto">
              <a:xfrm>
                <a:off x="80" y="862"/>
                <a:ext cx="1056" cy="192"/>
              </a:xfrm>
              <a:prstGeom prst="rect">
                <a:avLst/>
              </a:prstGeom>
              <a:noFill/>
              <a:ln w="9525">
                <a:noFill/>
                <a:miter lim="800000"/>
                <a:headEnd/>
                <a:tailEnd/>
              </a:ln>
            </p:spPr>
            <p:txBody>
              <a:bodyPr>
                <a:spAutoFit/>
              </a:bodyPr>
              <a:lstStyle/>
              <a:p>
                <a:pPr algn="r"/>
                <a:r>
                  <a:rPr lang="es-ES" sz="1400">
                    <a:solidFill>
                      <a:srgbClr val="006699"/>
                    </a:solidFill>
                    <a:latin typeface="Verdana" pitchFamily="34" charset="0"/>
                  </a:rPr>
                  <a:t>Bibliografía</a:t>
                </a:r>
              </a:p>
            </p:txBody>
          </p:sp>
        </p:grpSp>
        <p:sp>
          <p:nvSpPr>
            <p:cNvPr id="63495" name="Freeform 9"/>
            <p:cNvSpPr>
              <a:spLocks/>
            </p:cNvSpPr>
            <p:nvPr/>
          </p:nvSpPr>
          <p:spPr bwMode="auto">
            <a:xfrm>
              <a:off x="35" y="821"/>
              <a:ext cx="189" cy="534"/>
            </a:xfrm>
            <a:custGeom>
              <a:avLst/>
              <a:gdLst>
                <a:gd name="T0" fmla="*/ 120 w 207"/>
                <a:gd name="T1" fmla="*/ 0 h 162"/>
                <a:gd name="T2" fmla="*/ 0 w 207"/>
                <a:gd name="T3" fmla="*/ 0 h 162"/>
                <a:gd name="T4" fmla="*/ 0 w 207"/>
                <a:gd name="T5" fmla="*/ 207772 h 162"/>
                <a:gd name="T6" fmla="*/ 28 w 207"/>
                <a:gd name="T7" fmla="*/ 207772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a:solidFill>
                <a:schemeClr val="bg1"/>
              </a:solidFill>
              <a:round/>
              <a:headEnd/>
              <a:tailEnd/>
            </a:ln>
          </p:spPr>
          <p:txBody>
            <a:bodyPr wrap="none"/>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25667">
                                            <p:txEl>
                                              <p:pRg st="2" end="2"/>
                                            </p:txEl>
                                          </p:spTgt>
                                        </p:tgtEl>
                                        <p:attrNameLst>
                                          <p:attrName>style.visibility</p:attrName>
                                        </p:attrNameLst>
                                      </p:cBhvr>
                                      <p:to>
                                        <p:strVal val="visible"/>
                                      </p:to>
                                    </p:set>
                                    <p:animEffect transition="in" filter="fade">
                                      <p:cBhvr>
                                        <p:cTn id="7" dur="1000"/>
                                        <p:tgtEl>
                                          <p:spTgt spid="625667">
                                            <p:txEl>
                                              <p:pRg st="2" end="2"/>
                                            </p:txEl>
                                          </p:spTgt>
                                        </p:tgtEl>
                                      </p:cBhvr>
                                    </p:animEffect>
                                    <p:anim calcmode="lin" valueType="num">
                                      <p:cBhvr>
                                        <p:cTn id="8" dur="1000" fill="hold"/>
                                        <p:tgtEl>
                                          <p:spTgt spid="62566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25667">
                                            <p:txEl>
                                              <p:pRg st="2" end="2"/>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25667">
                                            <p:txEl>
                                              <p:pRg st="0" end="0"/>
                                            </p:txEl>
                                          </p:spTgt>
                                        </p:tgtEl>
                                        <p:attrNameLst>
                                          <p:attrName>style.visibility</p:attrName>
                                        </p:attrNameLst>
                                      </p:cBhvr>
                                      <p:to>
                                        <p:strVal val="visible"/>
                                      </p:to>
                                    </p:set>
                                    <p:animEffect transition="in" filter="fade">
                                      <p:cBhvr>
                                        <p:cTn id="12" dur="1000"/>
                                        <p:tgtEl>
                                          <p:spTgt spid="625667">
                                            <p:txEl>
                                              <p:pRg st="0" end="0"/>
                                            </p:txEl>
                                          </p:spTgt>
                                        </p:tgtEl>
                                      </p:cBhvr>
                                    </p:animEffect>
                                    <p:anim calcmode="lin" valueType="num">
                                      <p:cBhvr>
                                        <p:cTn id="13" dur="1000" fill="hold"/>
                                        <p:tgtEl>
                                          <p:spTgt spid="6256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25667">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25667">
                                            <p:txEl>
                                              <p:pRg st="1" end="1"/>
                                            </p:txEl>
                                          </p:spTgt>
                                        </p:tgtEl>
                                        <p:attrNameLst>
                                          <p:attrName>style.visibility</p:attrName>
                                        </p:attrNameLst>
                                      </p:cBhvr>
                                      <p:to>
                                        <p:strVal val="visible"/>
                                      </p:to>
                                    </p:set>
                                    <p:animEffect transition="in" filter="fade">
                                      <p:cBhvr>
                                        <p:cTn id="17" dur="1000"/>
                                        <p:tgtEl>
                                          <p:spTgt spid="625667">
                                            <p:txEl>
                                              <p:pRg st="1" end="1"/>
                                            </p:txEl>
                                          </p:spTgt>
                                        </p:tgtEl>
                                      </p:cBhvr>
                                    </p:animEffect>
                                    <p:anim calcmode="lin" valueType="num">
                                      <p:cBhvr>
                                        <p:cTn id="18" dur="1000" fill="hold"/>
                                        <p:tgtEl>
                                          <p:spTgt spid="62566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625667">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625667">
                                            <p:txEl>
                                              <p:pRg st="6" end="6"/>
                                            </p:txEl>
                                          </p:spTgt>
                                        </p:tgtEl>
                                        <p:attrNameLst>
                                          <p:attrName>style.visibility</p:attrName>
                                        </p:attrNameLst>
                                      </p:cBhvr>
                                      <p:to>
                                        <p:strVal val="visible"/>
                                      </p:to>
                                    </p:set>
                                    <p:animEffect transition="in" filter="fade">
                                      <p:cBhvr>
                                        <p:cTn id="22" dur="1000"/>
                                        <p:tgtEl>
                                          <p:spTgt spid="625667">
                                            <p:txEl>
                                              <p:pRg st="6" end="6"/>
                                            </p:txEl>
                                          </p:spTgt>
                                        </p:tgtEl>
                                      </p:cBhvr>
                                    </p:animEffect>
                                    <p:anim calcmode="lin" valueType="num">
                                      <p:cBhvr>
                                        <p:cTn id="23" dur="1000" fill="hold"/>
                                        <p:tgtEl>
                                          <p:spTgt spid="625667">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25667">
                                            <p:txEl>
                                              <p:pRg st="6" end="6"/>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625667">
                                            <p:txEl>
                                              <p:pRg st="4" end="4"/>
                                            </p:txEl>
                                          </p:spTgt>
                                        </p:tgtEl>
                                        <p:attrNameLst>
                                          <p:attrName>style.visibility</p:attrName>
                                        </p:attrNameLst>
                                      </p:cBhvr>
                                      <p:to>
                                        <p:strVal val="visible"/>
                                      </p:to>
                                    </p:set>
                                    <p:animEffect transition="in" filter="fade">
                                      <p:cBhvr>
                                        <p:cTn id="27" dur="1000"/>
                                        <p:tgtEl>
                                          <p:spTgt spid="625667">
                                            <p:txEl>
                                              <p:pRg st="4" end="4"/>
                                            </p:txEl>
                                          </p:spTgt>
                                        </p:tgtEl>
                                      </p:cBhvr>
                                    </p:animEffect>
                                    <p:anim calcmode="lin" valueType="num">
                                      <p:cBhvr>
                                        <p:cTn id="28" dur="1000" fill="hold"/>
                                        <p:tgtEl>
                                          <p:spTgt spid="6256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256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46082" name="Text Box 2"/>
          <p:cNvSpPr txBox="1">
            <a:spLocks noChangeArrowheads="1"/>
          </p:cNvSpPr>
          <p:nvPr/>
        </p:nvSpPr>
        <p:spPr bwMode="auto">
          <a:xfrm>
            <a:off x="2057400" y="1284288"/>
            <a:ext cx="6908800" cy="5413375"/>
          </a:xfrm>
          <a:prstGeom prst="rect">
            <a:avLst/>
          </a:prstGeom>
          <a:noFill/>
          <a:ln w="9525">
            <a:noFill/>
            <a:round/>
            <a:headEnd/>
            <a:tailEnd/>
          </a:ln>
        </p:spPr>
        <p:txBody>
          <a:bodyPr/>
          <a:lstStyle/>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u="sng">
                <a:solidFill>
                  <a:srgbClr val="000000"/>
                </a:solidFill>
                <a:latin typeface="Verdana" pitchFamily="32" charset="0"/>
              </a:rPr>
              <a:t>Problema del dominio de colisión.</a:t>
            </a:r>
            <a:r>
              <a:rPr lang="es-ES" sz="2200">
                <a:solidFill>
                  <a:srgbClr val="000000"/>
                </a:solidFill>
                <a:latin typeface="Verdana" pitchFamily="32" charset="0"/>
              </a:rPr>
              <a:t> </a:t>
            </a:r>
          </a:p>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a:solidFill>
                  <a:srgbClr val="000000"/>
                </a:solidFill>
                <a:latin typeface="Verdana" pitchFamily="32" charset="0"/>
              </a:rPr>
              <a:t>Compartir el medio por muchos equipos puede causar </a:t>
            </a:r>
            <a:r>
              <a:rPr lang="es-ES" sz="2200" u="sng">
                <a:solidFill>
                  <a:srgbClr val="000000"/>
                </a:solidFill>
                <a:latin typeface="Verdana" pitchFamily="32" charset="0"/>
              </a:rPr>
              <a:t>muchas colisiones </a:t>
            </a:r>
            <a:r>
              <a:rPr lang="es-ES" sz="2200">
                <a:solidFill>
                  <a:srgbClr val="000000"/>
                </a:solidFill>
                <a:latin typeface="Verdana" pitchFamily="32" charset="0"/>
              </a:rPr>
              <a:t>y dar como resultado una </a:t>
            </a:r>
            <a:r>
              <a:rPr lang="es-ES" sz="2200" u="sng">
                <a:solidFill>
                  <a:srgbClr val="000000"/>
                </a:solidFill>
                <a:latin typeface="Verdana" pitchFamily="32" charset="0"/>
              </a:rPr>
              <a:t>degradación del rendimiento de la red </a:t>
            </a:r>
          </a:p>
          <a:p>
            <a:pPr marL="1482725" lvl="2"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a:solidFill>
                  <a:srgbClr val="000000"/>
                </a:solidFill>
                <a:latin typeface="Verdana" pitchFamily="32" charset="0"/>
              </a:rPr>
              <a:t>SOLUCIÓN = </a:t>
            </a:r>
            <a:r>
              <a:rPr lang="es-ES" sz="2200" b="1" u="sng">
                <a:solidFill>
                  <a:srgbClr val="000000"/>
                </a:solidFill>
                <a:latin typeface="Verdana" pitchFamily="32" charset="0"/>
              </a:rPr>
              <a:t>segmentación</a:t>
            </a:r>
          </a:p>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a:solidFill>
                  <a:srgbClr val="000000"/>
                </a:solidFill>
                <a:latin typeface="Verdana" pitchFamily="32" charset="0"/>
              </a:rPr>
              <a:t>Segmentación </a:t>
            </a:r>
            <a:r>
              <a:rPr lang="es-ES" sz="2200">
                <a:solidFill>
                  <a:srgbClr val="000000"/>
                </a:solidFill>
                <a:latin typeface="Verdana" pitchFamily="32" charset="0"/>
                <a:sym typeface="Wingdings" charset="2"/>
              </a:rPr>
              <a:t> P</a:t>
            </a:r>
            <a:r>
              <a:rPr lang="es-ES" sz="2200">
                <a:solidFill>
                  <a:srgbClr val="000000"/>
                </a:solidFill>
                <a:latin typeface="Verdana" pitchFamily="32" charset="0"/>
              </a:rPr>
              <a:t>rincipal objetivo: crear dominios de colisión más pequeños dividiendo redes mediante HW de red (</a:t>
            </a:r>
            <a:r>
              <a:rPr lang="es-ES" sz="2200" u="sng">
                <a:solidFill>
                  <a:srgbClr val="000000"/>
                </a:solidFill>
                <a:latin typeface="Verdana" pitchFamily="32" charset="0"/>
              </a:rPr>
              <a:t>puentes, switchs o routers)</a:t>
            </a:r>
          </a:p>
        </p:txBody>
      </p:sp>
      <p:sp>
        <p:nvSpPr>
          <p:cNvPr id="46083" name="Text Box 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LAN</a:t>
            </a:r>
          </a:p>
        </p:txBody>
      </p:sp>
      <p:grpSp>
        <p:nvGrpSpPr>
          <p:cNvPr id="10" name="Group 4"/>
          <p:cNvGrpSpPr>
            <a:grpSpLocks/>
          </p:cNvGrpSpPr>
          <p:nvPr/>
        </p:nvGrpSpPr>
        <p:grpSpPr bwMode="auto">
          <a:xfrm>
            <a:off x="53975" y="1258888"/>
            <a:ext cx="1749425" cy="420687"/>
            <a:chOff x="34" y="793"/>
            <a:chExt cx="1102" cy="265"/>
          </a:xfrm>
        </p:grpSpPr>
        <p:grpSp>
          <p:nvGrpSpPr>
            <p:cNvPr id="11" name="Group 5"/>
            <p:cNvGrpSpPr>
              <a:grpSpLocks/>
            </p:cNvGrpSpPr>
            <p:nvPr/>
          </p:nvGrpSpPr>
          <p:grpSpPr bwMode="auto">
            <a:xfrm>
              <a:off x="81" y="863"/>
              <a:ext cx="1055" cy="195"/>
              <a:chOff x="81" y="863"/>
              <a:chExt cx="1055" cy="195"/>
            </a:xfrm>
          </p:grpSpPr>
          <p:sp>
            <p:nvSpPr>
              <p:cNvPr id="1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withEffect">
                                  <p:stCondLst>
                                    <p:cond delay="0"/>
                                  </p:stCondLst>
                                  <p:childTnLst>
                                    <p:set>
                                      <p:cBhvr additive="repl">
                                        <p:cTn id="6" dur="1" fill="hold">
                                          <p:stCondLst>
                                            <p:cond delay="0"/>
                                          </p:stCondLst>
                                        </p:cTn>
                                        <p:tgtEl>
                                          <p:spTgt spid="46083"/>
                                        </p:tgtEl>
                                        <p:attrNameLst>
                                          <p:attrName>style.visibility</p:attrName>
                                        </p:attrNameLst>
                                      </p:cBhvr>
                                      <p:to>
                                        <p:strVal val="visible"/>
                                      </p:to>
                                    </p:set>
                                    <p:anim calcmode="lin" valueType="num">
                                      <p:cBhvr additive="repl">
                                        <p:cTn id="7" dur="1000" fill="hold"/>
                                        <p:tgtEl>
                                          <p:spTgt spid="46083"/>
                                        </p:tgtEl>
                                        <p:attrNameLst>
                                          <p:attrName>ppt_w</p:attrName>
                                        </p:attrNameLst>
                                      </p:cBhvr>
                                      <p:tavLst>
                                        <p:tav tm="100000">
                                          <p:val>
                                            <p:strVal val="#ppt_w*0.70"/>
                                          </p:val>
                                        </p:tav>
                                        <p:tav tm="100000">
                                          <p:val>
                                            <p:strVal val="#ppt_w"/>
                                          </p:val>
                                        </p:tav>
                                      </p:tavLst>
                                    </p:anim>
                                    <p:anim calcmode="lin" valueType="num">
                                      <p:cBhvr additive="repl">
                                        <p:cTn id="8" dur="1000" fill="hold"/>
                                        <p:tgtEl>
                                          <p:spTgt spid="46083"/>
                                        </p:tgtEl>
                                        <p:attrNameLst>
                                          <p:attrName>ppt_h</p:attrName>
                                        </p:attrNameLst>
                                      </p:cBhvr>
                                      <p:tavLst>
                                        <p:tav tm="100000">
                                          <p:val>
                                            <p:strVal val="#ppt_h"/>
                                          </p:val>
                                        </p:tav>
                                        <p:tav tm="100000">
                                          <p:val>
                                            <p:strVal val="#ppt_h"/>
                                          </p:val>
                                        </p:tav>
                                      </p:tavLst>
                                    </p:anim>
                                    <p:animEffect transition="in" filter="fade">
                                      <p:cBhvr additive="repl">
                                        <p:cTn id="9" dur="1000"/>
                                        <p:tgtEl>
                                          <p:spTgt spid="46083"/>
                                        </p:tgtEl>
                                      </p:cBhvr>
                                    </p:animEffect>
                                  </p:childTnLst>
                                </p:cTn>
                              </p:par>
                              <p:par>
                                <p:cTn id="10" presetID="42" presetClass="entr" fill="hold" nodeType="withEffect">
                                  <p:stCondLst>
                                    <p:cond delay="0"/>
                                  </p:stCondLst>
                                  <p:childTnLst>
                                    <p:set>
                                      <p:cBhvr additive="repl">
                                        <p:cTn id="11" dur="1" fill="hold">
                                          <p:stCondLst>
                                            <p:cond delay="0"/>
                                          </p:stCondLst>
                                        </p:cTn>
                                        <p:tgtEl>
                                          <p:spTgt spid="46082">
                                            <p:txEl>
                                              <p:pRg st="0" end="0"/>
                                            </p:txEl>
                                          </p:spTgt>
                                        </p:tgtEl>
                                        <p:attrNameLst>
                                          <p:attrName>style.visibility</p:attrName>
                                        </p:attrNameLst>
                                      </p:cBhvr>
                                      <p:to>
                                        <p:strVal val="visible"/>
                                      </p:to>
                                    </p:set>
                                    <p:animEffect transition="in" filter="fade">
                                      <p:cBhvr additive="repl">
                                        <p:cTn id="12" dur="500"/>
                                        <p:tgtEl>
                                          <p:spTgt spid="46082">
                                            <p:txEl>
                                              <p:pRg st="0" end="0"/>
                                            </p:txEl>
                                          </p:spTgt>
                                        </p:tgtEl>
                                      </p:cBhvr>
                                    </p:animEffect>
                                    <p:anim calcmode="lin" valueType="num">
                                      <p:cBhvr additive="repl">
                                        <p:cTn id="13" dur="500" fill="hold"/>
                                        <p:tgtEl>
                                          <p:spTgt spid="46082">
                                            <p:txEl>
                                              <p:pRg st="0" end="0"/>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46082">
                                            <p:txEl>
                                              <p:pRg st="0" end="0"/>
                                            </p:txEl>
                                          </p:spTgt>
                                        </p:tgtEl>
                                        <p:attrNameLst>
                                          <p:attrName>ppt_y</p:attrName>
                                        </p:attrNameLst>
                                      </p:cBhvr>
                                      <p:tavLst>
                                        <p:tav tm="100000">
                                          <p:val>
                                            <p:strVal val="#ppt_y+.1"/>
                                          </p:val>
                                        </p:tav>
                                        <p:tav tm="100000">
                                          <p:val>
                                            <p:strVal val="#ppt_y"/>
                                          </p:val>
                                        </p:tav>
                                      </p:tavLst>
                                    </p:anim>
                                  </p:childTnLst>
                                </p:cTn>
                              </p:par>
                              <p:par>
                                <p:cTn id="15" presetID="42" presetClass="entr" fill="hold" nodeType="withEffect">
                                  <p:stCondLst>
                                    <p:cond delay="0"/>
                                  </p:stCondLst>
                                  <p:childTnLst>
                                    <p:set>
                                      <p:cBhvr additive="repl">
                                        <p:cTn id="16" dur="1" fill="hold">
                                          <p:stCondLst>
                                            <p:cond delay="0"/>
                                          </p:stCondLst>
                                        </p:cTn>
                                        <p:tgtEl>
                                          <p:spTgt spid="46082">
                                            <p:txEl>
                                              <p:pRg st="1" end="1"/>
                                            </p:txEl>
                                          </p:spTgt>
                                        </p:tgtEl>
                                        <p:attrNameLst>
                                          <p:attrName>style.visibility</p:attrName>
                                        </p:attrNameLst>
                                      </p:cBhvr>
                                      <p:to>
                                        <p:strVal val="visible"/>
                                      </p:to>
                                    </p:set>
                                    <p:animEffect transition="in" filter="fade">
                                      <p:cBhvr additive="repl">
                                        <p:cTn id="17" dur="500"/>
                                        <p:tgtEl>
                                          <p:spTgt spid="46082">
                                            <p:txEl>
                                              <p:pRg st="1" end="1"/>
                                            </p:txEl>
                                          </p:spTgt>
                                        </p:tgtEl>
                                      </p:cBhvr>
                                    </p:animEffect>
                                    <p:anim calcmode="lin" valueType="num">
                                      <p:cBhvr additive="repl">
                                        <p:cTn id="18" dur="500" fill="hold"/>
                                        <p:tgtEl>
                                          <p:spTgt spid="46082">
                                            <p:txEl>
                                              <p:pRg st="1" end="1"/>
                                            </p:txEl>
                                          </p:spTgt>
                                        </p:tgtEl>
                                        <p:attrNameLst>
                                          <p:attrName>ppt_x</p:attrName>
                                        </p:attrNameLst>
                                      </p:cBhvr>
                                      <p:tavLst>
                                        <p:tav tm="100000">
                                          <p:val>
                                            <p:strVal val="#ppt_x"/>
                                          </p:val>
                                        </p:tav>
                                        <p:tav tm="100000">
                                          <p:val>
                                            <p:strVal val="#ppt_x"/>
                                          </p:val>
                                        </p:tav>
                                      </p:tavLst>
                                    </p:anim>
                                    <p:anim calcmode="lin" valueType="num">
                                      <p:cBhvr additive="repl">
                                        <p:cTn id="19" dur="500" fill="hold"/>
                                        <p:tgtEl>
                                          <p:spTgt spid="46082">
                                            <p:txEl>
                                              <p:pRg st="1" end="1"/>
                                            </p:txEl>
                                          </p:spTgt>
                                        </p:tgtEl>
                                        <p:attrNameLst>
                                          <p:attrName>ppt_y</p:attrName>
                                        </p:attrNameLst>
                                      </p:cBhvr>
                                      <p:tavLst>
                                        <p:tav tm="100000">
                                          <p:val>
                                            <p:strVal val="#ppt_y+.1"/>
                                          </p:val>
                                        </p:tav>
                                        <p:tav tm="100000">
                                          <p:val>
                                            <p:strVal val="#ppt_y"/>
                                          </p:val>
                                        </p:tav>
                                      </p:tavLst>
                                    </p:anim>
                                  </p:childTnLst>
                                </p:cTn>
                              </p:par>
                              <p:par>
                                <p:cTn id="20" presetID="42" presetClass="entr" fill="hold" nodeType="withEffect">
                                  <p:stCondLst>
                                    <p:cond delay="0"/>
                                  </p:stCondLst>
                                  <p:childTnLst>
                                    <p:set>
                                      <p:cBhvr additive="repl">
                                        <p:cTn id="21" dur="1" fill="hold">
                                          <p:stCondLst>
                                            <p:cond delay="0"/>
                                          </p:stCondLst>
                                        </p:cTn>
                                        <p:tgtEl>
                                          <p:spTgt spid="46082">
                                            <p:txEl>
                                              <p:pRg st="2" end="2"/>
                                            </p:txEl>
                                          </p:spTgt>
                                        </p:tgtEl>
                                        <p:attrNameLst>
                                          <p:attrName>style.visibility</p:attrName>
                                        </p:attrNameLst>
                                      </p:cBhvr>
                                      <p:to>
                                        <p:strVal val="visible"/>
                                      </p:to>
                                    </p:set>
                                    <p:animEffect transition="in" filter="fade">
                                      <p:cBhvr additive="repl">
                                        <p:cTn id="22" dur="500"/>
                                        <p:tgtEl>
                                          <p:spTgt spid="46082">
                                            <p:txEl>
                                              <p:pRg st="2" end="2"/>
                                            </p:txEl>
                                          </p:spTgt>
                                        </p:tgtEl>
                                      </p:cBhvr>
                                    </p:animEffect>
                                    <p:anim calcmode="lin" valueType="num">
                                      <p:cBhvr additive="repl">
                                        <p:cTn id="23" dur="500" fill="hold"/>
                                        <p:tgtEl>
                                          <p:spTgt spid="46082">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46082">
                                            <p:txEl>
                                              <p:pRg st="2" end="2"/>
                                            </p:txEl>
                                          </p:spTgt>
                                        </p:tgtEl>
                                        <p:attrNameLst>
                                          <p:attrName>ppt_y</p:attrName>
                                        </p:attrNameLst>
                                      </p:cBhvr>
                                      <p:tavLst>
                                        <p:tav tm="100000">
                                          <p:val>
                                            <p:strVal val="#ppt_y+.1"/>
                                          </p:val>
                                        </p:tav>
                                        <p:tav tm="100000">
                                          <p:val>
                                            <p:strVal val="#ppt_y"/>
                                          </p:val>
                                        </p:tav>
                                      </p:tavLst>
                                    </p:anim>
                                  </p:childTnLst>
                                </p:cTn>
                              </p:par>
                              <p:par>
                                <p:cTn id="25" presetID="42" presetClass="entr" fill="hold" nodeType="withEffect">
                                  <p:stCondLst>
                                    <p:cond delay="0"/>
                                  </p:stCondLst>
                                  <p:childTnLst>
                                    <p:set>
                                      <p:cBhvr additive="repl">
                                        <p:cTn id="26" dur="1" fill="hold">
                                          <p:stCondLst>
                                            <p:cond delay="0"/>
                                          </p:stCondLst>
                                        </p:cTn>
                                        <p:tgtEl>
                                          <p:spTgt spid="46082">
                                            <p:txEl>
                                              <p:pRg st="3" end="3"/>
                                            </p:txEl>
                                          </p:spTgt>
                                        </p:tgtEl>
                                        <p:attrNameLst>
                                          <p:attrName>style.visibility</p:attrName>
                                        </p:attrNameLst>
                                      </p:cBhvr>
                                      <p:to>
                                        <p:strVal val="visible"/>
                                      </p:to>
                                    </p:set>
                                    <p:animEffect transition="in" filter="fade">
                                      <p:cBhvr additive="repl">
                                        <p:cTn id="27" dur="500"/>
                                        <p:tgtEl>
                                          <p:spTgt spid="46082">
                                            <p:txEl>
                                              <p:pRg st="3" end="3"/>
                                            </p:txEl>
                                          </p:spTgt>
                                        </p:tgtEl>
                                      </p:cBhvr>
                                    </p:animEffect>
                                    <p:anim calcmode="lin" valueType="num">
                                      <p:cBhvr additive="repl">
                                        <p:cTn id="28" dur="500" fill="hold"/>
                                        <p:tgtEl>
                                          <p:spTgt spid="46082">
                                            <p:txEl>
                                              <p:pRg st="3" end="3"/>
                                            </p:txEl>
                                          </p:spTgt>
                                        </p:tgtEl>
                                        <p:attrNameLst>
                                          <p:attrName>ppt_x</p:attrName>
                                        </p:attrNameLst>
                                      </p:cBhvr>
                                      <p:tavLst>
                                        <p:tav tm="100000">
                                          <p:val>
                                            <p:strVal val="#ppt_x"/>
                                          </p:val>
                                        </p:tav>
                                        <p:tav tm="100000">
                                          <p:val>
                                            <p:strVal val="#ppt_x"/>
                                          </p:val>
                                        </p:tav>
                                      </p:tavLst>
                                    </p:anim>
                                    <p:anim calcmode="lin" valueType="num">
                                      <p:cBhvr additive="repl">
                                        <p:cTn id="29" dur="500" fill="hold"/>
                                        <p:tgtEl>
                                          <p:spTgt spid="46082">
                                            <p:txEl>
                                              <p:pRg st="3" end="3"/>
                                            </p:txEl>
                                          </p:spTgt>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53250" name="Text Box 2"/>
          <p:cNvSpPr txBox="1">
            <a:spLocks noChangeArrowheads="1"/>
          </p:cNvSpPr>
          <p:nvPr/>
        </p:nvSpPr>
        <p:spPr bwMode="auto">
          <a:xfrm>
            <a:off x="2057400" y="1284288"/>
            <a:ext cx="6908800" cy="5413375"/>
          </a:xfrm>
          <a:prstGeom prst="rect">
            <a:avLst/>
          </a:prstGeom>
          <a:noFill/>
          <a:ln w="9525">
            <a:noFill/>
            <a:round/>
            <a:headEnd/>
            <a:tailEnd/>
          </a:ln>
        </p:spPr>
        <p:txBody>
          <a:bodyPr/>
          <a:lstStyle/>
          <a:p>
            <a:pPr marL="339725" indent="-339725">
              <a:spcBef>
                <a:spcPts val="800"/>
              </a:spcBef>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s-ES" sz="2200" dirty="0">
              <a:solidFill>
                <a:srgbClr val="000000"/>
              </a:solidFill>
              <a:latin typeface="Verdana" pitchFamily="32" charset="0"/>
            </a:endParaRPr>
          </a:p>
          <a:p>
            <a:pPr marL="739775" lvl="1" indent="-282575">
              <a:spcBef>
                <a:spcPts val="700"/>
              </a:spcBef>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dirty="0" smtClean="0">
                <a:solidFill>
                  <a:srgbClr val="000000"/>
                </a:solidFill>
                <a:latin typeface="Verdana" pitchFamily="32" charset="0"/>
              </a:rPr>
              <a:t>Conmutadores </a:t>
            </a:r>
            <a:r>
              <a:rPr lang="es-ES" sz="2200" dirty="0">
                <a:solidFill>
                  <a:srgbClr val="000000"/>
                </a:solidFill>
                <a:latin typeface="Verdana" pitchFamily="32" charset="0"/>
              </a:rPr>
              <a:t>o </a:t>
            </a:r>
            <a:r>
              <a:rPr lang="es-ES" sz="2200" dirty="0" err="1">
                <a:solidFill>
                  <a:srgbClr val="000000"/>
                </a:solidFill>
                <a:latin typeface="Verdana" pitchFamily="32" charset="0"/>
              </a:rPr>
              <a:t>switchs</a:t>
            </a:r>
            <a:endParaRPr lang="es-ES" sz="2200" dirty="0">
              <a:solidFill>
                <a:srgbClr val="000000"/>
              </a:solidFill>
              <a:latin typeface="Verdana" pitchFamily="32" charset="0"/>
            </a:endParaRPr>
          </a:p>
          <a:p>
            <a:pPr marL="739775" lvl="1" indent="-282575">
              <a:spcBef>
                <a:spcPts val="700"/>
              </a:spcBef>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dirty="0">
                <a:solidFill>
                  <a:srgbClr val="000000"/>
                </a:solidFill>
                <a:latin typeface="Verdana" pitchFamily="32" charset="0"/>
              </a:rPr>
              <a:t>Puentes o bridges</a:t>
            </a:r>
          </a:p>
          <a:p>
            <a:pPr marL="739775" lvl="1" indent="-282575">
              <a:spcBef>
                <a:spcPts val="700"/>
              </a:spcBef>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dirty="0">
                <a:solidFill>
                  <a:srgbClr val="000000"/>
                </a:solidFill>
                <a:latin typeface="Verdana" pitchFamily="32" charset="0"/>
              </a:rPr>
              <a:t>Encaminadores o </a:t>
            </a:r>
            <a:r>
              <a:rPr lang="es-ES" sz="2200" dirty="0" err="1">
                <a:solidFill>
                  <a:srgbClr val="000000"/>
                </a:solidFill>
                <a:latin typeface="Verdana" pitchFamily="32" charset="0"/>
              </a:rPr>
              <a:t>routers</a:t>
            </a:r>
            <a:endParaRPr lang="es-ES" sz="2200" dirty="0">
              <a:solidFill>
                <a:srgbClr val="000000"/>
              </a:solidFill>
              <a:latin typeface="Verdana" pitchFamily="32" charset="0"/>
            </a:endParaRPr>
          </a:p>
        </p:txBody>
      </p:sp>
      <p:sp>
        <p:nvSpPr>
          <p:cNvPr id="53251" name="Text Box 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Hardware de red</a:t>
            </a:r>
          </a:p>
        </p:txBody>
      </p:sp>
      <p:grpSp>
        <p:nvGrpSpPr>
          <p:cNvPr id="10" name="Group 4"/>
          <p:cNvGrpSpPr>
            <a:grpSpLocks/>
          </p:cNvGrpSpPr>
          <p:nvPr/>
        </p:nvGrpSpPr>
        <p:grpSpPr bwMode="auto">
          <a:xfrm>
            <a:off x="53975" y="1258888"/>
            <a:ext cx="1749425" cy="420687"/>
            <a:chOff x="34" y="793"/>
            <a:chExt cx="1102" cy="265"/>
          </a:xfrm>
        </p:grpSpPr>
        <p:grpSp>
          <p:nvGrpSpPr>
            <p:cNvPr id="11" name="Group 5"/>
            <p:cNvGrpSpPr>
              <a:grpSpLocks/>
            </p:cNvGrpSpPr>
            <p:nvPr/>
          </p:nvGrpSpPr>
          <p:grpSpPr bwMode="auto">
            <a:xfrm>
              <a:off x="81" y="863"/>
              <a:ext cx="1055" cy="195"/>
              <a:chOff x="81" y="863"/>
              <a:chExt cx="1055" cy="195"/>
            </a:xfrm>
          </p:grpSpPr>
          <p:sp>
            <p:nvSpPr>
              <p:cNvPr id="1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withEffect">
                                  <p:stCondLst>
                                    <p:cond delay="0"/>
                                  </p:stCondLst>
                                  <p:childTnLst>
                                    <p:set>
                                      <p:cBhvr additive="repl">
                                        <p:cTn id="6" dur="1" fill="hold">
                                          <p:stCondLst>
                                            <p:cond delay="0"/>
                                          </p:stCondLst>
                                        </p:cTn>
                                        <p:tgtEl>
                                          <p:spTgt spid="53251"/>
                                        </p:tgtEl>
                                        <p:attrNameLst>
                                          <p:attrName>style.visibility</p:attrName>
                                        </p:attrNameLst>
                                      </p:cBhvr>
                                      <p:to>
                                        <p:strVal val="visible"/>
                                      </p:to>
                                    </p:set>
                                    <p:anim calcmode="lin" valueType="num">
                                      <p:cBhvr additive="repl">
                                        <p:cTn id="7" dur="1000" fill="hold"/>
                                        <p:tgtEl>
                                          <p:spTgt spid="53251"/>
                                        </p:tgtEl>
                                        <p:attrNameLst>
                                          <p:attrName>ppt_w</p:attrName>
                                        </p:attrNameLst>
                                      </p:cBhvr>
                                      <p:tavLst>
                                        <p:tav tm="100000">
                                          <p:val>
                                            <p:strVal val="#ppt_w*0.70"/>
                                          </p:val>
                                        </p:tav>
                                        <p:tav tm="100000">
                                          <p:val>
                                            <p:strVal val="#ppt_w"/>
                                          </p:val>
                                        </p:tav>
                                      </p:tavLst>
                                    </p:anim>
                                    <p:anim calcmode="lin" valueType="num">
                                      <p:cBhvr additive="repl">
                                        <p:cTn id="8" dur="1000" fill="hold"/>
                                        <p:tgtEl>
                                          <p:spTgt spid="53251"/>
                                        </p:tgtEl>
                                        <p:attrNameLst>
                                          <p:attrName>ppt_h</p:attrName>
                                        </p:attrNameLst>
                                      </p:cBhvr>
                                      <p:tavLst>
                                        <p:tav tm="100000">
                                          <p:val>
                                            <p:strVal val="#ppt_h"/>
                                          </p:val>
                                        </p:tav>
                                        <p:tav tm="100000">
                                          <p:val>
                                            <p:strVal val="#ppt_h"/>
                                          </p:val>
                                        </p:tav>
                                      </p:tavLst>
                                    </p:anim>
                                    <p:animEffect transition="in" filter="fade">
                                      <p:cBhvr additive="repl">
                                        <p:cTn id="9" dur="1000"/>
                                        <p:tgtEl>
                                          <p:spTgt spid="53251"/>
                                        </p:tgtEl>
                                      </p:cBhvr>
                                    </p:animEffect>
                                  </p:childTnLst>
                                </p:cTn>
                              </p:par>
                              <p:par>
                                <p:cTn id="10" presetID="42" presetClass="entr" fill="hold" nodeType="withEffect">
                                  <p:stCondLst>
                                    <p:cond delay="0"/>
                                  </p:stCondLst>
                                  <p:childTnLst>
                                    <p:set>
                                      <p:cBhvr additive="repl">
                                        <p:cTn id="11" dur="1" fill="hold">
                                          <p:stCondLst>
                                            <p:cond delay="0"/>
                                          </p:stCondLst>
                                        </p:cTn>
                                        <p:tgtEl>
                                          <p:spTgt spid="53250">
                                            <p:txEl>
                                              <p:pRg st="1" end="1"/>
                                            </p:txEl>
                                          </p:spTgt>
                                        </p:tgtEl>
                                        <p:attrNameLst>
                                          <p:attrName>style.visibility</p:attrName>
                                        </p:attrNameLst>
                                      </p:cBhvr>
                                      <p:to>
                                        <p:strVal val="visible"/>
                                      </p:to>
                                    </p:set>
                                    <p:animEffect transition="in" filter="fade">
                                      <p:cBhvr additive="repl">
                                        <p:cTn id="12" dur="500"/>
                                        <p:tgtEl>
                                          <p:spTgt spid="53250">
                                            <p:txEl>
                                              <p:pRg st="1" end="1"/>
                                            </p:txEl>
                                          </p:spTgt>
                                        </p:tgtEl>
                                      </p:cBhvr>
                                    </p:animEffect>
                                    <p:anim calcmode="lin" valueType="num">
                                      <p:cBhvr additive="repl">
                                        <p:cTn id="13" dur="500" fill="hold"/>
                                        <p:tgtEl>
                                          <p:spTgt spid="53250">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53250">
                                            <p:txEl>
                                              <p:pRg st="1" end="1"/>
                                            </p:txEl>
                                          </p:spTgt>
                                        </p:tgtEl>
                                        <p:attrNameLst>
                                          <p:attrName>ppt_y</p:attrName>
                                        </p:attrNameLst>
                                      </p:cBhvr>
                                      <p:tavLst>
                                        <p:tav tm="100000">
                                          <p:val>
                                            <p:strVal val="#ppt_y+.1"/>
                                          </p:val>
                                        </p:tav>
                                        <p:tav tm="100000">
                                          <p:val>
                                            <p:strVal val="#ppt_y"/>
                                          </p:val>
                                        </p:tav>
                                      </p:tavLst>
                                    </p:anim>
                                  </p:childTnLst>
                                </p:cTn>
                              </p:par>
                              <p:par>
                                <p:cTn id="15" presetID="42" presetClass="entr" fill="hold" nodeType="withEffect">
                                  <p:stCondLst>
                                    <p:cond delay="0"/>
                                  </p:stCondLst>
                                  <p:childTnLst>
                                    <p:set>
                                      <p:cBhvr additive="repl">
                                        <p:cTn id="16" dur="1" fill="hold">
                                          <p:stCondLst>
                                            <p:cond delay="0"/>
                                          </p:stCondLst>
                                        </p:cTn>
                                        <p:tgtEl>
                                          <p:spTgt spid="53250">
                                            <p:txEl>
                                              <p:pRg st="2" end="2"/>
                                            </p:txEl>
                                          </p:spTgt>
                                        </p:tgtEl>
                                        <p:attrNameLst>
                                          <p:attrName>style.visibility</p:attrName>
                                        </p:attrNameLst>
                                      </p:cBhvr>
                                      <p:to>
                                        <p:strVal val="visible"/>
                                      </p:to>
                                    </p:set>
                                    <p:animEffect transition="in" filter="fade">
                                      <p:cBhvr additive="repl">
                                        <p:cTn id="17" dur="500"/>
                                        <p:tgtEl>
                                          <p:spTgt spid="53250">
                                            <p:txEl>
                                              <p:pRg st="2" end="2"/>
                                            </p:txEl>
                                          </p:spTgt>
                                        </p:tgtEl>
                                      </p:cBhvr>
                                    </p:animEffect>
                                    <p:anim calcmode="lin" valueType="num">
                                      <p:cBhvr additive="repl">
                                        <p:cTn id="18" dur="500" fill="hold"/>
                                        <p:tgtEl>
                                          <p:spTgt spid="53250">
                                            <p:txEl>
                                              <p:pRg st="2" end="2"/>
                                            </p:txEl>
                                          </p:spTgt>
                                        </p:tgtEl>
                                        <p:attrNameLst>
                                          <p:attrName>ppt_x</p:attrName>
                                        </p:attrNameLst>
                                      </p:cBhvr>
                                      <p:tavLst>
                                        <p:tav tm="100000">
                                          <p:val>
                                            <p:strVal val="#ppt_x"/>
                                          </p:val>
                                        </p:tav>
                                        <p:tav tm="100000">
                                          <p:val>
                                            <p:strVal val="#ppt_x"/>
                                          </p:val>
                                        </p:tav>
                                      </p:tavLst>
                                    </p:anim>
                                    <p:anim calcmode="lin" valueType="num">
                                      <p:cBhvr additive="repl">
                                        <p:cTn id="19" dur="500" fill="hold"/>
                                        <p:tgtEl>
                                          <p:spTgt spid="53250">
                                            <p:txEl>
                                              <p:pRg st="2" end="2"/>
                                            </p:txEl>
                                          </p:spTgt>
                                        </p:tgtEl>
                                        <p:attrNameLst>
                                          <p:attrName>ppt_y</p:attrName>
                                        </p:attrNameLst>
                                      </p:cBhvr>
                                      <p:tavLst>
                                        <p:tav tm="100000">
                                          <p:val>
                                            <p:strVal val="#ppt_y+.1"/>
                                          </p:val>
                                        </p:tav>
                                        <p:tav tm="100000">
                                          <p:val>
                                            <p:strVal val="#ppt_y"/>
                                          </p:val>
                                        </p:tav>
                                      </p:tavLst>
                                    </p:anim>
                                  </p:childTnLst>
                                </p:cTn>
                              </p:par>
                              <p:par>
                                <p:cTn id="20" presetID="42" presetClass="entr" fill="hold" nodeType="withEffect">
                                  <p:stCondLst>
                                    <p:cond delay="0"/>
                                  </p:stCondLst>
                                  <p:childTnLst>
                                    <p:set>
                                      <p:cBhvr additive="repl">
                                        <p:cTn id="21" dur="1" fill="hold">
                                          <p:stCondLst>
                                            <p:cond delay="0"/>
                                          </p:stCondLst>
                                        </p:cTn>
                                        <p:tgtEl>
                                          <p:spTgt spid="53250">
                                            <p:txEl>
                                              <p:pRg st="3" end="3"/>
                                            </p:txEl>
                                          </p:spTgt>
                                        </p:tgtEl>
                                        <p:attrNameLst>
                                          <p:attrName>style.visibility</p:attrName>
                                        </p:attrNameLst>
                                      </p:cBhvr>
                                      <p:to>
                                        <p:strVal val="visible"/>
                                      </p:to>
                                    </p:set>
                                    <p:animEffect transition="in" filter="fade">
                                      <p:cBhvr additive="repl">
                                        <p:cTn id="22" dur="500"/>
                                        <p:tgtEl>
                                          <p:spTgt spid="53250">
                                            <p:txEl>
                                              <p:pRg st="3" end="3"/>
                                            </p:txEl>
                                          </p:spTgt>
                                        </p:tgtEl>
                                      </p:cBhvr>
                                    </p:animEffect>
                                    <p:anim calcmode="lin" valueType="num">
                                      <p:cBhvr additive="repl">
                                        <p:cTn id="23" dur="500" fill="hold"/>
                                        <p:tgtEl>
                                          <p:spTgt spid="53250">
                                            <p:txEl>
                                              <p:pRg st="3" end="3"/>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53250">
                                            <p:txEl>
                                              <p:pRg st="3" end="3"/>
                                            </p:txEl>
                                          </p:spTgt>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46082" name="Text Box 2"/>
          <p:cNvSpPr txBox="1">
            <a:spLocks noChangeArrowheads="1"/>
          </p:cNvSpPr>
          <p:nvPr/>
        </p:nvSpPr>
        <p:spPr bwMode="auto">
          <a:xfrm>
            <a:off x="2057400" y="1284288"/>
            <a:ext cx="6908800" cy="5413375"/>
          </a:xfrm>
          <a:prstGeom prst="rect">
            <a:avLst/>
          </a:prstGeom>
          <a:noFill/>
          <a:ln w="9525">
            <a:noFill/>
            <a:round/>
            <a:headEnd/>
            <a:tailEnd/>
          </a:ln>
        </p:spPr>
        <p:txBody>
          <a:bodyPr/>
          <a:lstStyle/>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u="sng" dirty="0">
                <a:solidFill>
                  <a:srgbClr val="000000"/>
                </a:solidFill>
                <a:latin typeface="Verdana" pitchFamily="32" charset="0"/>
              </a:rPr>
              <a:t>Problema del dominio de difusión.</a:t>
            </a:r>
            <a:r>
              <a:rPr lang="es-ES" sz="2200" dirty="0">
                <a:solidFill>
                  <a:srgbClr val="000000"/>
                </a:solidFill>
                <a:latin typeface="Verdana" pitchFamily="32" charset="0"/>
              </a:rPr>
              <a:t> </a:t>
            </a:r>
          </a:p>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dirty="0">
                <a:solidFill>
                  <a:schemeClr val="tx1"/>
                </a:solidFill>
                <a:latin typeface="Verdana" pitchFamily="32" charset="0"/>
              </a:rPr>
              <a:t>El </a:t>
            </a:r>
            <a:r>
              <a:rPr lang="es-ES" sz="2200" u="sng" dirty="0">
                <a:solidFill>
                  <a:schemeClr val="tx1"/>
                </a:solidFill>
                <a:latin typeface="Verdana" pitchFamily="32" charset="0"/>
              </a:rPr>
              <a:t>tráfico de </a:t>
            </a:r>
            <a:r>
              <a:rPr lang="es-ES" sz="2200" u="sng" dirty="0" err="1">
                <a:solidFill>
                  <a:schemeClr val="tx1"/>
                </a:solidFill>
                <a:latin typeface="Verdana" pitchFamily="32" charset="0"/>
              </a:rPr>
              <a:t>broadcast</a:t>
            </a:r>
            <a:r>
              <a:rPr lang="es-ES" sz="2200" u="sng" dirty="0">
                <a:solidFill>
                  <a:schemeClr val="tx1"/>
                </a:solidFill>
                <a:latin typeface="Verdana" pitchFamily="32" charset="0"/>
              </a:rPr>
              <a:t> </a:t>
            </a:r>
            <a:r>
              <a:rPr lang="es-ES" sz="2200" dirty="0">
                <a:solidFill>
                  <a:schemeClr val="tx1"/>
                </a:solidFill>
                <a:latin typeface="Verdana" pitchFamily="32" charset="0"/>
              </a:rPr>
              <a:t>también </a:t>
            </a:r>
            <a:r>
              <a:rPr lang="es-ES" sz="2200" u="sng" dirty="0">
                <a:solidFill>
                  <a:schemeClr val="tx1"/>
                </a:solidFill>
                <a:latin typeface="Verdana" pitchFamily="32" charset="0"/>
              </a:rPr>
              <a:t>degrada el rendimiento de la red </a:t>
            </a:r>
          </a:p>
          <a:p>
            <a:pPr marL="1482725" lvl="2"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b="1" dirty="0">
                <a:solidFill>
                  <a:schemeClr val="tx1"/>
                </a:solidFill>
                <a:latin typeface="Verdana" pitchFamily="32" charset="0"/>
              </a:rPr>
              <a:t>SOLUCIÓN = VLAN</a:t>
            </a:r>
            <a:endParaRPr lang="es-ES" sz="2200" b="1" u="sng" dirty="0">
              <a:solidFill>
                <a:schemeClr val="tx1"/>
              </a:solidFill>
              <a:latin typeface="Verdana" pitchFamily="32" charset="0"/>
            </a:endParaRPr>
          </a:p>
          <a:p>
            <a:pPr marL="339725" indent="-339725">
              <a:spcBef>
                <a:spcPts val="1650"/>
              </a:spcBef>
              <a:spcAft>
                <a:spcPts val="550"/>
              </a:spcAft>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200" dirty="0">
                <a:solidFill>
                  <a:schemeClr val="tx1"/>
                </a:solidFill>
                <a:latin typeface="Verdana" pitchFamily="32" charset="0"/>
              </a:rPr>
              <a:t>VLAN </a:t>
            </a:r>
            <a:r>
              <a:rPr lang="es-ES" sz="2200" dirty="0">
                <a:solidFill>
                  <a:schemeClr val="tx1"/>
                </a:solidFill>
                <a:latin typeface="Verdana" pitchFamily="32" charset="0"/>
                <a:sym typeface="Wingdings" charset="2"/>
              </a:rPr>
              <a:t> Distintas redes virtuales </a:t>
            </a:r>
            <a:r>
              <a:rPr lang="es-ES" sz="2200" dirty="0" smtClean="0">
                <a:solidFill>
                  <a:schemeClr val="tx1"/>
                </a:solidFill>
                <a:latin typeface="Verdana" pitchFamily="32" charset="0"/>
                <a:sym typeface="Wingdings" charset="2"/>
              </a:rPr>
              <a:t>sobre </a:t>
            </a:r>
            <a:r>
              <a:rPr lang="es-ES" sz="2200" dirty="0">
                <a:solidFill>
                  <a:schemeClr val="tx1"/>
                </a:solidFill>
                <a:latin typeface="Verdana" pitchFamily="32" charset="0"/>
                <a:sym typeface="Wingdings" charset="2"/>
              </a:rPr>
              <a:t>la misma red física</a:t>
            </a:r>
            <a:endParaRPr lang="es-ES" sz="2200" u="sng" dirty="0">
              <a:solidFill>
                <a:schemeClr val="tx1"/>
              </a:solidFill>
              <a:latin typeface="Verdana" pitchFamily="32" charset="0"/>
            </a:endParaRPr>
          </a:p>
        </p:txBody>
      </p:sp>
      <p:sp>
        <p:nvSpPr>
          <p:cNvPr id="46083" name="Text Box 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LAN</a:t>
            </a:r>
          </a:p>
        </p:txBody>
      </p:sp>
      <p:grpSp>
        <p:nvGrpSpPr>
          <p:cNvPr id="10" name="Group 4"/>
          <p:cNvGrpSpPr>
            <a:grpSpLocks/>
          </p:cNvGrpSpPr>
          <p:nvPr/>
        </p:nvGrpSpPr>
        <p:grpSpPr bwMode="auto">
          <a:xfrm>
            <a:off x="53975" y="1258888"/>
            <a:ext cx="1749425" cy="420687"/>
            <a:chOff x="34" y="793"/>
            <a:chExt cx="1102" cy="265"/>
          </a:xfrm>
        </p:grpSpPr>
        <p:grpSp>
          <p:nvGrpSpPr>
            <p:cNvPr id="11" name="Group 5"/>
            <p:cNvGrpSpPr>
              <a:grpSpLocks/>
            </p:cNvGrpSpPr>
            <p:nvPr/>
          </p:nvGrpSpPr>
          <p:grpSpPr bwMode="auto">
            <a:xfrm>
              <a:off x="81" y="863"/>
              <a:ext cx="1055" cy="195"/>
              <a:chOff x="81" y="863"/>
              <a:chExt cx="1055" cy="195"/>
            </a:xfrm>
          </p:grpSpPr>
          <p:sp>
            <p:nvSpPr>
              <p:cNvPr id="1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fill="hold" nodeType="withEffect">
                                  <p:stCondLst>
                                    <p:cond delay="0"/>
                                  </p:stCondLst>
                                  <p:childTnLst>
                                    <p:set>
                                      <p:cBhvr additive="repl">
                                        <p:cTn id="6" dur="1" fill="hold">
                                          <p:stCondLst>
                                            <p:cond delay="0"/>
                                          </p:stCondLst>
                                        </p:cTn>
                                        <p:tgtEl>
                                          <p:spTgt spid="46083"/>
                                        </p:tgtEl>
                                        <p:attrNameLst>
                                          <p:attrName>style.visibility</p:attrName>
                                        </p:attrNameLst>
                                      </p:cBhvr>
                                      <p:to>
                                        <p:strVal val="visible"/>
                                      </p:to>
                                    </p:set>
                                    <p:anim calcmode="lin" valueType="num">
                                      <p:cBhvr additive="repl">
                                        <p:cTn id="7" dur="1000" fill="hold"/>
                                        <p:tgtEl>
                                          <p:spTgt spid="46083"/>
                                        </p:tgtEl>
                                        <p:attrNameLst>
                                          <p:attrName>ppt_w</p:attrName>
                                        </p:attrNameLst>
                                      </p:cBhvr>
                                      <p:tavLst>
                                        <p:tav tm="100000">
                                          <p:val>
                                            <p:strVal val="#ppt_w*0.70"/>
                                          </p:val>
                                        </p:tav>
                                        <p:tav tm="100000">
                                          <p:val>
                                            <p:strVal val="#ppt_w"/>
                                          </p:val>
                                        </p:tav>
                                      </p:tavLst>
                                    </p:anim>
                                    <p:anim calcmode="lin" valueType="num">
                                      <p:cBhvr additive="repl">
                                        <p:cTn id="8" dur="1000" fill="hold"/>
                                        <p:tgtEl>
                                          <p:spTgt spid="46083"/>
                                        </p:tgtEl>
                                        <p:attrNameLst>
                                          <p:attrName>ppt_h</p:attrName>
                                        </p:attrNameLst>
                                      </p:cBhvr>
                                      <p:tavLst>
                                        <p:tav tm="100000">
                                          <p:val>
                                            <p:strVal val="#ppt_h"/>
                                          </p:val>
                                        </p:tav>
                                        <p:tav tm="100000">
                                          <p:val>
                                            <p:strVal val="#ppt_h"/>
                                          </p:val>
                                        </p:tav>
                                      </p:tavLst>
                                    </p:anim>
                                    <p:animEffect transition="in" filter="fade">
                                      <p:cBhvr additive="repl">
                                        <p:cTn id="9" dur="1000"/>
                                        <p:tgtEl>
                                          <p:spTgt spid="46083"/>
                                        </p:tgtEl>
                                      </p:cBhvr>
                                    </p:animEffect>
                                  </p:childTnLst>
                                </p:cTn>
                              </p:par>
                              <p:par>
                                <p:cTn id="10" presetID="42" presetClass="entr" fill="hold" nodeType="withEffect">
                                  <p:stCondLst>
                                    <p:cond delay="0"/>
                                  </p:stCondLst>
                                  <p:childTnLst>
                                    <p:set>
                                      <p:cBhvr additive="repl">
                                        <p:cTn id="11" dur="1" fill="hold">
                                          <p:stCondLst>
                                            <p:cond delay="0"/>
                                          </p:stCondLst>
                                        </p:cTn>
                                        <p:tgtEl>
                                          <p:spTgt spid="46082">
                                            <p:txEl>
                                              <p:pRg st="0" end="0"/>
                                            </p:txEl>
                                          </p:spTgt>
                                        </p:tgtEl>
                                        <p:attrNameLst>
                                          <p:attrName>style.visibility</p:attrName>
                                        </p:attrNameLst>
                                      </p:cBhvr>
                                      <p:to>
                                        <p:strVal val="visible"/>
                                      </p:to>
                                    </p:set>
                                    <p:animEffect transition="in" filter="fade">
                                      <p:cBhvr additive="repl">
                                        <p:cTn id="12" dur="500"/>
                                        <p:tgtEl>
                                          <p:spTgt spid="46082">
                                            <p:txEl>
                                              <p:pRg st="0" end="0"/>
                                            </p:txEl>
                                          </p:spTgt>
                                        </p:tgtEl>
                                      </p:cBhvr>
                                    </p:animEffect>
                                    <p:anim calcmode="lin" valueType="num">
                                      <p:cBhvr additive="repl">
                                        <p:cTn id="13" dur="500" fill="hold"/>
                                        <p:tgtEl>
                                          <p:spTgt spid="46082">
                                            <p:txEl>
                                              <p:pRg st="0" end="0"/>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46082">
                                            <p:txEl>
                                              <p:pRg st="0" end="0"/>
                                            </p:txEl>
                                          </p:spTgt>
                                        </p:tgtEl>
                                        <p:attrNameLst>
                                          <p:attrName>ppt_y</p:attrName>
                                        </p:attrNameLst>
                                      </p:cBhvr>
                                      <p:tavLst>
                                        <p:tav tm="100000">
                                          <p:val>
                                            <p:strVal val="#ppt_y+.1"/>
                                          </p:val>
                                        </p:tav>
                                        <p:tav tm="100000">
                                          <p:val>
                                            <p:strVal val="#ppt_y"/>
                                          </p:val>
                                        </p:tav>
                                      </p:tavLst>
                                    </p:anim>
                                  </p:childTnLst>
                                </p:cTn>
                              </p:par>
                              <p:par>
                                <p:cTn id="15" presetID="42" presetClass="entr" fill="hold" nodeType="withEffect">
                                  <p:stCondLst>
                                    <p:cond delay="0"/>
                                  </p:stCondLst>
                                  <p:childTnLst>
                                    <p:set>
                                      <p:cBhvr additive="repl">
                                        <p:cTn id="16" dur="1" fill="hold">
                                          <p:stCondLst>
                                            <p:cond delay="0"/>
                                          </p:stCondLst>
                                        </p:cTn>
                                        <p:tgtEl>
                                          <p:spTgt spid="46082">
                                            <p:txEl>
                                              <p:pRg st="1" end="1"/>
                                            </p:txEl>
                                          </p:spTgt>
                                        </p:tgtEl>
                                        <p:attrNameLst>
                                          <p:attrName>style.visibility</p:attrName>
                                        </p:attrNameLst>
                                      </p:cBhvr>
                                      <p:to>
                                        <p:strVal val="visible"/>
                                      </p:to>
                                    </p:set>
                                    <p:animEffect transition="in" filter="fade">
                                      <p:cBhvr additive="repl">
                                        <p:cTn id="17" dur="500"/>
                                        <p:tgtEl>
                                          <p:spTgt spid="46082">
                                            <p:txEl>
                                              <p:pRg st="1" end="1"/>
                                            </p:txEl>
                                          </p:spTgt>
                                        </p:tgtEl>
                                      </p:cBhvr>
                                    </p:animEffect>
                                    <p:anim calcmode="lin" valueType="num">
                                      <p:cBhvr additive="repl">
                                        <p:cTn id="18" dur="500" fill="hold"/>
                                        <p:tgtEl>
                                          <p:spTgt spid="46082">
                                            <p:txEl>
                                              <p:pRg st="1" end="1"/>
                                            </p:txEl>
                                          </p:spTgt>
                                        </p:tgtEl>
                                        <p:attrNameLst>
                                          <p:attrName>ppt_x</p:attrName>
                                        </p:attrNameLst>
                                      </p:cBhvr>
                                      <p:tavLst>
                                        <p:tav tm="100000">
                                          <p:val>
                                            <p:strVal val="#ppt_x"/>
                                          </p:val>
                                        </p:tav>
                                        <p:tav tm="100000">
                                          <p:val>
                                            <p:strVal val="#ppt_x"/>
                                          </p:val>
                                        </p:tav>
                                      </p:tavLst>
                                    </p:anim>
                                    <p:anim calcmode="lin" valueType="num">
                                      <p:cBhvr additive="repl">
                                        <p:cTn id="19" dur="500" fill="hold"/>
                                        <p:tgtEl>
                                          <p:spTgt spid="46082">
                                            <p:txEl>
                                              <p:pRg st="1" end="1"/>
                                            </p:txEl>
                                          </p:spTgt>
                                        </p:tgtEl>
                                        <p:attrNameLst>
                                          <p:attrName>ppt_y</p:attrName>
                                        </p:attrNameLst>
                                      </p:cBhvr>
                                      <p:tavLst>
                                        <p:tav tm="100000">
                                          <p:val>
                                            <p:strVal val="#ppt_y+.1"/>
                                          </p:val>
                                        </p:tav>
                                        <p:tav tm="100000">
                                          <p:val>
                                            <p:strVal val="#ppt_y"/>
                                          </p:val>
                                        </p:tav>
                                      </p:tavLst>
                                    </p:anim>
                                  </p:childTnLst>
                                </p:cTn>
                              </p:par>
                              <p:par>
                                <p:cTn id="20" presetID="42" presetClass="entr" fill="hold" nodeType="withEffect">
                                  <p:stCondLst>
                                    <p:cond delay="0"/>
                                  </p:stCondLst>
                                  <p:childTnLst>
                                    <p:set>
                                      <p:cBhvr additive="repl">
                                        <p:cTn id="21" dur="1" fill="hold">
                                          <p:stCondLst>
                                            <p:cond delay="0"/>
                                          </p:stCondLst>
                                        </p:cTn>
                                        <p:tgtEl>
                                          <p:spTgt spid="46082">
                                            <p:txEl>
                                              <p:pRg st="2" end="2"/>
                                            </p:txEl>
                                          </p:spTgt>
                                        </p:tgtEl>
                                        <p:attrNameLst>
                                          <p:attrName>style.visibility</p:attrName>
                                        </p:attrNameLst>
                                      </p:cBhvr>
                                      <p:to>
                                        <p:strVal val="visible"/>
                                      </p:to>
                                    </p:set>
                                    <p:animEffect transition="in" filter="fade">
                                      <p:cBhvr additive="repl">
                                        <p:cTn id="22" dur="500"/>
                                        <p:tgtEl>
                                          <p:spTgt spid="46082">
                                            <p:txEl>
                                              <p:pRg st="2" end="2"/>
                                            </p:txEl>
                                          </p:spTgt>
                                        </p:tgtEl>
                                      </p:cBhvr>
                                    </p:animEffect>
                                    <p:anim calcmode="lin" valueType="num">
                                      <p:cBhvr additive="repl">
                                        <p:cTn id="23" dur="500" fill="hold"/>
                                        <p:tgtEl>
                                          <p:spTgt spid="46082">
                                            <p:txEl>
                                              <p:pRg st="2" end="2"/>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46082">
                                            <p:txEl>
                                              <p:pRg st="2" end="2"/>
                                            </p:txEl>
                                          </p:spTgt>
                                        </p:tgtEl>
                                        <p:attrNameLst>
                                          <p:attrName>ppt_y</p:attrName>
                                        </p:attrNameLst>
                                      </p:cBhvr>
                                      <p:tavLst>
                                        <p:tav tm="100000">
                                          <p:val>
                                            <p:strVal val="#ppt_y+.1"/>
                                          </p:val>
                                        </p:tav>
                                        <p:tav tm="100000">
                                          <p:val>
                                            <p:strVal val="#ppt_y"/>
                                          </p:val>
                                        </p:tav>
                                      </p:tavLst>
                                    </p:anim>
                                  </p:childTnLst>
                                </p:cTn>
                              </p:par>
                              <p:par>
                                <p:cTn id="25" presetID="42" presetClass="entr" fill="hold" nodeType="withEffect">
                                  <p:stCondLst>
                                    <p:cond delay="0"/>
                                  </p:stCondLst>
                                  <p:childTnLst>
                                    <p:set>
                                      <p:cBhvr additive="repl">
                                        <p:cTn id="26" dur="1" fill="hold">
                                          <p:stCondLst>
                                            <p:cond delay="0"/>
                                          </p:stCondLst>
                                        </p:cTn>
                                        <p:tgtEl>
                                          <p:spTgt spid="46082">
                                            <p:txEl>
                                              <p:pRg st="3" end="3"/>
                                            </p:txEl>
                                          </p:spTgt>
                                        </p:tgtEl>
                                        <p:attrNameLst>
                                          <p:attrName>style.visibility</p:attrName>
                                        </p:attrNameLst>
                                      </p:cBhvr>
                                      <p:to>
                                        <p:strVal val="visible"/>
                                      </p:to>
                                    </p:set>
                                    <p:animEffect transition="in" filter="fade">
                                      <p:cBhvr additive="repl">
                                        <p:cTn id="27" dur="500"/>
                                        <p:tgtEl>
                                          <p:spTgt spid="46082">
                                            <p:txEl>
                                              <p:pRg st="3" end="3"/>
                                            </p:txEl>
                                          </p:spTgt>
                                        </p:tgtEl>
                                      </p:cBhvr>
                                    </p:animEffect>
                                    <p:anim calcmode="lin" valueType="num">
                                      <p:cBhvr additive="repl">
                                        <p:cTn id="28" dur="500" fill="hold"/>
                                        <p:tgtEl>
                                          <p:spTgt spid="46082">
                                            <p:txEl>
                                              <p:pRg st="3" end="3"/>
                                            </p:txEl>
                                          </p:spTgt>
                                        </p:tgtEl>
                                        <p:attrNameLst>
                                          <p:attrName>ppt_x</p:attrName>
                                        </p:attrNameLst>
                                      </p:cBhvr>
                                      <p:tavLst>
                                        <p:tav tm="100000">
                                          <p:val>
                                            <p:strVal val="#ppt_x"/>
                                          </p:val>
                                        </p:tav>
                                        <p:tav tm="100000">
                                          <p:val>
                                            <p:strVal val="#ppt_x"/>
                                          </p:val>
                                        </p:tav>
                                      </p:tavLst>
                                    </p:anim>
                                    <p:anim calcmode="lin" valueType="num">
                                      <p:cBhvr additive="repl">
                                        <p:cTn id="29" dur="500" fill="hold"/>
                                        <p:tgtEl>
                                          <p:spTgt spid="46082">
                                            <p:txEl>
                                              <p:pRg st="3" end="3"/>
                                            </p:txEl>
                                          </p:spTgt>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
          <p:cNvSpPr>
            <a:spLocks noChangeArrowheads="1"/>
          </p:cNvSpPr>
          <p:nvPr/>
        </p:nvSpPr>
        <p:spPr bwMode="auto">
          <a:xfrm>
            <a:off x="2193925" y="3179763"/>
            <a:ext cx="1588" cy="427037"/>
          </a:xfrm>
          <a:custGeom>
            <a:avLst/>
            <a:gdLst>
              <a:gd name="T0" fmla="*/ 0 w 1"/>
              <a:gd name="T1" fmla="*/ 0 h 269"/>
              <a:gd name="T2" fmla="*/ 0 w 1"/>
              <a:gd name="T3" fmla="*/ 2147483647 h 269"/>
              <a:gd name="T4" fmla="*/ 0 60000 65536"/>
              <a:gd name="T5" fmla="*/ 0 60000 65536"/>
              <a:gd name="T6" fmla="*/ 0 w 1"/>
              <a:gd name="T7" fmla="*/ 0 h 269"/>
              <a:gd name="T8" fmla="*/ 1 w 1"/>
              <a:gd name="T9" fmla="*/ 269 h 269"/>
            </a:gdLst>
            <a:ahLst/>
            <a:cxnLst>
              <a:cxn ang="T4">
                <a:pos x="T0" y="T1"/>
              </a:cxn>
              <a:cxn ang="T5">
                <a:pos x="T2" y="T3"/>
              </a:cxn>
            </a:cxnLst>
            <a:rect l="T6" t="T7" r="T8" b="T9"/>
            <a:pathLst>
              <a:path w="1" h="269">
                <a:moveTo>
                  <a:pt x="0" y="0"/>
                </a:moveTo>
                <a:lnTo>
                  <a:pt x="0" y="268"/>
                </a:lnTo>
              </a:path>
            </a:pathLst>
          </a:custGeom>
          <a:noFill/>
          <a:ln w="25560" cap="sq">
            <a:solidFill>
              <a:srgbClr val="D4876C"/>
            </a:solidFill>
            <a:round/>
            <a:headEnd/>
            <a:tailEnd/>
          </a:ln>
        </p:spPr>
        <p:txBody>
          <a:bodyPr wrap="none" anchor="ctr"/>
          <a:lstStyle/>
          <a:p>
            <a:endParaRPr lang="es-ES"/>
          </a:p>
        </p:txBody>
      </p:sp>
      <p:sp>
        <p:nvSpPr>
          <p:cNvPr id="28675" name="Freeform 2"/>
          <p:cNvSpPr>
            <a:spLocks noChangeArrowheads="1"/>
          </p:cNvSpPr>
          <p:nvPr/>
        </p:nvSpPr>
        <p:spPr bwMode="auto">
          <a:xfrm>
            <a:off x="2312988" y="3200400"/>
            <a:ext cx="1587" cy="395288"/>
          </a:xfrm>
          <a:custGeom>
            <a:avLst/>
            <a:gdLst>
              <a:gd name="T0" fmla="*/ 0 w 1"/>
              <a:gd name="T1" fmla="*/ 0 h 249"/>
              <a:gd name="T2" fmla="*/ 0 w 1"/>
              <a:gd name="T3" fmla="*/ 2147483647 h 249"/>
              <a:gd name="T4" fmla="*/ 0 60000 65536"/>
              <a:gd name="T5" fmla="*/ 0 60000 65536"/>
              <a:gd name="T6" fmla="*/ 0 w 1"/>
              <a:gd name="T7" fmla="*/ 0 h 249"/>
              <a:gd name="T8" fmla="*/ 1 w 1"/>
              <a:gd name="T9" fmla="*/ 249 h 249"/>
            </a:gdLst>
            <a:ahLst/>
            <a:cxnLst>
              <a:cxn ang="T4">
                <a:pos x="T0" y="T1"/>
              </a:cxn>
              <a:cxn ang="T5">
                <a:pos x="T2" y="T3"/>
              </a:cxn>
            </a:cxnLst>
            <a:rect l="T6" t="T7" r="T8" b="T9"/>
            <a:pathLst>
              <a:path w="1" h="249">
                <a:moveTo>
                  <a:pt x="0" y="0"/>
                </a:moveTo>
                <a:lnTo>
                  <a:pt x="0" y="248"/>
                </a:lnTo>
              </a:path>
            </a:pathLst>
          </a:custGeom>
          <a:noFill/>
          <a:ln w="25560" cap="sq">
            <a:solidFill>
              <a:srgbClr val="D4876C"/>
            </a:solidFill>
            <a:round/>
            <a:headEnd/>
            <a:tailEnd/>
          </a:ln>
        </p:spPr>
        <p:txBody>
          <a:bodyPr wrap="none" anchor="ctr"/>
          <a:lstStyle/>
          <a:p>
            <a:endParaRPr lang="es-ES"/>
          </a:p>
        </p:txBody>
      </p:sp>
      <p:sp>
        <p:nvSpPr>
          <p:cNvPr id="28676" name="Freeform 3"/>
          <p:cNvSpPr>
            <a:spLocks noChangeArrowheads="1"/>
          </p:cNvSpPr>
          <p:nvPr/>
        </p:nvSpPr>
        <p:spPr bwMode="auto">
          <a:xfrm>
            <a:off x="2986088" y="3186113"/>
            <a:ext cx="1587" cy="558800"/>
          </a:xfrm>
          <a:custGeom>
            <a:avLst/>
            <a:gdLst>
              <a:gd name="T0" fmla="*/ 0 w 1"/>
              <a:gd name="T1" fmla="*/ 0 h 352"/>
              <a:gd name="T2" fmla="*/ 0 w 1"/>
              <a:gd name="T3" fmla="*/ 2147483647 h 352"/>
              <a:gd name="T4" fmla="*/ 0 60000 65536"/>
              <a:gd name="T5" fmla="*/ 0 60000 65536"/>
              <a:gd name="T6" fmla="*/ 0 w 1"/>
              <a:gd name="T7" fmla="*/ 0 h 352"/>
              <a:gd name="T8" fmla="*/ 1 w 1"/>
              <a:gd name="T9" fmla="*/ 352 h 352"/>
            </a:gdLst>
            <a:ahLst/>
            <a:cxnLst>
              <a:cxn ang="T4">
                <a:pos x="T0" y="T1"/>
              </a:cxn>
              <a:cxn ang="T5">
                <a:pos x="T2" y="T3"/>
              </a:cxn>
            </a:cxnLst>
            <a:rect l="T6" t="T7" r="T8" b="T9"/>
            <a:pathLst>
              <a:path w="1" h="352">
                <a:moveTo>
                  <a:pt x="0" y="0"/>
                </a:moveTo>
                <a:lnTo>
                  <a:pt x="0" y="351"/>
                </a:lnTo>
              </a:path>
            </a:pathLst>
          </a:custGeom>
          <a:noFill/>
          <a:ln w="25560" cap="sq">
            <a:solidFill>
              <a:srgbClr val="D4876C"/>
            </a:solidFill>
            <a:round/>
            <a:headEnd/>
            <a:tailEnd/>
          </a:ln>
        </p:spPr>
        <p:txBody>
          <a:bodyPr wrap="none" anchor="ctr"/>
          <a:lstStyle/>
          <a:p>
            <a:endParaRPr lang="es-ES"/>
          </a:p>
        </p:txBody>
      </p:sp>
      <p:sp>
        <p:nvSpPr>
          <p:cNvPr id="28677" name="Rectangle 4"/>
          <p:cNvSpPr>
            <a:spLocks noChangeArrowheads="1"/>
          </p:cNvSpPr>
          <p:nvPr/>
        </p:nvSpPr>
        <p:spPr bwMode="auto">
          <a:xfrm>
            <a:off x="1908175" y="5949950"/>
            <a:ext cx="7235825" cy="641350"/>
          </a:xfrm>
          <a:prstGeom prst="rect">
            <a:avLst/>
          </a:prstGeom>
          <a:noFill/>
          <a:ln w="9525">
            <a:noFill/>
            <a:round/>
            <a:headEnd/>
            <a:tailEnd/>
          </a:ln>
        </p:spPr>
        <p:txBody>
          <a:bodyPr lIns="92160" tIns="46080" rIns="92160" bIns="4608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000000"/>
                </a:solidFill>
                <a:latin typeface="Arial" charset="0"/>
              </a:rPr>
              <a:t>Una VLAN constituye un dominio de broadcast de Capa 2 definido de forma lógica</a:t>
            </a:r>
          </a:p>
        </p:txBody>
      </p:sp>
      <p:sp>
        <p:nvSpPr>
          <p:cNvPr id="28678" name="Freeform 5"/>
          <p:cNvSpPr>
            <a:spLocks noChangeArrowheads="1"/>
          </p:cNvSpPr>
          <p:nvPr/>
        </p:nvSpPr>
        <p:spPr bwMode="auto">
          <a:xfrm>
            <a:off x="7551738" y="1885950"/>
            <a:ext cx="1587" cy="287338"/>
          </a:xfrm>
          <a:custGeom>
            <a:avLst/>
            <a:gdLst>
              <a:gd name="T0" fmla="*/ 0 w 1"/>
              <a:gd name="T1" fmla="*/ 2147483647 h 181"/>
              <a:gd name="T2" fmla="*/ 0 w 1"/>
              <a:gd name="T3" fmla="*/ 0 h 181"/>
              <a:gd name="T4" fmla="*/ 0 60000 65536"/>
              <a:gd name="T5" fmla="*/ 0 60000 65536"/>
              <a:gd name="T6" fmla="*/ 0 w 1"/>
              <a:gd name="T7" fmla="*/ 0 h 181"/>
              <a:gd name="T8" fmla="*/ 1 w 1"/>
              <a:gd name="T9" fmla="*/ 181 h 181"/>
            </a:gdLst>
            <a:ahLst/>
            <a:cxnLst>
              <a:cxn ang="T4">
                <a:pos x="T0" y="T1"/>
              </a:cxn>
              <a:cxn ang="T5">
                <a:pos x="T2" y="T3"/>
              </a:cxn>
            </a:cxnLst>
            <a:rect l="T6" t="T7" r="T8" b="T9"/>
            <a:pathLst>
              <a:path w="1" h="181">
                <a:moveTo>
                  <a:pt x="0" y="180"/>
                </a:moveTo>
                <a:lnTo>
                  <a:pt x="0" y="0"/>
                </a:lnTo>
              </a:path>
            </a:pathLst>
          </a:custGeom>
          <a:noFill/>
          <a:ln w="25560" cap="sq">
            <a:solidFill>
              <a:srgbClr val="D4876C"/>
            </a:solidFill>
            <a:round/>
            <a:headEnd/>
            <a:tailEnd/>
          </a:ln>
        </p:spPr>
        <p:txBody>
          <a:bodyPr wrap="none" anchor="ctr"/>
          <a:lstStyle/>
          <a:p>
            <a:endParaRPr lang="es-ES"/>
          </a:p>
        </p:txBody>
      </p:sp>
      <p:sp>
        <p:nvSpPr>
          <p:cNvPr id="28679" name="Rectangle 6"/>
          <p:cNvSpPr>
            <a:spLocks noChangeArrowheads="1"/>
          </p:cNvSpPr>
          <p:nvPr/>
        </p:nvSpPr>
        <p:spPr bwMode="auto">
          <a:xfrm>
            <a:off x="1828800" y="4403725"/>
            <a:ext cx="1508125" cy="903288"/>
          </a:xfrm>
          <a:prstGeom prst="rect">
            <a:avLst/>
          </a:prstGeom>
          <a:no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Arial" charset="0"/>
              </a:rPr>
              <a:t>Dominios de Broadcast</a:t>
            </a:r>
          </a:p>
        </p:txBody>
      </p:sp>
      <p:sp>
        <p:nvSpPr>
          <p:cNvPr id="28680" name="Freeform 7"/>
          <p:cNvSpPr>
            <a:spLocks noChangeArrowheads="1"/>
          </p:cNvSpPr>
          <p:nvPr/>
        </p:nvSpPr>
        <p:spPr bwMode="auto">
          <a:xfrm>
            <a:off x="2878138" y="3208338"/>
            <a:ext cx="1587" cy="555625"/>
          </a:xfrm>
          <a:custGeom>
            <a:avLst/>
            <a:gdLst>
              <a:gd name="T0" fmla="*/ 0 w 1"/>
              <a:gd name="T1" fmla="*/ 0 h 350"/>
              <a:gd name="T2" fmla="*/ 0 w 1"/>
              <a:gd name="T3" fmla="*/ 2147483647 h 350"/>
              <a:gd name="T4" fmla="*/ 0 60000 65536"/>
              <a:gd name="T5" fmla="*/ 0 60000 65536"/>
              <a:gd name="T6" fmla="*/ 0 w 1"/>
              <a:gd name="T7" fmla="*/ 0 h 350"/>
              <a:gd name="T8" fmla="*/ 1 w 1"/>
              <a:gd name="T9" fmla="*/ 350 h 350"/>
            </a:gdLst>
            <a:ahLst/>
            <a:cxnLst>
              <a:cxn ang="T4">
                <a:pos x="T0" y="T1"/>
              </a:cxn>
              <a:cxn ang="T5">
                <a:pos x="T2" y="T3"/>
              </a:cxn>
            </a:cxnLst>
            <a:rect l="T6" t="T7" r="T8" b="T9"/>
            <a:pathLst>
              <a:path w="1" h="350">
                <a:moveTo>
                  <a:pt x="0" y="0"/>
                </a:moveTo>
                <a:lnTo>
                  <a:pt x="0" y="349"/>
                </a:lnTo>
              </a:path>
            </a:pathLst>
          </a:custGeom>
          <a:noFill/>
          <a:ln w="25560" cap="sq">
            <a:solidFill>
              <a:srgbClr val="D4876C"/>
            </a:solidFill>
            <a:round/>
            <a:headEnd/>
            <a:tailEnd/>
          </a:ln>
        </p:spPr>
        <p:txBody>
          <a:bodyPr wrap="none" anchor="ctr"/>
          <a:lstStyle/>
          <a:p>
            <a:endParaRPr lang="es-ES"/>
          </a:p>
        </p:txBody>
      </p:sp>
      <p:sp>
        <p:nvSpPr>
          <p:cNvPr id="28681" name="Freeform 8"/>
          <p:cNvSpPr>
            <a:spLocks noChangeArrowheads="1"/>
          </p:cNvSpPr>
          <p:nvPr/>
        </p:nvSpPr>
        <p:spPr bwMode="auto">
          <a:xfrm>
            <a:off x="5087938" y="1884363"/>
            <a:ext cx="1587" cy="322262"/>
          </a:xfrm>
          <a:custGeom>
            <a:avLst/>
            <a:gdLst>
              <a:gd name="T0" fmla="*/ 0 w 1"/>
              <a:gd name="T1" fmla="*/ 2147483647 h 203"/>
              <a:gd name="T2" fmla="*/ 0 w 1"/>
              <a:gd name="T3" fmla="*/ 0 h 203"/>
              <a:gd name="T4" fmla="*/ 0 60000 65536"/>
              <a:gd name="T5" fmla="*/ 0 60000 65536"/>
              <a:gd name="T6" fmla="*/ 0 w 1"/>
              <a:gd name="T7" fmla="*/ 0 h 203"/>
              <a:gd name="T8" fmla="*/ 1 w 1"/>
              <a:gd name="T9" fmla="*/ 203 h 203"/>
            </a:gdLst>
            <a:ahLst/>
            <a:cxnLst>
              <a:cxn ang="T4">
                <a:pos x="T0" y="T1"/>
              </a:cxn>
              <a:cxn ang="T5">
                <a:pos x="T2" y="T3"/>
              </a:cxn>
            </a:cxnLst>
            <a:rect l="T6" t="T7" r="T8" b="T9"/>
            <a:pathLst>
              <a:path w="1" h="203">
                <a:moveTo>
                  <a:pt x="0" y="202"/>
                </a:moveTo>
                <a:lnTo>
                  <a:pt x="0" y="0"/>
                </a:lnTo>
              </a:path>
            </a:pathLst>
          </a:custGeom>
          <a:noFill/>
          <a:ln w="25560" cap="sq">
            <a:solidFill>
              <a:srgbClr val="D4876C"/>
            </a:solidFill>
            <a:round/>
            <a:headEnd/>
            <a:tailEnd/>
          </a:ln>
        </p:spPr>
        <p:txBody>
          <a:bodyPr wrap="none" anchor="ctr"/>
          <a:lstStyle/>
          <a:p>
            <a:endParaRPr lang="es-ES"/>
          </a:p>
        </p:txBody>
      </p:sp>
      <p:sp>
        <p:nvSpPr>
          <p:cNvPr id="28682" name="Freeform 9"/>
          <p:cNvSpPr>
            <a:spLocks noChangeArrowheads="1"/>
          </p:cNvSpPr>
          <p:nvPr/>
        </p:nvSpPr>
        <p:spPr bwMode="auto">
          <a:xfrm>
            <a:off x="4600575" y="3168650"/>
            <a:ext cx="1588" cy="2043113"/>
          </a:xfrm>
          <a:custGeom>
            <a:avLst/>
            <a:gdLst>
              <a:gd name="T0" fmla="*/ 0 w 1"/>
              <a:gd name="T1" fmla="*/ 0 h 1287"/>
              <a:gd name="T2" fmla="*/ 0 w 1"/>
              <a:gd name="T3" fmla="*/ 2147483647 h 1287"/>
              <a:gd name="T4" fmla="*/ 0 60000 65536"/>
              <a:gd name="T5" fmla="*/ 0 60000 65536"/>
              <a:gd name="T6" fmla="*/ 0 w 1"/>
              <a:gd name="T7" fmla="*/ 0 h 1287"/>
              <a:gd name="T8" fmla="*/ 1 w 1"/>
              <a:gd name="T9" fmla="*/ 1287 h 1287"/>
            </a:gdLst>
            <a:ahLst/>
            <a:cxnLst>
              <a:cxn ang="T4">
                <a:pos x="T0" y="T1"/>
              </a:cxn>
              <a:cxn ang="T5">
                <a:pos x="T2" y="T3"/>
              </a:cxn>
            </a:cxnLst>
            <a:rect l="T6" t="T7" r="T8" b="T9"/>
            <a:pathLst>
              <a:path w="1" h="1287">
                <a:moveTo>
                  <a:pt x="0" y="0"/>
                </a:moveTo>
                <a:lnTo>
                  <a:pt x="0" y="1286"/>
                </a:lnTo>
              </a:path>
            </a:pathLst>
          </a:custGeom>
          <a:noFill/>
          <a:ln w="25560" cap="sq">
            <a:solidFill>
              <a:srgbClr val="D4876C"/>
            </a:solidFill>
            <a:round/>
            <a:headEnd/>
            <a:tailEnd/>
          </a:ln>
        </p:spPr>
        <p:txBody>
          <a:bodyPr wrap="none" anchor="ctr"/>
          <a:lstStyle/>
          <a:p>
            <a:endParaRPr lang="es-ES"/>
          </a:p>
        </p:txBody>
      </p:sp>
      <p:sp>
        <p:nvSpPr>
          <p:cNvPr id="28683" name="Freeform 10"/>
          <p:cNvSpPr>
            <a:spLocks noChangeArrowheads="1"/>
          </p:cNvSpPr>
          <p:nvPr/>
        </p:nvSpPr>
        <p:spPr bwMode="auto">
          <a:xfrm>
            <a:off x="4608513" y="3679825"/>
            <a:ext cx="107950" cy="1588"/>
          </a:xfrm>
          <a:custGeom>
            <a:avLst/>
            <a:gdLst>
              <a:gd name="T0" fmla="*/ 0 w 76"/>
              <a:gd name="T1" fmla="*/ 0 h 1"/>
              <a:gd name="T2" fmla="*/ 2147483647 w 76"/>
              <a:gd name="T3" fmla="*/ 0 h 1"/>
              <a:gd name="T4" fmla="*/ 0 60000 65536"/>
              <a:gd name="T5" fmla="*/ 0 60000 65536"/>
              <a:gd name="T6" fmla="*/ 0 w 76"/>
              <a:gd name="T7" fmla="*/ 0 h 1"/>
              <a:gd name="T8" fmla="*/ 76 w 76"/>
              <a:gd name="T9" fmla="*/ 1 h 1"/>
            </a:gdLst>
            <a:ahLst/>
            <a:cxnLst>
              <a:cxn ang="T4">
                <a:pos x="T0" y="T1"/>
              </a:cxn>
              <a:cxn ang="T5">
                <a:pos x="T2" y="T3"/>
              </a:cxn>
            </a:cxnLst>
            <a:rect l="T6" t="T7" r="T8" b="T9"/>
            <a:pathLst>
              <a:path w="76" h="1">
                <a:moveTo>
                  <a:pt x="0" y="0"/>
                </a:moveTo>
                <a:lnTo>
                  <a:pt x="75" y="0"/>
                </a:lnTo>
              </a:path>
            </a:pathLst>
          </a:custGeom>
          <a:noFill/>
          <a:ln w="25560" cap="sq">
            <a:solidFill>
              <a:srgbClr val="FBF00B"/>
            </a:solidFill>
            <a:round/>
            <a:headEnd/>
            <a:tailEnd/>
          </a:ln>
        </p:spPr>
        <p:txBody>
          <a:bodyPr wrap="none" anchor="ctr"/>
          <a:lstStyle/>
          <a:p>
            <a:endParaRPr lang="es-ES"/>
          </a:p>
        </p:txBody>
      </p:sp>
      <p:sp>
        <p:nvSpPr>
          <p:cNvPr id="28684" name="Freeform 11"/>
          <p:cNvSpPr>
            <a:spLocks noChangeArrowheads="1"/>
          </p:cNvSpPr>
          <p:nvPr/>
        </p:nvSpPr>
        <p:spPr bwMode="auto">
          <a:xfrm>
            <a:off x="4608513" y="4114800"/>
            <a:ext cx="107950" cy="1588"/>
          </a:xfrm>
          <a:custGeom>
            <a:avLst/>
            <a:gdLst>
              <a:gd name="T0" fmla="*/ 0 w 76"/>
              <a:gd name="T1" fmla="*/ 0 h 1"/>
              <a:gd name="T2" fmla="*/ 2147483647 w 76"/>
              <a:gd name="T3" fmla="*/ 0 h 1"/>
              <a:gd name="T4" fmla="*/ 0 60000 65536"/>
              <a:gd name="T5" fmla="*/ 0 60000 65536"/>
              <a:gd name="T6" fmla="*/ 0 w 76"/>
              <a:gd name="T7" fmla="*/ 0 h 1"/>
              <a:gd name="T8" fmla="*/ 76 w 76"/>
              <a:gd name="T9" fmla="*/ 1 h 1"/>
            </a:gdLst>
            <a:ahLst/>
            <a:cxnLst>
              <a:cxn ang="T4">
                <a:pos x="T0" y="T1"/>
              </a:cxn>
              <a:cxn ang="T5">
                <a:pos x="T2" y="T3"/>
              </a:cxn>
            </a:cxnLst>
            <a:rect l="T6" t="T7" r="T8" b="T9"/>
            <a:pathLst>
              <a:path w="76" h="1">
                <a:moveTo>
                  <a:pt x="0" y="0"/>
                </a:moveTo>
                <a:lnTo>
                  <a:pt x="75" y="0"/>
                </a:lnTo>
              </a:path>
            </a:pathLst>
          </a:custGeom>
          <a:noFill/>
          <a:ln w="25560" cap="sq">
            <a:solidFill>
              <a:srgbClr val="FBF00B"/>
            </a:solidFill>
            <a:round/>
            <a:headEnd/>
            <a:tailEnd/>
          </a:ln>
        </p:spPr>
        <p:txBody>
          <a:bodyPr wrap="none" anchor="ctr"/>
          <a:lstStyle/>
          <a:p>
            <a:endParaRPr lang="es-ES"/>
          </a:p>
        </p:txBody>
      </p:sp>
      <p:sp>
        <p:nvSpPr>
          <p:cNvPr id="28685" name="Rectangle 12"/>
          <p:cNvSpPr>
            <a:spLocks noChangeArrowheads="1"/>
          </p:cNvSpPr>
          <p:nvPr/>
        </p:nvSpPr>
        <p:spPr bwMode="auto">
          <a:xfrm>
            <a:off x="1803400" y="3452813"/>
            <a:ext cx="750888" cy="461962"/>
          </a:xfrm>
          <a:prstGeom prst="rect">
            <a:avLst/>
          </a:prstGeom>
          <a:solidFill>
            <a:srgbClr val="00FF00"/>
          </a:solid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VLAN </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1</a:t>
            </a:r>
          </a:p>
        </p:txBody>
      </p:sp>
      <p:sp>
        <p:nvSpPr>
          <p:cNvPr id="28686" name="Rectangle 13"/>
          <p:cNvSpPr>
            <a:spLocks noChangeArrowheads="1"/>
          </p:cNvSpPr>
          <p:nvPr/>
        </p:nvSpPr>
        <p:spPr bwMode="auto">
          <a:xfrm>
            <a:off x="2643188" y="3446463"/>
            <a:ext cx="844550" cy="461962"/>
          </a:xfrm>
          <a:prstGeom prst="rect">
            <a:avLst/>
          </a:prstGeom>
          <a:solidFill>
            <a:srgbClr val="006600"/>
          </a:solid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VLAN    2</a:t>
            </a:r>
          </a:p>
        </p:txBody>
      </p:sp>
      <p:grpSp>
        <p:nvGrpSpPr>
          <p:cNvPr id="2" name="Group 14"/>
          <p:cNvGrpSpPr>
            <a:grpSpLocks/>
          </p:cNvGrpSpPr>
          <p:nvPr/>
        </p:nvGrpSpPr>
        <p:grpSpPr bwMode="auto">
          <a:xfrm>
            <a:off x="5094288" y="3940175"/>
            <a:ext cx="3305175" cy="708025"/>
            <a:chOff x="3209" y="2482"/>
            <a:chExt cx="2082" cy="446"/>
          </a:xfrm>
        </p:grpSpPr>
        <p:sp>
          <p:nvSpPr>
            <p:cNvPr id="28830" name="Rectangle 15"/>
            <p:cNvSpPr>
              <a:spLocks noChangeArrowheads="1"/>
            </p:cNvSpPr>
            <p:nvPr/>
          </p:nvSpPr>
          <p:spPr bwMode="auto">
            <a:xfrm>
              <a:off x="3209" y="2482"/>
              <a:ext cx="2082" cy="446"/>
            </a:xfrm>
            <a:prstGeom prst="rect">
              <a:avLst/>
            </a:prstGeom>
            <a:solidFill>
              <a:srgbClr val="FF6600"/>
            </a:solidFill>
            <a:ln w="9525">
              <a:noFill/>
              <a:round/>
              <a:headEnd/>
              <a:tailEnd/>
            </a:ln>
          </p:spPr>
          <p:txBody>
            <a:bodyPr wrap="none" anchor="ctr"/>
            <a:lstStyle/>
            <a:p>
              <a:endParaRPr lang="es-ES"/>
            </a:p>
          </p:txBody>
        </p:sp>
        <p:sp>
          <p:nvSpPr>
            <p:cNvPr id="28831" name="Rectangle 16"/>
            <p:cNvSpPr>
              <a:spLocks noChangeArrowheads="1"/>
            </p:cNvSpPr>
            <p:nvPr/>
          </p:nvSpPr>
          <p:spPr bwMode="auto">
            <a:xfrm>
              <a:off x="3317" y="2733"/>
              <a:ext cx="540" cy="187"/>
            </a:xfrm>
            <a:prstGeom prst="rect">
              <a:avLst/>
            </a:prstGeom>
            <a:solidFill>
              <a:srgbClr val="FF6600"/>
            </a:solidFill>
            <a:ln w="9525">
              <a:noFill/>
              <a:round/>
              <a:headEnd/>
              <a:tailEnd/>
            </a:ln>
          </p:spPr>
          <p:txBody>
            <a:bodyPr wrap="none" lIns="79200" tIns="39600" rIns="79200" bIns="3960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000000"/>
                  </a:solidFill>
                  <a:latin typeface="Arial" charset="0"/>
                </a:rPr>
                <a:t>VLAN 3</a:t>
              </a:r>
            </a:p>
          </p:txBody>
        </p:sp>
      </p:grpSp>
      <p:grpSp>
        <p:nvGrpSpPr>
          <p:cNvPr id="3" name="Group 17"/>
          <p:cNvGrpSpPr>
            <a:grpSpLocks/>
          </p:cNvGrpSpPr>
          <p:nvPr/>
        </p:nvGrpSpPr>
        <p:grpSpPr bwMode="auto">
          <a:xfrm>
            <a:off x="3175000" y="4819650"/>
            <a:ext cx="1903413" cy="781050"/>
            <a:chOff x="2000" y="3036"/>
            <a:chExt cx="1199" cy="492"/>
          </a:xfrm>
        </p:grpSpPr>
        <p:sp>
          <p:nvSpPr>
            <p:cNvPr id="28828" name="Rectangle 18"/>
            <p:cNvSpPr>
              <a:spLocks noChangeArrowheads="1"/>
            </p:cNvSpPr>
            <p:nvPr/>
          </p:nvSpPr>
          <p:spPr bwMode="auto">
            <a:xfrm>
              <a:off x="2000" y="3036"/>
              <a:ext cx="1199" cy="472"/>
            </a:xfrm>
            <a:prstGeom prst="rect">
              <a:avLst/>
            </a:prstGeom>
            <a:solidFill>
              <a:srgbClr val="A2C1FE"/>
            </a:solidFill>
            <a:ln w="9525">
              <a:noFill/>
              <a:round/>
              <a:headEnd/>
              <a:tailEnd/>
            </a:ln>
          </p:spPr>
          <p:txBody>
            <a:bodyPr wrap="none" anchor="ctr"/>
            <a:lstStyle/>
            <a:p>
              <a:endParaRPr lang="es-ES"/>
            </a:p>
          </p:txBody>
        </p:sp>
        <p:sp>
          <p:nvSpPr>
            <p:cNvPr id="28829" name="Rectangle 19"/>
            <p:cNvSpPr>
              <a:spLocks noChangeArrowheads="1"/>
            </p:cNvSpPr>
            <p:nvPr/>
          </p:nvSpPr>
          <p:spPr bwMode="auto">
            <a:xfrm>
              <a:off x="2597" y="3323"/>
              <a:ext cx="595" cy="204"/>
            </a:xfrm>
            <a:prstGeom prst="rect">
              <a:avLst/>
            </a:prstGeom>
            <a:noFill/>
            <a:ln w="9525">
              <a:noFill/>
              <a:round/>
              <a:headEnd/>
              <a:tailEnd/>
            </a:ln>
          </p:spPr>
          <p:txBody>
            <a:bodyPr wrap="none" lIns="79200" tIns="39600" rIns="79200" bIns="39600">
              <a:spAutoFit/>
            </a:bodyPr>
            <a:lstStyle/>
            <a:p>
              <a:pP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00"/>
                  </a:solidFill>
                  <a:latin typeface="Arial" charset="0"/>
                </a:rPr>
                <a:t>VLAN 5</a:t>
              </a:r>
            </a:p>
          </p:txBody>
        </p:sp>
      </p:grpSp>
      <p:sp>
        <p:nvSpPr>
          <p:cNvPr id="28689" name="Freeform 20"/>
          <p:cNvSpPr>
            <a:spLocks noChangeArrowheads="1"/>
          </p:cNvSpPr>
          <p:nvPr/>
        </p:nvSpPr>
        <p:spPr bwMode="auto">
          <a:xfrm>
            <a:off x="3127375" y="3103563"/>
            <a:ext cx="1588" cy="254000"/>
          </a:xfrm>
          <a:custGeom>
            <a:avLst/>
            <a:gdLst>
              <a:gd name="T0" fmla="*/ 0 w 1"/>
              <a:gd name="T1" fmla="*/ 0 h 160"/>
              <a:gd name="T2" fmla="*/ 0 w 1"/>
              <a:gd name="T3" fmla="*/ 2147483647 h 160"/>
              <a:gd name="T4" fmla="*/ 0 60000 65536"/>
              <a:gd name="T5" fmla="*/ 0 60000 65536"/>
              <a:gd name="T6" fmla="*/ 0 w 1"/>
              <a:gd name="T7" fmla="*/ 0 h 160"/>
              <a:gd name="T8" fmla="*/ 1 w 1"/>
              <a:gd name="T9" fmla="*/ 160 h 160"/>
            </a:gdLst>
            <a:ahLst/>
            <a:cxnLst>
              <a:cxn ang="T4">
                <a:pos x="T0" y="T1"/>
              </a:cxn>
              <a:cxn ang="T5">
                <a:pos x="T2" y="T3"/>
              </a:cxn>
            </a:cxnLst>
            <a:rect l="T6" t="T7" r="T8" b="T9"/>
            <a:pathLst>
              <a:path w="1" h="160">
                <a:moveTo>
                  <a:pt x="0" y="0"/>
                </a:moveTo>
                <a:lnTo>
                  <a:pt x="0" y="159"/>
                </a:lnTo>
              </a:path>
            </a:pathLst>
          </a:custGeom>
          <a:noFill/>
          <a:ln w="12600" cap="sq">
            <a:solidFill>
              <a:srgbClr val="D4876C"/>
            </a:solidFill>
            <a:round/>
            <a:headEnd/>
            <a:tailEnd/>
          </a:ln>
        </p:spPr>
        <p:txBody>
          <a:bodyPr wrap="none" anchor="ctr"/>
          <a:lstStyle/>
          <a:p>
            <a:endParaRPr lang="es-ES"/>
          </a:p>
        </p:txBody>
      </p:sp>
      <p:sp>
        <p:nvSpPr>
          <p:cNvPr id="28690" name="Rectangle 21"/>
          <p:cNvSpPr>
            <a:spLocks noChangeArrowheads="1"/>
          </p:cNvSpPr>
          <p:nvPr/>
        </p:nvSpPr>
        <p:spPr bwMode="auto">
          <a:xfrm>
            <a:off x="4521200" y="2251075"/>
            <a:ext cx="1135063" cy="919163"/>
          </a:xfrm>
          <a:prstGeom prst="rect">
            <a:avLst/>
          </a:prstGeom>
          <a:solidFill>
            <a:srgbClr val="00DFCA"/>
          </a:solidFill>
          <a:ln w="12600" cap="sq">
            <a:solidFill>
              <a:srgbClr val="000000"/>
            </a:solidFill>
            <a:miter lim="800000"/>
            <a:headEnd/>
            <a:tailEnd/>
          </a:ln>
        </p:spPr>
        <p:txBody>
          <a:bodyPr wrap="none" anchor="ctr"/>
          <a:lstStyle/>
          <a:p>
            <a:endParaRPr lang="es-ES"/>
          </a:p>
        </p:txBody>
      </p:sp>
      <p:grpSp>
        <p:nvGrpSpPr>
          <p:cNvPr id="4" name="Group 22"/>
          <p:cNvGrpSpPr>
            <a:grpSpLocks/>
          </p:cNvGrpSpPr>
          <p:nvPr/>
        </p:nvGrpSpPr>
        <p:grpSpPr bwMode="auto">
          <a:xfrm>
            <a:off x="4551363" y="3192463"/>
            <a:ext cx="1077912" cy="30162"/>
            <a:chOff x="2867" y="2011"/>
            <a:chExt cx="679" cy="19"/>
          </a:xfrm>
        </p:grpSpPr>
        <p:sp>
          <p:nvSpPr>
            <p:cNvPr id="28812" name="Rectangle 23"/>
            <p:cNvSpPr>
              <a:spLocks noChangeArrowheads="1"/>
            </p:cNvSpPr>
            <p:nvPr/>
          </p:nvSpPr>
          <p:spPr bwMode="auto">
            <a:xfrm>
              <a:off x="2867"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3" name="Rectangle 24"/>
            <p:cNvSpPr>
              <a:spLocks noChangeArrowheads="1"/>
            </p:cNvSpPr>
            <p:nvPr/>
          </p:nvSpPr>
          <p:spPr bwMode="auto">
            <a:xfrm>
              <a:off x="2916" y="2011"/>
              <a:ext cx="21"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4" name="Rectangle 25"/>
            <p:cNvSpPr>
              <a:spLocks noChangeArrowheads="1"/>
            </p:cNvSpPr>
            <p:nvPr/>
          </p:nvSpPr>
          <p:spPr bwMode="auto">
            <a:xfrm>
              <a:off x="2960" y="2011"/>
              <a:ext cx="21"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5" name="Rectangle 26"/>
            <p:cNvSpPr>
              <a:spLocks noChangeArrowheads="1"/>
            </p:cNvSpPr>
            <p:nvPr/>
          </p:nvSpPr>
          <p:spPr bwMode="auto">
            <a:xfrm>
              <a:off x="3003" y="2011"/>
              <a:ext cx="20"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6" name="Rectangle 27"/>
            <p:cNvSpPr>
              <a:spLocks noChangeArrowheads="1"/>
            </p:cNvSpPr>
            <p:nvPr/>
          </p:nvSpPr>
          <p:spPr bwMode="auto">
            <a:xfrm>
              <a:off x="3047" y="2011"/>
              <a:ext cx="20"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7" name="Rectangle 28"/>
            <p:cNvSpPr>
              <a:spLocks noChangeArrowheads="1"/>
            </p:cNvSpPr>
            <p:nvPr/>
          </p:nvSpPr>
          <p:spPr bwMode="auto">
            <a:xfrm>
              <a:off x="3092"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8" name="Rectangle 29"/>
            <p:cNvSpPr>
              <a:spLocks noChangeArrowheads="1"/>
            </p:cNvSpPr>
            <p:nvPr/>
          </p:nvSpPr>
          <p:spPr bwMode="auto">
            <a:xfrm>
              <a:off x="3134" y="2011"/>
              <a:ext cx="21"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19" name="Rectangle 30"/>
            <p:cNvSpPr>
              <a:spLocks noChangeArrowheads="1"/>
            </p:cNvSpPr>
            <p:nvPr/>
          </p:nvSpPr>
          <p:spPr bwMode="auto">
            <a:xfrm>
              <a:off x="3179" y="2011"/>
              <a:ext cx="17"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0" name="Rectangle 31"/>
            <p:cNvSpPr>
              <a:spLocks noChangeArrowheads="1"/>
            </p:cNvSpPr>
            <p:nvPr/>
          </p:nvSpPr>
          <p:spPr bwMode="auto">
            <a:xfrm>
              <a:off x="3222" y="2011"/>
              <a:ext cx="21"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1" name="Rectangle 32"/>
            <p:cNvSpPr>
              <a:spLocks noChangeArrowheads="1"/>
            </p:cNvSpPr>
            <p:nvPr/>
          </p:nvSpPr>
          <p:spPr bwMode="auto">
            <a:xfrm>
              <a:off x="3266"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2" name="Rectangle 33"/>
            <p:cNvSpPr>
              <a:spLocks noChangeArrowheads="1"/>
            </p:cNvSpPr>
            <p:nvPr/>
          </p:nvSpPr>
          <p:spPr bwMode="auto">
            <a:xfrm>
              <a:off x="3309" y="2011"/>
              <a:ext cx="20"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3" name="Rectangle 34"/>
            <p:cNvSpPr>
              <a:spLocks noChangeArrowheads="1"/>
            </p:cNvSpPr>
            <p:nvPr/>
          </p:nvSpPr>
          <p:spPr bwMode="auto">
            <a:xfrm>
              <a:off x="3352"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4" name="Rectangle 35"/>
            <p:cNvSpPr>
              <a:spLocks noChangeArrowheads="1"/>
            </p:cNvSpPr>
            <p:nvPr/>
          </p:nvSpPr>
          <p:spPr bwMode="auto">
            <a:xfrm>
              <a:off x="3396" y="2011"/>
              <a:ext cx="20"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5" name="Rectangle 36"/>
            <p:cNvSpPr>
              <a:spLocks noChangeArrowheads="1"/>
            </p:cNvSpPr>
            <p:nvPr/>
          </p:nvSpPr>
          <p:spPr bwMode="auto">
            <a:xfrm>
              <a:off x="3439"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6" name="Rectangle 37"/>
            <p:cNvSpPr>
              <a:spLocks noChangeArrowheads="1"/>
            </p:cNvSpPr>
            <p:nvPr/>
          </p:nvSpPr>
          <p:spPr bwMode="auto">
            <a:xfrm>
              <a:off x="3483" y="2011"/>
              <a:ext cx="20" cy="19"/>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27" name="Rectangle 38"/>
            <p:cNvSpPr>
              <a:spLocks noChangeArrowheads="1"/>
            </p:cNvSpPr>
            <p:nvPr/>
          </p:nvSpPr>
          <p:spPr bwMode="auto">
            <a:xfrm>
              <a:off x="3527" y="2011"/>
              <a:ext cx="19" cy="19"/>
            </a:xfrm>
            <a:prstGeom prst="rect">
              <a:avLst/>
            </a:prstGeom>
            <a:solidFill>
              <a:srgbClr val="000000"/>
            </a:solidFill>
            <a:ln w="12600" cap="sq">
              <a:solidFill>
                <a:srgbClr val="000000"/>
              </a:solidFill>
              <a:miter lim="800000"/>
              <a:headEnd/>
              <a:tailEnd/>
            </a:ln>
          </p:spPr>
          <p:txBody>
            <a:bodyPr wrap="none" anchor="ctr"/>
            <a:lstStyle/>
            <a:p>
              <a:endParaRPr lang="es-ES"/>
            </a:p>
          </p:txBody>
        </p:sp>
      </p:grpSp>
      <p:sp>
        <p:nvSpPr>
          <p:cNvPr id="28692" name="Rectangle 39"/>
          <p:cNvSpPr>
            <a:spLocks noChangeArrowheads="1"/>
          </p:cNvSpPr>
          <p:nvPr/>
        </p:nvSpPr>
        <p:spPr bwMode="auto">
          <a:xfrm>
            <a:off x="5011738" y="2190750"/>
            <a:ext cx="138112" cy="47625"/>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693" name="Rectangle 40"/>
          <p:cNvSpPr>
            <a:spLocks noChangeArrowheads="1"/>
          </p:cNvSpPr>
          <p:nvPr/>
        </p:nvSpPr>
        <p:spPr bwMode="auto">
          <a:xfrm>
            <a:off x="5033963" y="2249488"/>
            <a:ext cx="92075" cy="7143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694" name="Freeform 41"/>
          <p:cNvSpPr>
            <a:spLocks noChangeArrowheads="1"/>
          </p:cNvSpPr>
          <p:nvPr/>
        </p:nvSpPr>
        <p:spPr bwMode="auto">
          <a:xfrm>
            <a:off x="2630488" y="1884363"/>
            <a:ext cx="1587" cy="341312"/>
          </a:xfrm>
          <a:custGeom>
            <a:avLst/>
            <a:gdLst>
              <a:gd name="T0" fmla="*/ 0 w 1"/>
              <a:gd name="T1" fmla="*/ 2147483647 h 215"/>
              <a:gd name="T2" fmla="*/ 0 w 1"/>
              <a:gd name="T3" fmla="*/ 0 h 215"/>
              <a:gd name="T4" fmla="*/ 0 60000 65536"/>
              <a:gd name="T5" fmla="*/ 0 60000 65536"/>
              <a:gd name="T6" fmla="*/ 0 w 1"/>
              <a:gd name="T7" fmla="*/ 0 h 215"/>
              <a:gd name="T8" fmla="*/ 1 w 1"/>
              <a:gd name="T9" fmla="*/ 215 h 215"/>
            </a:gdLst>
            <a:ahLst/>
            <a:cxnLst>
              <a:cxn ang="T4">
                <a:pos x="T0" y="T1"/>
              </a:cxn>
              <a:cxn ang="T5">
                <a:pos x="T2" y="T3"/>
              </a:cxn>
            </a:cxnLst>
            <a:rect l="T6" t="T7" r="T8" b="T9"/>
            <a:pathLst>
              <a:path w="1" h="215">
                <a:moveTo>
                  <a:pt x="0" y="214"/>
                </a:moveTo>
                <a:lnTo>
                  <a:pt x="0" y="0"/>
                </a:lnTo>
              </a:path>
            </a:pathLst>
          </a:custGeom>
          <a:noFill/>
          <a:ln w="25560" cap="sq">
            <a:solidFill>
              <a:srgbClr val="D4876C"/>
            </a:solidFill>
            <a:round/>
            <a:headEnd/>
            <a:tailEnd/>
          </a:ln>
        </p:spPr>
        <p:txBody>
          <a:bodyPr wrap="none" anchor="ctr"/>
          <a:lstStyle/>
          <a:p>
            <a:endParaRPr lang="es-ES"/>
          </a:p>
        </p:txBody>
      </p:sp>
      <p:sp>
        <p:nvSpPr>
          <p:cNvPr id="28696" name="Freeform 43"/>
          <p:cNvSpPr>
            <a:spLocks noChangeArrowheads="1"/>
          </p:cNvSpPr>
          <p:nvPr/>
        </p:nvSpPr>
        <p:spPr bwMode="auto">
          <a:xfrm>
            <a:off x="7270750" y="3187700"/>
            <a:ext cx="1588" cy="1084263"/>
          </a:xfrm>
          <a:custGeom>
            <a:avLst/>
            <a:gdLst>
              <a:gd name="T0" fmla="*/ 0 w 1"/>
              <a:gd name="T1" fmla="*/ 0 h 683"/>
              <a:gd name="T2" fmla="*/ 0 w 1"/>
              <a:gd name="T3" fmla="*/ 2147483647 h 683"/>
              <a:gd name="T4" fmla="*/ 0 60000 65536"/>
              <a:gd name="T5" fmla="*/ 0 60000 65536"/>
              <a:gd name="T6" fmla="*/ 0 w 1"/>
              <a:gd name="T7" fmla="*/ 0 h 683"/>
              <a:gd name="T8" fmla="*/ 1 w 1"/>
              <a:gd name="T9" fmla="*/ 683 h 683"/>
            </a:gdLst>
            <a:ahLst/>
            <a:cxnLst>
              <a:cxn ang="T4">
                <a:pos x="T0" y="T1"/>
              </a:cxn>
              <a:cxn ang="T5">
                <a:pos x="T2" y="T3"/>
              </a:cxn>
            </a:cxnLst>
            <a:rect l="T6" t="T7" r="T8" b="T9"/>
            <a:pathLst>
              <a:path w="1" h="683">
                <a:moveTo>
                  <a:pt x="0" y="0"/>
                </a:moveTo>
                <a:lnTo>
                  <a:pt x="0" y="682"/>
                </a:lnTo>
              </a:path>
            </a:pathLst>
          </a:custGeom>
          <a:noFill/>
          <a:ln w="25560" cap="sq">
            <a:solidFill>
              <a:srgbClr val="D4876C"/>
            </a:solidFill>
            <a:round/>
            <a:headEnd/>
            <a:tailEnd/>
          </a:ln>
        </p:spPr>
        <p:txBody>
          <a:bodyPr wrap="none" anchor="ctr"/>
          <a:lstStyle/>
          <a:p>
            <a:endParaRPr lang="es-ES"/>
          </a:p>
        </p:txBody>
      </p:sp>
      <p:grpSp>
        <p:nvGrpSpPr>
          <p:cNvPr id="5" name="Group 44"/>
          <p:cNvGrpSpPr>
            <a:grpSpLocks/>
          </p:cNvGrpSpPr>
          <p:nvPr/>
        </p:nvGrpSpPr>
        <p:grpSpPr bwMode="auto">
          <a:xfrm>
            <a:off x="6191250" y="4008438"/>
            <a:ext cx="1255713" cy="611187"/>
            <a:chOff x="3900" y="2525"/>
            <a:chExt cx="791" cy="385"/>
          </a:xfrm>
        </p:grpSpPr>
        <p:sp>
          <p:nvSpPr>
            <p:cNvPr id="28810" name="Rectangle 45"/>
            <p:cNvSpPr>
              <a:spLocks noChangeArrowheads="1"/>
            </p:cNvSpPr>
            <p:nvPr/>
          </p:nvSpPr>
          <p:spPr bwMode="auto">
            <a:xfrm>
              <a:off x="3900" y="2525"/>
              <a:ext cx="791" cy="358"/>
            </a:xfrm>
            <a:prstGeom prst="rect">
              <a:avLst/>
            </a:prstGeom>
            <a:solidFill>
              <a:srgbClr val="8CF4EA"/>
            </a:solidFill>
            <a:ln w="12600" cap="sq">
              <a:solidFill>
                <a:srgbClr val="FFFFFF"/>
              </a:solidFill>
              <a:miter lim="800000"/>
              <a:headEnd/>
              <a:tailEnd/>
            </a:ln>
          </p:spPr>
          <p:txBody>
            <a:bodyPr wrap="none" anchor="ctr"/>
            <a:lstStyle/>
            <a:p>
              <a:endParaRPr lang="es-ES"/>
            </a:p>
          </p:txBody>
        </p:sp>
        <p:sp>
          <p:nvSpPr>
            <p:cNvPr id="28811" name="Rectangle 46"/>
            <p:cNvSpPr>
              <a:spLocks noChangeArrowheads="1"/>
            </p:cNvSpPr>
            <p:nvPr/>
          </p:nvSpPr>
          <p:spPr bwMode="auto">
            <a:xfrm>
              <a:off x="4053" y="2585"/>
              <a:ext cx="433" cy="325"/>
            </a:xfrm>
            <a:prstGeom prst="rect">
              <a:avLst/>
            </a:prstGeom>
            <a:noFill/>
            <a:ln w="9525">
              <a:noFill/>
              <a:round/>
              <a:headEnd/>
              <a:tailEnd/>
            </a:ln>
          </p:spPr>
          <p:txBody>
            <a:bodyPr wrap="none"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000000"/>
                  </a:solidFill>
                  <a:latin typeface="Arial" charset="0"/>
                </a:rPr>
                <a:t>VLAN</a:t>
              </a:r>
            </a:p>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000000"/>
                  </a:solidFill>
                  <a:latin typeface="Arial" charset="0"/>
                </a:rPr>
                <a:t>4</a:t>
              </a:r>
            </a:p>
          </p:txBody>
        </p:sp>
      </p:grpSp>
      <p:sp>
        <p:nvSpPr>
          <p:cNvPr id="28698" name="Rectangle 47"/>
          <p:cNvSpPr>
            <a:spLocks noChangeArrowheads="1"/>
          </p:cNvSpPr>
          <p:nvPr/>
        </p:nvSpPr>
        <p:spPr bwMode="auto">
          <a:xfrm>
            <a:off x="2039938" y="2266950"/>
            <a:ext cx="1131887" cy="920750"/>
          </a:xfrm>
          <a:prstGeom prst="rect">
            <a:avLst/>
          </a:prstGeom>
          <a:solidFill>
            <a:srgbClr val="00DFCA"/>
          </a:solidFill>
          <a:ln w="12600" cap="sq">
            <a:solidFill>
              <a:srgbClr val="000000"/>
            </a:solidFill>
            <a:miter lim="800000"/>
            <a:headEnd/>
            <a:tailEnd/>
          </a:ln>
        </p:spPr>
        <p:txBody>
          <a:bodyPr wrap="none" anchor="ctr"/>
          <a:lstStyle/>
          <a:p>
            <a:endParaRPr lang="es-ES"/>
          </a:p>
        </p:txBody>
      </p:sp>
      <p:sp>
        <p:nvSpPr>
          <p:cNvPr id="28699" name="Rectangle 48"/>
          <p:cNvSpPr>
            <a:spLocks noChangeArrowheads="1"/>
          </p:cNvSpPr>
          <p:nvPr/>
        </p:nvSpPr>
        <p:spPr bwMode="auto">
          <a:xfrm>
            <a:off x="2078038" y="2492375"/>
            <a:ext cx="1060450" cy="461963"/>
          </a:xfrm>
          <a:prstGeom prst="rect">
            <a:avLst/>
          </a:prstGeom>
          <a:solidFill>
            <a:srgbClr val="FFFFFF"/>
          </a:solid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Switch con VLANs </a:t>
            </a:r>
          </a:p>
        </p:txBody>
      </p:sp>
      <p:grpSp>
        <p:nvGrpSpPr>
          <p:cNvPr id="6" name="Group 49"/>
          <p:cNvGrpSpPr>
            <a:grpSpLocks/>
          </p:cNvGrpSpPr>
          <p:nvPr/>
        </p:nvGrpSpPr>
        <p:grpSpPr bwMode="auto">
          <a:xfrm>
            <a:off x="2068513" y="3206750"/>
            <a:ext cx="1079500" cy="33338"/>
            <a:chOff x="1303" y="2020"/>
            <a:chExt cx="680" cy="21"/>
          </a:xfrm>
        </p:grpSpPr>
        <p:sp>
          <p:nvSpPr>
            <p:cNvPr id="28794" name="Rectangle 50"/>
            <p:cNvSpPr>
              <a:spLocks noChangeArrowheads="1"/>
            </p:cNvSpPr>
            <p:nvPr/>
          </p:nvSpPr>
          <p:spPr bwMode="auto">
            <a:xfrm>
              <a:off x="1303" y="2020"/>
              <a:ext cx="21"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5" name="Rectangle 51"/>
            <p:cNvSpPr>
              <a:spLocks noChangeArrowheads="1"/>
            </p:cNvSpPr>
            <p:nvPr/>
          </p:nvSpPr>
          <p:spPr bwMode="auto">
            <a:xfrm>
              <a:off x="1354"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6" name="Rectangle 52"/>
            <p:cNvSpPr>
              <a:spLocks noChangeArrowheads="1"/>
            </p:cNvSpPr>
            <p:nvPr/>
          </p:nvSpPr>
          <p:spPr bwMode="auto">
            <a:xfrm>
              <a:off x="1397" y="2020"/>
              <a:ext cx="21"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7" name="Rectangle 53"/>
            <p:cNvSpPr>
              <a:spLocks noChangeArrowheads="1"/>
            </p:cNvSpPr>
            <p:nvPr/>
          </p:nvSpPr>
          <p:spPr bwMode="auto">
            <a:xfrm>
              <a:off x="1441"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8" name="Rectangle 54"/>
            <p:cNvSpPr>
              <a:spLocks noChangeArrowheads="1"/>
            </p:cNvSpPr>
            <p:nvPr/>
          </p:nvSpPr>
          <p:spPr bwMode="auto">
            <a:xfrm>
              <a:off x="1484"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9" name="Rectangle 55"/>
            <p:cNvSpPr>
              <a:spLocks noChangeArrowheads="1"/>
            </p:cNvSpPr>
            <p:nvPr/>
          </p:nvSpPr>
          <p:spPr bwMode="auto">
            <a:xfrm>
              <a:off x="1528" y="2020"/>
              <a:ext cx="20"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0" name="Rectangle 56"/>
            <p:cNvSpPr>
              <a:spLocks noChangeArrowheads="1"/>
            </p:cNvSpPr>
            <p:nvPr/>
          </p:nvSpPr>
          <p:spPr bwMode="auto">
            <a:xfrm>
              <a:off x="1572"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1" name="Rectangle 57"/>
            <p:cNvSpPr>
              <a:spLocks noChangeArrowheads="1"/>
            </p:cNvSpPr>
            <p:nvPr/>
          </p:nvSpPr>
          <p:spPr bwMode="auto">
            <a:xfrm>
              <a:off x="1614" y="2020"/>
              <a:ext cx="21"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2" name="Rectangle 58"/>
            <p:cNvSpPr>
              <a:spLocks noChangeArrowheads="1"/>
            </p:cNvSpPr>
            <p:nvPr/>
          </p:nvSpPr>
          <p:spPr bwMode="auto">
            <a:xfrm>
              <a:off x="1658" y="2020"/>
              <a:ext cx="20"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3" name="Rectangle 59"/>
            <p:cNvSpPr>
              <a:spLocks noChangeArrowheads="1"/>
            </p:cNvSpPr>
            <p:nvPr/>
          </p:nvSpPr>
          <p:spPr bwMode="auto">
            <a:xfrm>
              <a:off x="1702"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4" name="Rectangle 60"/>
            <p:cNvSpPr>
              <a:spLocks noChangeArrowheads="1"/>
            </p:cNvSpPr>
            <p:nvPr/>
          </p:nvSpPr>
          <p:spPr bwMode="auto">
            <a:xfrm>
              <a:off x="1746"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5" name="Rectangle 61"/>
            <p:cNvSpPr>
              <a:spLocks noChangeArrowheads="1"/>
            </p:cNvSpPr>
            <p:nvPr/>
          </p:nvSpPr>
          <p:spPr bwMode="auto">
            <a:xfrm>
              <a:off x="1788" y="2020"/>
              <a:ext cx="21"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6" name="Rectangle 62"/>
            <p:cNvSpPr>
              <a:spLocks noChangeArrowheads="1"/>
            </p:cNvSpPr>
            <p:nvPr/>
          </p:nvSpPr>
          <p:spPr bwMode="auto">
            <a:xfrm>
              <a:off x="1832" y="2020"/>
              <a:ext cx="20"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7" name="Rectangle 63"/>
            <p:cNvSpPr>
              <a:spLocks noChangeArrowheads="1"/>
            </p:cNvSpPr>
            <p:nvPr/>
          </p:nvSpPr>
          <p:spPr bwMode="auto">
            <a:xfrm>
              <a:off x="1877"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8" name="Rectangle 64"/>
            <p:cNvSpPr>
              <a:spLocks noChangeArrowheads="1"/>
            </p:cNvSpPr>
            <p:nvPr/>
          </p:nvSpPr>
          <p:spPr bwMode="auto">
            <a:xfrm>
              <a:off x="1921"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809" name="Rectangle 65"/>
            <p:cNvSpPr>
              <a:spLocks noChangeArrowheads="1"/>
            </p:cNvSpPr>
            <p:nvPr/>
          </p:nvSpPr>
          <p:spPr bwMode="auto">
            <a:xfrm>
              <a:off x="1964" y="2020"/>
              <a:ext cx="19" cy="21"/>
            </a:xfrm>
            <a:prstGeom prst="rect">
              <a:avLst/>
            </a:prstGeom>
            <a:solidFill>
              <a:srgbClr val="000000"/>
            </a:solidFill>
            <a:ln w="12600" cap="sq">
              <a:solidFill>
                <a:srgbClr val="000000"/>
              </a:solidFill>
              <a:miter lim="800000"/>
              <a:headEnd/>
              <a:tailEnd/>
            </a:ln>
          </p:spPr>
          <p:txBody>
            <a:bodyPr wrap="none" anchor="ctr"/>
            <a:lstStyle/>
            <a:p>
              <a:endParaRPr lang="es-ES"/>
            </a:p>
          </p:txBody>
        </p:sp>
      </p:grpSp>
      <p:sp>
        <p:nvSpPr>
          <p:cNvPr id="28701" name="Rectangle 66"/>
          <p:cNvSpPr>
            <a:spLocks noChangeArrowheads="1"/>
          </p:cNvSpPr>
          <p:nvPr/>
        </p:nvSpPr>
        <p:spPr bwMode="auto">
          <a:xfrm>
            <a:off x="2549525" y="2200275"/>
            <a:ext cx="138113" cy="5080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02" name="Rectangle 67"/>
          <p:cNvSpPr>
            <a:spLocks noChangeArrowheads="1"/>
          </p:cNvSpPr>
          <p:nvPr/>
        </p:nvSpPr>
        <p:spPr bwMode="auto">
          <a:xfrm>
            <a:off x="2573338" y="2265363"/>
            <a:ext cx="88900" cy="6985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03" name="Line 68"/>
          <p:cNvSpPr>
            <a:spLocks noChangeShapeType="1"/>
          </p:cNvSpPr>
          <p:nvPr/>
        </p:nvSpPr>
        <p:spPr bwMode="auto">
          <a:xfrm>
            <a:off x="3121025" y="3349625"/>
            <a:ext cx="574675" cy="1588"/>
          </a:xfrm>
          <a:prstGeom prst="line">
            <a:avLst/>
          </a:prstGeom>
          <a:noFill/>
          <a:ln w="25560" cap="sq">
            <a:solidFill>
              <a:srgbClr val="D4876C"/>
            </a:solidFill>
            <a:miter lim="800000"/>
            <a:headEnd/>
            <a:tailEnd/>
          </a:ln>
        </p:spPr>
        <p:txBody>
          <a:bodyPr/>
          <a:lstStyle/>
          <a:p>
            <a:endParaRPr lang="es-ES"/>
          </a:p>
        </p:txBody>
      </p:sp>
      <p:sp>
        <p:nvSpPr>
          <p:cNvPr id="28704" name="Rectangle 69"/>
          <p:cNvSpPr>
            <a:spLocks noChangeArrowheads="1"/>
          </p:cNvSpPr>
          <p:nvPr/>
        </p:nvSpPr>
        <p:spPr bwMode="auto">
          <a:xfrm>
            <a:off x="4575175" y="2492375"/>
            <a:ext cx="1041400" cy="461963"/>
          </a:xfrm>
          <a:prstGeom prst="rect">
            <a:avLst/>
          </a:prstGeom>
          <a:solidFill>
            <a:srgbClr val="FFFFFF"/>
          </a:solid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Switch con VLANs</a:t>
            </a:r>
          </a:p>
        </p:txBody>
      </p:sp>
      <p:sp>
        <p:nvSpPr>
          <p:cNvPr id="28705" name="Rectangle 70"/>
          <p:cNvSpPr>
            <a:spLocks noChangeArrowheads="1"/>
          </p:cNvSpPr>
          <p:nvPr/>
        </p:nvSpPr>
        <p:spPr bwMode="auto">
          <a:xfrm>
            <a:off x="6994525" y="2230438"/>
            <a:ext cx="1136650" cy="917575"/>
          </a:xfrm>
          <a:prstGeom prst="rect">
            <a:avLst/>
          </a:prstGeom>
          <a:solidFill>
            <a:srgbClr val="00DFCA"/>
          </a:solidFill>
          <a:ln w="12600" cap="sq">
            <a:solidFill>
              <a:srgbClr val="000000"/>
            </a:solidFill>
            <a:miter lim="800000"/>
            <a:headEnd/>
            <a:tailEnd/>
          </a:ln>
        </p:spPr>
        <p:txBody>
          <a:bodyPr wrap="none" anchor="ctr"/>
          <a:lstStyle/>
          <a:p>
            <a:endParaRPr lang="es-ES"/>
          </a:p>
        </p:txBody>
      </p:sp>
      <p:grpSp>
        <p:nvGrpSpPr>
          <p:cNvPr id="7" name="Group 71"/>
          <p:cNvGrpSpPr>
            <a:grpSpLocks/>
          </p:cNvGrpSpPr>
          <p:nvPr/>
        </p:nvGrpSpPr>
        <p:grpSpPr bwMode="auto">
          <a:xfrm>
            <a:off x="7026275" y="3168650"/>
            <a:ext cx="1077913" cy="31750"/>
            <a:chOff x="4426" y="1996"/>
            <a:chExt cx="679" cy="20"/>
          </a:xfrm>
        </p:grpSpPr>
        <p:sp>
          <p:nvSpPr>
            <p:cNvPr id="28778" name="Rectangle 72"/>
            <p:cNvSpPr>
              <a:spLocks noChangeArrowheads="1"/>
            </p:cNvSpPr>
            <p:nvPr/>
          </p:nvSpPr>
          <p:spPr bwMode="auto">
            <a:xfrm>
              <a:off x="4426"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79" name="Rectangle 73"/>
            <p:cNvSpPr>
              <a:spLocks noChangeArrowheads="1"/>
            </p:cNvSpPr>
            <p:nvPr/>
          </p:nvSpPr>
          <p:spPr bwMode="auto">
            <a:xfrm>
              <a:off x="4476" y="1996"/>
              <a:ext cx="20"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0" name="Rectangle 74"/>
            <p:cNvSpPr>
              <a:spLocks noChangeArrowheads="1"/>
            </p:cNvSpPr>
            <p:nvPr/>
          </p:nvSpPr>
          <p:spPr bwMode="auto">
            <a:xfrm>
              <a:off x="4518" y="1996"/>
              <a:ext cx="21"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1" name="Rectangle 75"/>
            <p:cNvSpPr>
              <a:spLocks noChangeArrowheads="1"/>
            </p:cNvSpPr>
            <p:nvPr/>
          </p:nvSpPr>
          <p:spPr bwMode="auto">
            <a:xfrm>
              <a:off x="4562" y="1996"/>
              <a:ext cx="20"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2" name="Rectangle 76"/>
            <p:cNvSpPr>
              <a:spLocks noChangeArrowheads="1"/>
            </p:cNvSpPr>
            <p:nvPr/>
          </p:nvSpPr>
          <p:spPr bwMode="auto">
            <a:xfrm>
              <a:off x="4606"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3" name="Rectangle 77"/>
            <p:cNvSpPr>
              <a:spLocks noChangeArrowheads="1"/>
            </p:cNvSpPr>
            <p:nvPr/>
          </p:nvSpPr>
          <p:spPr bwMode="auto">
            <a:xfrm>
              <a:off x="4650" y="1996"/>
              <a:ext cx="20"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4" name="Rectangle 78"/>
            <p:cNvSpPr>
              <a:spLocks noChangeArrowheads="1"/>
            </p:cNvSpPr>
            <p:nvPr/>
          </p:nvSpPr>
          <p:spPr bwMode="auto">
            <a:xfrm>
              <a:off x="4693" y="1996"/>
              <a:ext cx="21"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5" name="Rectangle 79"/>
            <p:cNvSpPr>
              <a:spLocks noChangeArrowheads="1"/>
            </p:cNvSpPr>
            <p:nvPr/>
          </p:nvSpPr>
          <p:spPr bwMode="auto">
            <a:xfrm>
              <a:off x="4737"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6" name="Rectangle 80"/>
            <p:cNvSpPr>
              <a:spLocks noChangeArrowheads="1"/>
            </p:cNvSpPr>
            <p:nvPr/>
          </p:nvSpPr>
          <p:spPr bwMode="auto">
            <a:xfrm>
              <a:off x="4780" y="1996"/>
              <a:ext cx="21"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7" name="Rectangle 81"/>
            <p:cNvSpPr>
              <a:spLocks noChangeArrowheads="1"/>
            </p:cNvSpPr>
            <p:nvPr/>
          </p:nvSpPr>
          <p:spPr bwMode="auto">
            <a:xfrm>
              <a:off x="4824"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8" name="Rectangle 82"/>
            <p:cNvSpPr>
              <a:spLocks noChangeArrowheads="1"/>
            </p:cNvSpPr>
            <p:nvPr/>
          </p:nvSpPr>
          <p:spPr bwMode="auto">
            <a:xfrm>
              <a:off x="4867" y="1996"/>
              <a:ext cx="20"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89" name="Rectangle 83"/>
            <p:cNvSpPr>
              <a:spLocks noChangeArrowheads="1"/>
            </p:cNvSpPr>
            <p:nvPr/>
          </p:nvSpPr>
          <p:spPr bwMode="auto">
            <a:xfrm>
              <a:off x="4912" y="1996"/>
              <a:ext cx="17"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0" name="Rectangle 84"/>
            <p:cNvSpPr>
              <a:spLocks noChangeArrowheads="1"/>
            </p:cNvSpPr>
            <p:nvPr/>
          </p:nvSpPr>
          <p:spPr bwMode="auto">
            <a:xfrm>
              <a:off x="4954" y="1996"/>
              <a:ext cx="20"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1" name="Rectangle 85"/>
            <p:cNvSpPr>
              <a:spLocks noChangeArrowheads="1"/>
            </p:cNvSpPr>
            <p:nvPr/>
          </p:nvSpPr>
          <p:spPr bwMode="auto">
            <a:xfrm>
              <a:off x="4997"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2" name="Rectangle 86"/>
            <p:cNvSpPr>
              <a:spLocks noChangeArrowheads="1"/>
            </p:cNvSpPr>
            <p:nvPr/>
          </p:nvSpPr>
          <p:spPr bwMode="auto">
            <a:xfrm>
              <a:off x="5041"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93" name="Rectangle 87"/>
            <p:cNvSpPr>
              <a:spLocks noChangeArrowheads="1"/>
            </p:cNvSpPr>
            <p:nvPr/>
          </p:nvSpPr>
          <p:spPr bwMode="auto">
            <a:xfrm>
              <a:off x="5086" y="1996"/>
              <a:ext cx="19" cy="20"/>
            </a:xfrm>
            <a:prstGeom prst="rect">
              <a:avLst/>
            </a:prstGeom>
            <a:solidFill>
              <a:srgbClr val="000000"/>
            </a:solidFill>
            <a:ln w="12600" cap="sq">
              <a:solidFill>
                <a:srgbClr val="000000"/>
              </a:solidFill>
              <a:miter lim="800000"/>
              <a:headEnd/>
              <a:tailEnd/>
            </a:ln>
          </p:spPr>
          <p:txBody>
            <a:bodyPr wrap="none" anchor="ctr"/>
            <a:lstStyle/>
            <a:p>
              <a:endParaRPr lang="es-ES"/>
            </a:p>
          </p:txBody>
        </p:sp>
      </p:grpSp>
      <p:sp>
        <p:nvSpPr>
          <p:cNvPr id="28707" name="Rectangle 88"/>
          <p:cNvSpPr>
            <a:spLocks noChangeArrowheads="1"/>
          </p:cNvSpPr>
          <p:nvPr/>
        </p:nvSpPr>
        <p:spPr bwMode="auto">
          <a:xfrm>
            <a:off x="7486650" y="2166938"/>
            <a:ext cx="136525" cy="5238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08" name="Rectangle 89"/>
          <p:cNvSpPr>
            <a:spLocks noChangeArrowheads="1"/>
          </p:cNvSpPr>
          <p:nvPr/>
        </p:nvSpPr>
        <p:spPr bwMode="auto">
          <a:xfrm>
            <a:off x="7508875" y="2227263"/>
            <a:ext cx="88900" cy="69850"/>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09" name="Rectangle 90"/>
          <p:cNvSpPr>
            <a:spLocks noChangeArrowheads="1"/>
          </p:cNvSpPr>
          <p:nvPr/>
        </p:nvSpPr>
        <p:spPr bwMode="auto">
          <a:xfrm>
            <a:off x="7051675" y="2430463"/>
            <a:ext cx="1019175" cy="719137"/>
          </a:xfrm>
          <a:prstGeom prst="rect">
            <a:avLst/>
          </a:prstGeom>
          <a:solidFill>
            <a:srgbClr val="FFFFFF"/>
          </a:solidFill>
          <a:ln w="9525">
            <a:noFill/>
            <a:round/>
            <a:headEnd/>
            <a:tailEnd/>
          </a:ln>
        </p:spPr>
        <p:txBody>
          <a:bodyPr lIns="79200" tIns="39600" rIns="79200" bIns="396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000000"/>
                </a:solidFill>
                <a:latin typeface="Arial" charset="0"/>
              </a:rPr>
              <a:t>Switch con VLANs</a:t>
            </a:r>
          </a:p>
        </p:txBody>
      </p:sp>
      <p:sp>
        <p:nvSpPr>
          <p:cNvPr id="28710" name="Rectangle 91"/>
          <p:cNvSpPr>
            <a:spLocks noChangeArrowheads="1"/>
          </p:cNvSpPr>
          <p:nvPr/>
        </p:nvSpPr>
        <p:spPr bwMode="auto">
          <a:xfrm>
            <a:off x="5888038" y="5184775"/>
            <a:ext cx="1520825" cy="903288"/>
          </a:xfrm>
          <a:prstGeom prst="rect">
            <a:avLst/>
          </a:prstGeom>
          <a:noFill/>
          <a:ln w="9525">
            <a:noFill/>
            <a:round/>
            <a:headEnd/>
            <a:tailEnd/>
          </a:ln>
        </p:spPr>
        <p:txBody>
          <a:bodyPr lIns="79200" tIns="39600" rIns="79200" bIns="396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Arial" charset="0"/>
              </a:rPr>
              <a:t>Dominios de Broadcast </a:t>
            </a:r>
          </a:p>
        </p:txBody>
      </p:sp>
      <p:grpSp>
        <p:nvGrpSpPr>
          <p:cNvPr id="8" name="Group 92"/>
          <p:cNvGrpSpPr>
            <a:grpSpLocks/>
          </p:cNvGrpSpPr>
          <p:nvPr/>
        </p:nvGrpSpPr>
        <p:grpSpPr bwMode="auto">
          <a:xfrm>
            <a:off x="4675188" y="3533775"/>
            <a:ext cx="312737" cy="346075"/>
            <a:chOff x="2945" y="2226"/>
            <a:chExt cx="197" cy="218"/>
          </a:xfrm>
        </p:grpSpPr>
        <p:pic>
          <p:nvPicPr>
            <p:cNvPr id="28776" name="Picture 93"/>
            <p:cNvPicPr>
              <a:picLocks noChangeAspect="1" noChangeArrowheads="1"/>
            </p:cNvPicPr>
            <p:nvPr/>
          </p:nvPicPr>
          <p:blipFill>
            <a:blip r:embed="rId3"/>
            <a:srcRect/>
            <a:stretch>
              <a:fillRect/>
            </a:stretch>
          </p:blipFill>
          <p:spPr bwMode="auto">
            <a:xfrm>
              <a:off x="2945" y="2226"/>
              <a:ext cx="197" cy="218"/>
            </a:xfrm>
            <a:prstGeom prst="rect">
              <a:avLst/>
            </a:prstGeom>
            <a:noFill/>
            <a:ln w="9525">
              <a:noFill/>
              <a:round/>
              <a:headEnd/>
              <a:tailEnd/>
            </a:ln>
          </p:spPr>
        </p:pic>
        <p:sp>
          <p:nvSpPr>
            <p:cNvPr id="28777" name="Rectangle 94"/>
            <p:cNvSpPr>
              <a:spLocks noChangeArrowheads="1"/>
            </p:cNvSpPr>
            <p:nvPr/>
          </p:nvSpPr>
          <p:spPr bwMode="auto">
            <a:xfrm>
              <a:off x="2988" y="2262"/>
              <a:ext cx="88" cy="86"/>
            </a:xfrm>
            <a:prstGeom prst="rect">
              <a:avLst/>
            </a:prstGeom>
            <a:solidFill>
              <a:srgbClr val="B2B2B2"/>
            </a:solidFill>
            <a:ln w="9525">
              <a:noFill/>
              <a:round/>
              <a:headEnd/>
              <a:tailEnd/>
            </a:ln>
          </p:spPr>
          <p:txBody>
            <a:bodyPr wrap="none" anchor="ctr"/>
            <a:lstStyle/>
            <a:p>
              <a:endParaRPr lang="es-ES"/>
            </a:p>
          </p:txBody>
        </p:sp>
      </p:grpSp>
      <p:grpSp>
        <p:nvGrpSpPr>
          <p:cNvPr id="9" name="Group 95"/>
          <p:cNvGrpSpPr>
            <a:grpSpLocks/>
          </p:cNvGrpSpPr>
          <p:nvPr/>
        </p:nvGrpSpPr>
        <p:grpSpPr bwMode="auto">
          <a:xfrm>
            <a:off x="4675188" y="3995738"/>
            <a:ext cx="312737" cy="346075"/>
            <a:chOff x="2945" y="2517"/>
            <a:chExt cx="197" cy="218"/>
          </a:xfrm>
        </p:grpSpPr>
        <p:pic>
          <p:nvPicPr>
            <p:cNvPr id="28774" name="Picture 96"/>
            <p:cNvPicPr>
              <a:picLocks noChangeAspect="1" noChangeArrowheads="1"/>
            </p:cNvPicPr>
            <p:nvPr/>
          </p:nvPicPr>
          <p:blipFill>
            <a:blip r:embed="rId3"/>
            <a:srcRect/>
            <a:stretch>
              <a:fillRect/>
            </a:stretch>
          </p:blipFill>
          <p:spPr bwMode="auto">
            <a:xfrm>
              <a:off x="2945" y="2517"/>
              <a:ext cx="197" cy="218"/>
            </a:xfrm>
            <a:prstGeom prst="rect">
              <a:avLst/>
            </a:prstGeom>
            <a:noFill/>
            <a:ln w="9525">
              <a:noFill/>
              <a:round/>
              <a:headEnd/>
              <a:tailEnd/>
            </a:ln>
          </p:spPr>
        </p:pic>
        <p:sp>
          <p:nvSpPr>
            <p:cNvPr id="28775" name="Rectangle 97"/>
            <p:cNvSpPr>
              <a:spLocks noChangeArrowheads="1"/>
            </p:cNvSpPr>
            <p:nvPr/>
          </p:nvSpPr>
          <p:spPr bwMode="auto">
            <a:xfrm>
              <a:off x="2988" y="2552"/>
              <a:ext cx="88" cy="87"/>
            </a:xfrm>
            <a:prstGeom prst="rect">
              <a:avLst/>
            </a:prstGeom>
            <a:solidFill>
              <a:srgbClr val="B2B2B2"/>
            </a:solidFill>
            <a:ln w="9525">
              <a:noFill/>
              <a:round/>
              <a:headEnd/>
              <a:tailEnd/>
            </a:ln>
          </p:spPr>
          <p:txBody>
            <a:bodyPr wrap="none" anchor="ctr"/>
            <a:lstStyle/>
            <a:p>
              <a:endParaRPr lang="es-ES"/>
            </a:p>
          </p:txBody>
        </p:sp>
      </p:grpSp>
      <p:sp>
        <p:nvSpPr>
          <p:cNvPr id="28713" name="Freeform 98"/>
          <p:cNvSpPr>
            <a:spLocks noChangeArrowheads="1"/>
          </p:cNvSpPr>
          <p:nvPr/>
        </p:nvSpPr>
        <p:spPr bwMode="auto">
          <a:xfrm>
            <a:off x="4483100" y="3530600"/>
            <a:ext cx="103188" cy="1588"/>
          </a:xfrm>
          <a:custGeom>
            <a:avLst/>
            <a:gdLst>
              <a:gd name="T0" fmla="*/ 0 w 73"/>
              <a:gd name="T1" fmla="*/ 0 h 1"/>
              <a:gd name="T2" fmla="*/ 2147483647 w 73"/>
              <a:gd name="T3" fmla="*/ 0 h 1"/>
              <a:gd name="T4" fmla="*/ 0 60000 65536"/>
              <a:gd name="T5" fmla="*/ 0 60000 65536"/>
              <a:gd name="T6" fmla="*/ 0 w 73"/>
              <a:gd name="T7" fmla="*/ 0 h 1"/>
              <a:gd name="T8" fmla="*/ 73 w 73"/>
              <a:gd name="T9" fmla="*/ 1 h 1"/>
            </a:gdLst>
            <a:ahLst/>
            <a:cxnLst>
              <a:cxn ang="T4">
                <a:pos x="T0" y="T1"/>
              </a:cxn>
              <a:cxn ang="T5">
                <a:pos x="T2" y="T3"/>
              </a:cxn>
            </a:cxnLst>
            <a:rect l="T6" t="T7" r="T8" b="T9"/>
            <a:pathLst>
              <a:path w="73" h="1">
                <a:moveTo>
                  <a:pt x="0" y="0"/>
                </a:moveTo>
                <a:lnTo>
                  <a:pt x="72" y="0"/>
                </a:lnTo>
              </a:path>
            </a:pathLst>
          </a:custGeom>
          <a:noFill/>
          <a:ln w="25560" cap="sq">
            <a:solidFill>
              <a:srgbClr val="FBF00B"/>
            </a:solidFill>
            <a:round/>
            <a:headEnd/>
            <a:tailEnd/>
          </a:ln>
        </p:spPr>
        <p:txBody>
          <a:bodyPr wrap="none" anchor="ctr"/>
          <a:lstStyle/>
          <a:p>
            <a:endParaRPr lang="es-ES"/>
          </a:p>
        </p:txBody>
      </p:sp>
      <p:sp>
        <p:nvSpPr>
          <p:cNvPr id="28714" name="Freeform 99"/>
          <p:cNvSpPr>
            <a:spLocks noChangeArrowheads="1"/>
          </p:cNvSpPr>
          <p:nvPr/>
        </p:nvSpPr>
        <p:spPr bwMode="auto">
          <a:xfrm>
            <a:off x="4468813" y="3917950"/>
            <a:ext cx="123825" cy="1588"/>
          </a:xfrm>
          <a:custGeom>
            <a:avLst/>
            <a:gdLst>
              <a:gd name="T0" fmla="*/ 0 w 88"/>
              <a:gd name="T1" fmla="*/ 0 h 1"/>
              <a:gd name="T2" fmla="*/ 2147483647 w 88"/>
              <a:gd name="T3" fmla="*/ 0 h 1"/>
              <a:gd name="T4" fmla="*/ 0 60000 65536"/>
              <a:gd name="T5" fmla="*/ 0 60000 65536"/>
              <a:gd name="T6" fmla="*/ 0 w 88"/>
              <a:gd name="T7" fmla="*/ 0 h 1"/>
              <a:gd name="T8" fmla="*/ 88 w 88"/>
              <a:gd name="T9" fmla="*/ 1 h 1"/>
            </a:gdLst>
            <a:ahLst/>
            <a:cxnLst>
              <a:cxn ang="T4">
                <a:pos x="T0" y="T1"/>
              </a:cxn>
              <a:cxn ang="T5">
                <a:pos x="T2" y="T3"/>
              </a:cxn>
            </a:cxnLst>
            <a:rect l="T6" t="T7" r="T8" b="T9"/>
            <a:pathLst>
              <a:path w="88" h="1">
                <a:moveTo>
                  <a:pt x="0" y="0"/>
                </a:moveTo>
                <a:lnTo>
                  <a:pt x="87" y="0"/>
                </a:lnTo>
              </a:path>
            </a:pathLst>
          </a:custGeom>
          <a:noFill/>
          <a:ln w="25560" cap="sq">
            <a:solidFill>
              <a:srgbClr val="FBF00B"/>
            </a:solidFill>
            <a:round/>
            <a:headEnd/>
            <a:tailEnd/>
          </a:ln>
        </p:spPr>
        <p:txBody>
          <a:bodyPr wrap="none" anchor="ctr"/>
          <a:lstStyle/>
          <a:p>
            <a:endParaRPr lang="es-ES"/>
          </a:p>
        </p:txBody>
      </p:sp>
      <p:grpSp>
        <p:nvGrpSpPr>
          <p:cNvPr id="10" name="Group 100"/>
          <p:cNvGrpSpPr>
            <a:grpSpLocks/>
          </p:cNvGrpSpPr>
          <p:nvPr/>
        </p:nvGrpSpPr>
        <p:grpSpPr bwMode="auto">
          <a:xfrm>
            <a:off x="4189413" y="3352800"/>
            <a:ext cx="312737" cy="346075"/>
            <a:chOff x="2639" y="2112"/>
            <a:chExt cx="197" cy="218"/>
          </a:xfrm>
        </p:grpSpPr>
        <p:pic>
          <p:nvPicPr>
            <p:cNvPr id="28772" name="Picture 101"/>
            <p:cNvPicPr>
              <a:picLocks noChangeAspect="1" noChangeArrowheads="1"/>
            </p:cNvPicPr>
            <p:nvPr/>
          </p:nvPicPr>
          <p:blipFill>
            <a:blip r:embed="rId3"/>
            <a:srcRect/>
            <a:stretch>
              <a:fillRect/>
            </a:stretch>
          </p:blipFill>
          <p:spPr bwMode="auto">
            <a:xfrm>
              <a:off x="2639" y="2112"/>
              <a:ext cx="197" cy="218"/>
            </a:xfrm>
            <a:prstGeom prst="rect">
              <a:avLst/>
            </a:prstGeom>
            <a:noFill/>
            <a:ln w="9525">
              <a:noFill/>
              <a:round/>
              <a:headEnd/>
              <a:tailEnd/>
            </a:ln>
          </p:spPr>
        </p:pic>
        <p:sp>
          <p:nvSpPr>
            <p:cNvPr id="28773" name="Rectangle 102"/>
            <p:cNvSpPr>
              <a:spLocks noChangeArrowheads="1"/>
            </p:cNvSpPr>
            <p:nvPr/>
          </p:nvSpPr>
          <p:spPr bwMode="auto">
            <a:xfrm>
              <a:off x="2681" y="2148"/>
              <a:ext cx="90" cy="87"/>
            </a:xfrm>
            <a:prstGeom prst="rect">
              <a:avLst/>
            </a:prstGeom>
            <a:solidFill>
              <a:srgbClr val="B2B2B2"/>
            </a:solidFill>
            <a:ln w="9525">
              <a:noFill/>
              <a:round/>
              <a:headEnd/>
              <a:tailEnd/>
            </a:ln>
          </p:spPr>
          <p:txBody>
            <a:bodyPr wrap="none" anchor="ctr"/>
            <a:lstStyle/>
            <a:p>
              <a:endParaRPr lang="es-ES"/>
            </a:p>
          </p:txBody>
        </p:sp>
      </p:grpSp>
      <p:grpSp>
        <p:nvGrpSpPr>
          <p:cNvPr id="11" name="Group 103"/>
          <p:cNvGrpSpPr>
            <a:grpSpLocks/>
          </p:cNvGrpSpPr>
          <p:nvPr/>
        </p:nvGrpSpPr>
        <p:grpSpPr bwMode="auto">
          <a:xfrm>
            <a:off x="4189413" y="3814763"/>
            <a:ext cx="312737" cy="342900"/>
            <a:chOff x="2639" y="2403"/>
            <a:chExt cx="197" cy="216"/>
          </a:xfrm>
        </p:grpSpPr>
        <p:pic>
          <p:nvPicPr>
            <p:cNvPr id="28770" name="Picture 104"/>
            <p:cNvPicPr>
              <a:picLocks noChangeAspect="1" noChangeArrowheads="1"/>
            </p:cNvPicPr>
            <p:nvPr/>
          </p:nvPicPr>
          <p:blipFill>
            <a:blip r:embed="rId3"/>
            <a:srcRect/>
            <a:stretch>
              <a:fillRect/>
            </a:stretch>
          </p:blipFill>
          <p:spPr bwMode="auto">
            <a:xfrm>
              <a:off x="2639" y="2403"/>
              <a:ext cx="197" cy="216"/>
            </a:xfrm>
            <a:prstGeom prst="rect">
              <a:avLst/>
            </a:prstGeom>
            <a:noFill/>
            <a:ln w="9525">
              <a:noFill/>
              <a:round/>
              <a:headEnd/>
              <a:tailEnd/>
            </a:ln>
          </p:spPr>
        </p:pic>
        <p:sp>
          <p:nvSpPr>
            <p:cNvPr id="28771" name="Rectangle 105"/>
            <p:cNvSpPr>
              <a:spLocks noChangeArrowheads="1"/>
            </p:cNvSpPr>
            <p:nvPr/>
          </p:nvSpPr>
          <p:spPr bwMode="auto">
            <a:xfrm>
              <a:off x="2681" y="2439"/>
              <a:ext cx="90" cy="86"/>
            </a:xfrm>
            <a:prstGeom prst="rect">
              <a:avLst/>
            </a:prstGeom>
            <a:solidFill>
              <a:srgbClr val="B2B2B2"/>
            </a:solidFill>
            <a:ln w="9525">
              <a:noFill/>
              <a:round/>
              <a:headEnd/>
              <a:tailEnd/>
            </a:ln>
          </p:spPr>
          <p:txBody>
            <a:bodyPr wrap="none" anchor="ctr"/>
            <a:lstStyle/>
            <a:p>
              <a:endParaRPr lang="es-ES"/>
            </a:p>
          </p:txBody>
        </p:sp>
      </p:grpSp>
      <p:sp>
        <p:nvSpPr>
          <p:cNvPr id="28717" name="Freeform 106"/>
          <p:cNvSpPr>
            <a:spLocks noChangeArrowheads="1"/>
          </p:cNvSpPr>
          <p:nvPr/>
        </p:nvSpPr>
        <p:spPr bwMode="auto">
          <a:xfrm>
            <a:off x="5545138" y="3170238"/>
            <a:ext cx="1587" cy="1020762"/>
          </a:xfrm>
          <a:custGeom>
            <a:avLst/>
            <a:gdLst>
              <a:gd name="T0" fmla="*/ 0 w 1"/>
              <a:gd name="T1" fmla="*/ 0 h 643"/>
              <a:gd name="T2" fmla="*/ 0 w 1"/>
              <a:gd name="T3" fmla="*/ 2147483647 h 643"/>
              <a:gd name="T4" fmla="*/ 0 60000 65536"/>
              <a:gd name="T5" fmla="*/ 0 60000 65536"/>
              <a:gd name="T6" fmla="*/ 0 w 1"/>
              <a:gd name="T7" fmla="*/ 0 h 643"/>
              <a:gd name="T8" fmla="*/ 1 w 1"/>
              <a:gd name="T9" fmla="*/ 643 h 643"/>
            </a:gdLst>
            <a:ahLst/>
            <a:cxnLst>
              <a:cxn ang="T4">
                <a:pos x="T0" y="T1"/>
              </a:cxn>
              <a:cxn ang="T5">
                <a:pos x="T2" y="T3"/>
              </a:cxn>
            </a:cxnLst>
            <a:rect l="T6" t="T7" r="T8" b="T9"/>
            <a:pathLst>
              <a:path w="1" h="643">
                <a:moveTo>
                  <a:pt x="0" y="0"/>
                </a:moveTo>
                <a:lnTo>
                  <a:pt x="0" y="642"/>
                </a:lnTo>
              </a:path>
            </a:pathLst>
          </a:custGeom>
          <a:noFill/>
          <a:ln w="25560" cap="sq">
            <a:solidFill>
              <a:srgbClr val="D4876C"/>
            </a:solidFill>
            <a:round/>
            <a:headEnd/>
            <a:tailEnd/>
          </a:ln>
        </p:spPr>
        <p:txBody>
          <a:bodyPr wrap="none" anchor="ctr"/>
          <a:lstStyle/>
          <a:p>
            <a:endParaRPr lang="es-ES"/>
          </a:p>
        </p:txBody>
      </p:sp>
      <p:sp>
        <p:nvSpPr>
          <p:cNvPr id="28718" name="Freeform 107"/>
          <p:cNvSpPr>
            <a:spLocks noChangeArrowheads="1"/>
          </p:cNvSpPr>
          <p:nvPr/>
        </p:nvSpPr>
        <p:spPr bwMode="auto">
          <a:xfrm>
            <a:off x="5557838" y="3679825"/>
            <a:ext cx="104775" cy="1588"/>
          </a:xfrm>
          <a:custGeom>
            <a:avLst/>
            <a:gdLst>
              <a:gd name="T0" fmla="*/ 0 w 75"/>
              <a:gd name="T1" fmla="*/ 0 h 1"/>
              <a:gd name="T2" fmla="*/ 2147483647 w 75"/>
              <a:gd name="T3" fmla="*/ 0 h 1"/>
              <a:gd name="T4" fmla="*/ 0 60000 65536"/>
              <a:gd name="T5" fmla="*/ 0 60000 65536"/>
              <a:gd name="T6" fmla="*/ 0 w 75"/>
              <a:gd name="T7" fmla="*/ 0 h 1"/>
              <a:gd name="T8" fmla="*/ 75 w 75"/>
              <a:gd name="T9" fmla="*/ 1 h 1"/>
            </a:gdLst>
            <a:ahLst/>
            <a:cxnLst>
              <a:cxn ang="T4">
                <a:pos x="T0" y="T1"/>
              </a:cxn>
              <a:cxn ang="T5">
                <a:pos x="T2" y="T3"/>
              </a:cxn>
            </a:cxnLst>
            <a:rect l="T6" t="T7" r="T8" b="T9"/>
            <a:pathLst>
              <a:path w="75" h="1">
                <a:moveTo>
                  <a:pt x="0" y="0"/>
                </a:moveTo>
                <a:lnTo>
                  <a:pt x="74" y="0"/>
                </a:lnTo>
              </a:path>
            </a:pathLst>
          </a:custGeom>
          <a:noFill/>
          <a:ln w="25560" cap="sq">
            <a:solidFill>
              <a:srgbClr val="D4876C"/>
            </a:solidFill>
            <a:round/>
            <a:headEnd/>
            <a:tailEnd/>
          </a:ln>
        </p:spPr>
        <p:txBody>
          <a:bodyPr wrap="none" anchor="ctr"/>
          <a:lstStyle/>
          <a:p>
            <a:endParaRPr lang="es-ES"/>
          </a:p>
        </p:txBody>
      </p:sp>
      <p:grpSp>
        <p:nvGrpSpPr>
          <p:cNvPr id="12" name="Group 108"/>
          <p:cNvGrpSpPr>
            <a:grpSpLocks/>
          </p:cNvGrpSpPr>
          <p:nvPr/>
        </p:nvGrpSpPr>
        <p:grpSpPr bwMode="auto">
          <a:xfrm>
            <a:off x="5634038" y="3533775"/>
            <a:ext cx="314325" cy="346075"/>
            <a:chOff x="3549" y="2226"/>
            <a:chExt cx="198" cy="218"/>
          </a:xfrm>
        </p:grpSpPr>
        <p:pic>
          <p:nvPicPr>
            <p:cNvPr id="28768" name="Picture 109"/>
            <p:cNvPicPr>
              <a:picLocks noChangeAspect="1" noChangeArrowheads="1"/>
            </p:cNvPicPr>
            <p:nvPr/>
          </p:nvPicPr>
          <p:blipFill>
            <a:blip r:embed="rId3"/>
            <a:srcRect/>
            <a:stretch>
              <a:fillRect/>
            </a:stretch>
          </p:blipFill>
          <p:spPr bwMode="auto">
            <a:xfrm>
              <a:off x="3549" y="2226"/>
              <a:ext cx="198" cy="218"/>
            </a:xfrm>
            <a:prstGeom prst="rect">
              <a:avLst/>
            </a:prstGeom>
            <a:noFill/>
            <a:ln w="9525">
              <a:noFill/>
              <a:round/>
              <a:headEnd/>
              <a:tailEnd/>
            </a:ln>
          </p:spPr>
        </p:pic>
        <p:sp>
          <p:nvSpPr>
            <p:cNvPr id="28769" name="Rectangle 110"/>
            <p:cNvSpPr>
              <a:spLocks noChangeArrowheads="1"/>
            </p:cNvSpPr>
            <p:nvPr/>
          </p:nvSpPr>
          <p:spPr bwMode="auto">
            <a:xfrm>
              <a:off x="3592" y="2262"/>
              <a:ext cx="89" cy="86"/>
            </a:xfrm>
            <a:prstGeom prst="rect">
              <a:avLst/>
            </a:prstGeom>
            <a:solidFill>
              <a:srgbClr val="B2B2B2"/>
            </a:solidFill>
            <a:ln w="9525">
              <a:noFill/>
              <a:round/>
              <a:headEnd/>
              <a:tailEnd/>
            </a:ln>
          </p:spPr>
          <p:txBody>
            <a:bodyPr wrap="none" anchor="ctr"/>
            <a:lstStyle/>
            <a:p>
              <a:endParaRPr lang="es-ES"/>
            </a:p>
          </p:txBody>
        </p:sp>
      </p:grpSp>
      <p:sp>
        <p:nvSpPr>
          <p:cNvPr id="28720" name="Freeform 111"/>
          <p:cNvSpPr>
            <a:spLocks noChangeArrowheads="1"/>
          </p:cNvSpPr>
          <p:nvPr/>
        </p:nvSpPr>
        <p:spPr bwMode="auto">
          <a:xfrm>
            <a:off x="5441950" y="3530600"/>
            <a:ext cx="106363" cy="1588"/>
          </a:xfrm>
          <a:custGeom>
            <a:avLst/>
            <a:gdLst>
              <a:gd name="T0" fmla="*/ 0 w 76"/>
              <a:gd name="T1" fmla="*/ 0 h 1"/>
              <a:gd name="T2" fmla="*/ 2147483647 w 76"/>
              <a:gd name="T3" fmla="*/ 0 h 1"/>
              <a:gd name="T4" fmla="*/ 0 60000 65536"/>
              <a:gd name="T5" fmla="*/ 0 60000 65536"/>
              <a:gd name="T6" fmla="*/ 0 w 76"/>
              <a:gd name="T7" fmla="*/ 0 h 1"/>
              <a:gd name="T8" fmla="*/ 76 w 76"/>
              <a:gd name="T9" fmla="*/ 1 h 1"/>
            </a:gdLst>
            <a:ahLst/>
            <a:cxnLst>
              <a:cxn ang="T4">
                <a:pos x="T0" y="T1"/>
              </a:cxn>
              <a:cxn ang="T5">
                <a:pos x="T2" y="T3"/>
              </a:cxn>
            </a:cxnLst>
            <a:rect l="T6" t="T7" r="T8" b="T9"/>
            <a:pathLst>
              <a:path w="76" h="1">
                <a:moveTo>
                  <a:pt x="0" y="0"/>
                </a:moveTo>
                <a:lnTo>
                  <a:pt x="75" y="0"/>
                </a:lnTo>
              </a:path>
            </a:pathLst>
          </a:custGeom>
          <a:noFill/>
          <a:ln w="25560" cap="sq">
            <a:solidFill>
              <a:srgbClr val="D4876C"/>
            </a:solidFill>
            <a:round/>
            <a:headEnd/>
            <a:tailEnd/>
          </a:ln>
        </p:spPr>
        <p:txBody>
          <a:bodyPr wrap="none" anchor="ctr"/>
          <a:lstStyle/>
          <a:p>
            <a:endParaRPr lang="es-ES"/>
          </a:p>
        </p:txBody>
      </p:sp>
      <p:sp>
        <p:nvSpPr>
          <p:cNvPr id="28721" name="Freeform 112"/>
          <p:cNvSpPr>
            <a:spLocks noChangeArrowheads="1"/>
          </p:cNvSpPr>
          <p:nvPr/>
        </p:nvSpPr>
        <p:spPr bwMode="auto">
          <a:xfrm>
            <a:off x="5441950" y="4083050"/>
            <a:ext cx="106363" cy="1588"/>
          </a:xfrm>
          <a:custGeom>
            <a:avLst/>
            <a:gdLst>
              <a:gd name="T0" fmla="*/ 0 w 76"/>
              <a:gd name="T1" fmla="*/ 0 h 1"/>
              <a:gd name="T2" fmla="*/ 2147483647 w 76"/>
              <a:gd name="T3" fmla="*/ 0 h 1"/>
              <a:gd name="T4" fmla="*/ 0 60000 65536"/>
              <a:gd name="T5" fmla="*/ 0 60000 65536"/>
              <a:gd name="T6" fmla="*/ 0 w 76"/>
              <a:gd name="T7" fmla="*/ 0 h 1"/>
              <a:gd name="T8" fmla="*/ 76 w 76"/>
              <a:gd name="T9" fmla="*/ 1 h 1"/>
            </a:gdLst>
            <a:ahLst/>
            <a:cxnLst>
              <a:cxn ang="T4">
                <a:pos x="T0" y="T1"/>
              </a:cxn>
              <a:cxn ang="T5">
                <a:pos x="T2" y="T3"/>
              </a:cxn>
            </a:cxnLst>
            <a:rect l="T6" t="T7" r="T8" b="T9"/>
            <a:pathLst>
              <a:path w="76" h="1">
                <a:moveTo>
                  <a:pt x="0" y="0"/>
                </a:moveTo>
                <a:lnTo>
                  <a:pt x="75" y="0"/>
                </a:lnTo>
              </a:path>
            </a:pathLst>
          </a:custGeom>
          <a:noFill/>
          <a:ln w="25560" cap="sq">
            <a:solidFill>
              <a:srgbClr val="D4876C"/>
            </a:solidFill>
            <a:round/>
            <a:headEnd/>
            <a:tailEnd/>
          </a:ln>
        </p:spPr>
        <p:txBody>
          <a:bodyPr wrap="none" anchor="ctr"/>
          <a:lstStyle/>
          <a:p>
            <a:endParaRPr lang="es-ES"/>
          </a:p>
        </p:txBody>
      </p:sp>
      <p:grpSp>
        <p:nvGrpSpPr>
          <p:cNvPr id="13" name="Group 113"/>
          <p:cNvGrpSpPr>
            <a:grpSpLocks/>
          </p:cNvGrpSpPr>
          <p:nvPr/>
        </p:nvGrpSpPr>
        <p:grpSpPr bwMode="auto">
          <a:xfrm>
            <a:off x="5148263" y="3352800"/>
            <a:ext cx="311150" cy="346075"/>
            <a:chOff x="3243" y="2112"/>
            <a:chExt cx="196" cy="218"/>
          </a:xfrm>
        </p:grpSpPr>
        <p:pic>
          <p:nvPicPr>
            <p:cNvPr id="28766" name="Picture 114"/>
            <p:cNvPicPr>
              <a:picLocks noChangeAspect="1" noChangeArrowheads="1"/>
            </p:cNvPicPr>
            <p:nvPr/>
          </p:nvPicPr>
          <p:blipFill>
            <a:blip r:embed="rId3"/>
            <a:srcRect/>
            <a:stretch>
              <a:fillRect/>
            </a:stretch>
          </p:blipFill>
          <p:spPr bwMode="auto">
            <a:xfrm>
              <a:off x="3243" y="2112"/>
              <a:ext cx="196" cy="218"/>
            </a:xfrm>
            <a:prstGeom prst="rect">
              <a:avLst/>
            </a:prstGeom>
            <a:noFill/>
            <a:ln w="9525">
              <a:noFill/>
              <a:round/>
              <a:headEnd/>
              <a:tailEnd/>
            </a:ln>
          </p:spPr>
        </p:pic>
        <p:sp>
          <p:nvSpPr>
            <p:cNvPr id="28767" name="Rectangle 115"/>
            <p:cNvSpPr>
              <a:spLocks noChangeArrowheads="1"/>
            </p:cNvSpPr>
            <p:nvPr/>
          </p:nvSpPr>
          <p:spPr bwMode="auto">
            <a:xfrm>
              <a:off x="3286" y="2148"/>
              <a:ext cx="88" cy="87"/>
            </a:xfrm>
            <a:prstGeom prst="rect">
              <a:avLst/>
            </a:prstGeom>
            <a:solidFill>
              <a:srgbClr val="B2B2B2"/>
            </a:solidFill>
            <a:ln w="9525">
              <a:noFill/>
              <a:round/>
              <a:headEnd/>
              <a:tailEnd/>
            </a:ln>
          </p:spPr>
          <p:txBody>
            <a:bodyPr wrap="none" anchor="ctr"/>
            <a:lstStyle/>
            <a:p>
              <a:endParaRPr lang="es-ES"/>
            </a:p>
          </p:txBody>
        </p:sp>
      </p:grpSp>
      <p:grpSp>
        <p:nvGrpSpPr>
          <p:cNvPr id="14" name="Group 116"/>
          <p:cNvGrpSpPr>
            <a:grpSpLocks/>
          </p:cNvGrpSpPr>
          <p:nvPr/>
        </p:nvGrpSpPr>
        <p:grpSpPr bwMode="auto">
          <a:xfrm>
            <a:off x="5148263" y="3978275"/>
            <a:ext cx="311150" cy="346075"/>
            <a:chOff x="3243" y="2506"/>
            <a:chExt cx="196" cy="218"/>
          </a:xfrm>
        </p:grpSpPr>
        <p:pic>
          <p:nvPicPr>
            <p:cNvPr id="28764" name="Picture 117"/>
            <p:cNvPicPr>
              <a:picLocks noChangeAspect="1" noChangeArrowheads="1"/>
            </p:cNvPicPr>
            <p:nvPr/>
          </p:nvPicPr>
          <p:blipFill>
            <a:blip r:embed="rId3"/>
            <a:srcRect/>
            <a:stretch>
              <a:fillRect/>
            </a:stretch>
          </p:blipFill>
          <p:spPr bwMode="auto">
            <a:xfrm>
              <a:off x="3243" y="2506"/>
              <a:ext cx="196" cy="218"/>
            </a:xfrm>
            <a:prstGeom prst="rect">
              <a:avLst/>
            </a:prstGeom>
            <a:noFill/>
            <a:ln w="9525">
              <a:noFill/>
              <a:round/>
              <a:headEnd/>
              <a:tailEnd/>
            </a:ln>
          </p:spPr>
        </p:pic>
        <p:sp>
          <p:nvSpPr>
            <p:cNvPr id="28765" name="Rectangle 118"/>
            <p:cNvSpPr>
              <a:spLocks noChangeArrowheads="1"/>
            </p:cNvSpPr>
            <p:nvPr/>
          </p:nvSpPr>
          <p:spPr bwMode="auto">
            <a:xfrm>
              <a:off x="3286" y="2542"/>
              <a:ext cx="88" cy="86"/>
            </a:xfrm>
            <a:prstGeom prst="rect">
              <a:avLst/>
            </a:prstGeom>
            <a:solidFill>
              <a:srgbClr val="B2B2B2"/>
            </a:solidFill>
            <a:ln w="9525">
              <a:noFill/>
              <a:round/>
              <a:headEnd/>
              <a:tailEnd/>
            </a:ln>
          </p:spPr>
          <p:txBody>
            <a:bodyPr wrap="none" anchor="ctr"/>
            <a:lstStyle/>
            <a:p>
              <a:endParaRPr lang="es-ES"/>
            </a:p>
          </p:txBody>
        </p:sp>
      </p:grpSp>
      <p:pic>
        <p:nvPicPr>
          <p:cNvPr id="28725" name="Picture 120"/>
          <p:cNvPicPr>
            <a:picLocks noChangeAspect="1" noChangeArrowheads="1"/>
          </p:cNvPicPr>
          <p:nvPr/>
        </p:nvPicPr>
        <p:blipFill>
          <a:blip r:embed="rId4"/>
          <a:srcRect/>
          <a:stretch>
            <a:fillRect/>
          </a:stretch>
        </p:blipFill>
        <p:spPr bwMode="auto">
          <a:xfrm>
            <a:off x="7169150" y="4059238"/>
            <a:ext cx="185738" cy="455612"/>
          </a:xfrm>
          <a:prstGeom prst="rect">
            <a:avLst/>
          </a:prstGeom>
          <a:noFill/>
          <a:ln w="9525">
            <a:noFill/>
            <a:round/>
            <a:headEnd/>
            <a:tailEnd/>
          </a:ln>
        </p:spPr>
      </p:pic>
      <p:sp>
        <p:nvSpPr>
          <p:cNvPr id="28726" name="Freeform 121"/>
          <p:cNvSpPr>
            <a:spLocks noChangeArrowheads="1"/>
          </p:cNvSpPr>
          <p:nvPr/>
        </p:nvSpPr>
        <p:spPr bwMode="auto">
          <a:xfrm>
            <a:off x="7907338" y="3163888"/>
            <a:ext cx="1587" cy="1223962"/>
          </a:xfrm>
          <a:custGeom>
            <a:avLst/>
            <a:gdLst>
              <a:gd name="T0" fmla="*/ 0 w 1"/>
              <a:gd name="T1" fmla="*/ 0 h 771"/>
              <a:gd name="T2" fmla="*/ 0 w 1"/>
              <a:gd name="T3" fmla="*/ 2147483647 h 771"/>
              <a:gd name="T4" fmla="*/ 0 60000 65536"/>
              <a:gd name="T5" fmla="*/ 0 60000 65536"/>
              <a:gd name="T6" fmla="*/ 0 w 1"/>
              <a:gd name="T7" fmla="*/ 0 h 771"/>
              <a:gd name="T8" fmla="*/ 1 w 1"/>
              <a:gd name="T9" fmla="*/ 771 h 771"/>
            </a:gdLst>
            <a:ahLst/>
            <a:cxnLst>
              <a:cxn ang="T4">
                <a:pos x="T0" y="T1"/>
              </a:cxn>
              <a:cxn ang="T5">
                <a:pos x="T2" y="T3"/>
              </a:cxn>
            </a:cxnLst>
            <a:rect l="T6" t="T7" r="T8" b="T9"/>
            <a:pathLst>
              <a:path w="1" h="771">
                <a:moveTo>
                  <a:pt x="0" y="0"/>
                </a:moveTo>
                <a:lnTo>
                  <a:pt x="0" y="770"/>
                </a:lnTo>
              </a:path>
            </a:pathLst>
          </a:custGeom>
          <a:noFill/>
          <a:ln w="25560" cap="sq">
            <a:solidFill>
              <a:srgbClr val="D4876C"/>
            </a:solidFill>
            <a:round/>
            <a:headEnd/>
            <a:tailEnd/>
          </a:ln>
        </p:spPr>
        <p:txBody>
          <a:bodyPr wrap="none" anchor="ctr"/>
          <a:lstStyle/>
          <a:p>
            <a:endParaRPr lang="es-ES"/>
          </a:p>
        </p:txBody>
      </p:sp>
      <p:sp>
        <p:nvSpPr>
          <p:cNvPr id="28727" name="Freeform 122"/>
          <p:cNvSpPr>
            <a:spLocks noChangeArrowheads="1"/>
          </p:cNvSpPr>
          <p:nvPr/>
        </p:nvSpPr>
        <p:spPr bwMode="auto">
          <a:xfrm>
            <a:off x="7918450" y="3679825"/>
            <a:ext cx="104775" cy="1588"/>
          </a:xfrm>
          <a:custGeom>
            <a:avLst/>
            <a:gdLst>
              <a:gd name="T0" fmla="*/ 0 w 75"/>
              <a:gd name="T1" fmla="*/ 0 h 1"/>
              <a:gd name="T2" fmla="*/ 2147483647 w 75"/>
              <a:gd name="T3" fmla="*/ 0 h 1"/>
              <a:gd name="T4" fmla="*/ 0 60000 65536"/>
              <a:gd name="T5" fmla="*/ 0 60000 65536"/>
              <a:gd name="T6" fmla="*/ 0 w 75"/>
              <a:gd name="T7" fmla="*/ 0 h 1"/>
              <a:gd name="T8" fmla="*/ 75 w 75"/>
              <a:gd name="T9" fmla="*/ 1 h 1"/>
            </a:gdLst>
            <a:ahLst/>
            <a:cxnLst>
              <a:cxn ang="T4">
                <a:pos x="T0" y="T1"/>
              </a:cxn>
              <a:cxn ang="T5">
                <a:pos x="T2" y="T3"/>
              </a:cxn>
            </a:cxnLst>
            <a:rect l="T6" t="T7" r="T8" b="T9"/>
            <a:pathLst>
              <a:path w="75" h="1">
                <a:moveTo>
                  <a:pt x="0" y="0"/>
                </a:moveTo>
                <a:lnTo>
                  <a:pt x="74" y="0"/>
                </a:lnTo>
              </a:path>
            </a:pathLst>
          </a:custGeom>
          <a:noFill/>
          <a:ln w="25560" cap="sq">
            <a:solidFill>
              <a:srgbClr val="D4876C"/>
            </a:solidFill>
            <a:round/>
            <a:headEnd/>
            <a:tailEnd/>
          </a:ln>
        </p:spPr>
        <p:txBody>
          <a:bodyPr wrap="none" anchor="ctr"/>
          <a:lstStyle/>
          <a:p>
            <a:endParaRPr lang="es-ES"/>
          </a:p>
        </p:txBody>
      </p:sp>
      <p:sp>
        <p:nvSpPr>
          <p:cNvPr id="28728" name="Freeform 123"/>
          <p:cNvSpPr>
            <a:spLocks noChangeArrowheads="1"/>
          </p:cNvSpPr>
          <p:nvPr/>
        </p:nvSpPr>
        <p:spPr bwMode="auto">
          <a:xfrm>
            <a:off x="7918450" y="4279900"/>
            <a:ext cx="104775" cy="1588"/>
          </a:xfrm>
          <a:custGeom>
            <a:avLst/>
            <a:gdLst>
              <a:gd name="T0" fmla="*/ 0 w 75"/>
              <a:gd name="T1" fmla="*/ 0 h 1"/>
              <a:gd name="T2" fmla="*/ 2147483647 w 75"/>
              <a:gd name="T3" fmla="*/ 0 h 1"/>
              <a:gd name="T4" fmla="*/ 0 60000 65536"/>
              <a:gd name="T5" fmla="*/ 0 60000 65536"/>
              <a:gd name="T6" fmla="*/ 0 w 75"/>
              <a:gd name="T7" fmla="*/ 0 h 1"/>
              <a:gd name="T8" fmla="*/ 75 w 75"/>
              <a:gd name="T9" fmla="*/ 1 h 1"/>
            </a:gdLst>
            <a:ahLst/>
            <a:cxnLst>
              <a:cxn ang="T4">
                <a:pos x="T0" y="T1"/>
              </a:cxn>
              <a:cxn ang="T5">
                <a:pos x="T2" y="T3"/>
              </a:cxn>
            </a:cxnLst>
            <a:rect l="T6" t="T7" r="T8" b="T9"/>
            <a:pathLst>
              <a:path w="75" h="1">
                <a:moveTo>
                  <a:pt x="0" y="0"/>
                </a:moveTo>
                <a:lnTo>
                  <a:pt x="74" y="0"/>
                </a:lnTo>
              </a:path>
            </a:pathLst>
          </a:custGeom>
          <a:noFill/>
          <a:ln w="25560" cap="sq">
            <a:solidFill>
              <a:srgbClr val="D4876C"/>
            </a:solidFill>
            <a:round/>
            <a:headEnd/>
            <a:tailEnd/>
          </a:ln>
        </p:spPr>
        <p:txBody>
          <a:bodyPr wrap="none" anchor="ctr"/>
          <a:lstStyle/>
          <a:p>
            <a:endParaRPr lang="es-ES"/>
          </a:p>
        </p:txBody>
      </p:sp>
      <p:grpSp>
        <p:nvGrpSpPr>
          <p:cNvPr id="15" name="Group 124"/>
          <p:cNvGrpSpPr>
            <a:grpSpLocks/>
          </p:cNvGrpSpPr>
          <p:nvPr/>
        </p:nvGrpSpPr>
        <p:grpSpPr bwMode="auto">
          <a:xfrm>
            <a:off x="7996238" y="3533775"/>
            <a:ext cx="314325" cy="346075"/>
            <a:chOff x="5037" y="2226"/>
            <a:chExt cx="198" cy="218"/>
          </a:xfrm>
        </p:grpSpPr>
        <p:pic>
          <p:nvPicPr>
            <p:cNvPr id="28762" name="Picture 125"/>
            <p:cNvPicPr>
              <a:picLocks noChangeAspect="1" noChangeArrowheads="1"/>
            </p:cNvPicPr>
            <p:nvPr/>
          </p:nvPicPr>
          <p:blipFill>
            <a:blip r:embed="rId3"/>
            <a:srcRect/>
            <a:stretch>
              <a:fillRect/>
            </a:stretch>
          </p:blipFill>
          <p:spPr bwMode="auto">
            <a:xfrm>
              <a:off x="5037" y="2226"/>
              <a:ext cx="198" cy="218"/>
            </a:xfrm>
            <a:prstGeom prst="rect">
              <a:avLst/>
            </a:prstGeom>
            <a:noFill/>
            <a:ln w="9525">
              <a:noFill/>
              <a:round/>
              <a:headEnd/>
              <a:tailEnd/>
            </a:ln>
          </p:spPr>
        </p:pic>
        <p:sp>
          <p:nvSpPr>
            <p:cNvPr id="28763" name="Rectangle 126"/>
            <p:cNvSpPr>
              <a:spLocks noChangeArrowheads="1"/>
            </p:cNvSpPr>
            <p:nvPr/>
          </p:nvSpPr>
          <p:spPr bwMode="auto">
            <a:xfrm>
              <a:off x="5079" y="2262"/>
              <a:ext cx="89" cy="86"/>
            </a:xfrm>
            <a:prstGeom prst="rect">
              <a:avLst/>
            </a:prstGeom>
            <a:solidFill>
              <a:srgbClr val="B2B2B2"/>
            </a:solidFill>
            <a:ln w="9525">
              <a:noFill/>
              <a:round/>
              <a:headEnd/>
              <a:tailEnd/>
            </a:ln>
          </p:spPr>
          <p:txBody>
            <a:bodyPr wrap="none" anchor="ctr"/>
            <a:lstStyle/>
            <a:p>
              <a:endParaRPr lang="es-ES"/>
            </a:p>
          </p:txBody>
        </p:sp>
      </p:grpSp>
      <p:grpSp>
        <p:nvGrpSpPr>
          <p:cNvPr id="16" name="Group 127"/>
          <p:cNvGrpSpPr>
            <a:grpSpLocks/>
          </p:cNvGrpSpPr>
          <p:nvPr/>
        </p:nvGrpSpPr>
        <p:grpSpPr bwMode="auto">
          <a:xfrm>
            <a:off x="7996238" y="4159250"/>
            <a:ext cx="314325" cy="346075"/>
            <a:chOff x="5037" y="2620"/>
            <a:chExt cx="198" cy="218"/>
          </a:xfrm>
        </p:grpSpPr>
        <p:pic>
          <p:nvPicPr>
            <p:cNvPr id="28760" name="Picture 128"/>
            <p:cNvPicPr>
              <a:picLocks noChangeAspect="1" noChangeArrowheads="1"/>
            </p:cNvPicPr>
            <p:nvPr/>
          </p:nvPicPr>
          <p:blipFill>
            <a:blip r:embed="rId3"/>
            <a:srcRect/>
            <a:stretch>
              <a:fillRect/>
            </a:stretch>
          </p:blipFill>
          <p:spPr bwMode="auto">
            <a:xfrm>
              <a:off x="5037" y="2620"/>
              <a:ext cx="198" cy="218"/>
            </a:xfrm>
            <a:prstGeom prst="rect">
              <a:avLst/>
            </a:prstGeom>
            <a:noFill/>
            <a:ln w="9525">
              <a:noFill/>
              <a:round/>
              <a:headEnd/>
              <a:tailEnd/>
            </a:ln>
          </p:spPr>
        </p:pic>
        <p:sp>
          <p:nvSpPr>
            <p:cNvPr id="28761" name="Rectangle 129"/>
            <p:cNvSpPr>
              <a:spLocks noChangeArrowheads="1"/>
            </p:cNvSpPr>
            <p:nvPr/>
          </p:nvSpPr>
          <p:spPr bwMode="auto">
            <a:xfrm>
              <a:off x="5079" y="2655"/>
              <a:ext cx="89" cy="88"/>
            </a:xfrm>
            <a:prstGeom prst="rect">
              <a:avLst/>
            </a:prstGeom>
            <a:solidFill>
              <a:srgbClr val="B2B2B2"/>
            </a:solidFill>
            <a:ln w="9525">
              <a:noFill/>
              <a:round/>
              <a:headEnd/>
              <a:tailEnd/>
            </a:ln>
          </p:spPr>
          <p:txBody>
            <a:bodyPr wrap="none" anchor="ctr"/>
            <a:lstStyle/>
            <a:p>
              <a:endParaRPr lang="es-ES"/>
            </a:p>
          </p:txBody>
        </p:sp>
      </p:grpSp>
      <p:sp>
        <p:nvSpPr>
          <p:cNvPr id="28731" name="Freeform 130"/>
          <p:cNvSpPr>
            <a:spLocks noChangeArrowheads="1"/>
          </p:cNvSpPr>
          <p:nvPr/>
        </p:nvSpPr>
        <p:spPr bwMode="auto">
          <a:xfrm>
            <a:off x="7788275" y="3530600"/>
            <a:ext cx="106363" cy="1588"/>
          </a:xfrm>
          <a:custGeom>
            <a:avLst/>
            <a:gdLst>
              <a:gd name="T0" fmla="*/ 0 w 76"/>
              <a:gd name="T1" fmla="*/ 0 h 1"/>
              <a:gd name="T2" fmla="*/ 2147483647 w 76"/>
              <a:gd name="T3" fmla="*/ 0 h 1"/>
              <a:gd name="T4" fmla="*/ 0 60000 65536"/>
              <a:gd name="T5" fmla="*/ 0 60000 65536"/>
              <a:gd name="T6" fmla="*/ 0 w 76"/>
              <a:gd name="T7" fmla="*/ 0 h 1"/>
              <a:gd name="T8" fmla="*/ 76 w 76"/>
              <a:gd name="T9" fmla="*/ 1 h 1"/>
            </a:gdLst>
            <a:ahLst/>
            <a:cxnLst>
              <a:cxn ang="T4">
                <a:pos x="T0" y="T1"/>
              </a:cxn>
              <a:cxn ang="T5">
                <a:pos x="T2" y="T3"/>
              </a:cxn>
            </a:cxnLst>
            <a:rect l="T6" t="T7" r="T8" b="T9"/>
            <a:pathLst>
              <a:path w="76" h="1">
                <a:moveTo>
                  <a:pt x="0" y="0"/>
                </a:moveTo>
                <a:lnTo>
                  <a:pt x="75" y="0"/>
                </a:lnTo>
              </a:path>
            </a:pathLst>
          </a:custGeom>
          <a:noFill/>
          <a:ln w="25560" cap="sq">
            <a:solidFill>
              <a:srgbClr val="D4876C"/>
            </a:solidFill>
            <a:round/>
            <a:headEnd/>
            <a:tailEnd/>
          </a:ln>
        </p:spPr>
        <p:txBody>
          <a:bodyPr wrap="none" anchor="ctr"/>
          <a:lstStyle/>
          <a:p>
            <a:endParaRPr lang="es-ES"/>
          </a:p>
        </p:txBody>
      </p:sp>
      <p:sp>
        <p:nvSpPr>
          <p:cNvPr id="28732" name="Freeform 131"/>
          <p:cNvSpPr>
            <a:spLocks noChangeArrowheads="1"/>
          </p:cNvSpPr>
          <p:nvPr/>
        </p:nvSpPr>
        <p:spPr bwMode="auto">
          <a:xfrm>
            <a:off x="7762875" y="4083050"/>
            <a:ext cx="155575" cy="1588"/>
          </a:xfrm>
          <a:custGeom>
            <a:avLst/>
            <a:gdLst>
              <a:gd name="T0" fmla="*/ 0 w 110"/>
              <a:gd name="T1" fmla="*/ 0 h 1"/>
              <a:gd name="T2" fmla="*/ 2147483647 w 110"/>
              <a:gd name="T3" fmla="*/ 0 h 1"/>
              <a:gd name="T4" fmla="*/ 0 60000 65536"/>
              <a:gd name="T5" fmla="*/ 0 60000 65536"/>
              <a:gd name="T6" fmla="*/ 0 w 110"/>
              <a:gd name="T7" fmla="*/ 0 h 1"/>
              <a:gd name="T8" fmla="*/ 110 w 110"/>
              <a:gd name="T9" fmla="*/ 1 h 1"/>
            </a:gdLst>
            <a:ahLst/>
            <a:cxnLst>
              <a:cxn ang="T4">
                <a:pos x="T0" y="T1"/>
              </a:cxn>
              <a:cxn ang="T5">
                <a:pos x="T2" y="T3"/>
              </a:cxn>
            </a:cxnLst>
            <a:rect l="T6" t="T7" r="T8" b="T9"/>
            <a:pathLst>
              <a:path w="110" h="1">
                <a:moveTo>
                  <a:pt x="0" y="0"/>
                </a:moveTo>
                <a:lnTo>
                  <a:pt x="109" y="0"/>
                </a:lnTo>
              </a:path>
            </a:pathLst>
          </a:custGeom>
          <a:noFill/>
          <a:ln w="25560" cap="sq">
            <a:solidFill>
              <a:srgbClr val="D4876C"/>
            </a:solidFill>
            <a:round/>
            <a:headEnd/>
            <a:tailEnd/>
          </a:ln>
        </p:spPr>
        <p:txBody>
          <a:bodyPr wrap="none" anchor="ctr"/>
          <a:lstStyle/>
          <a:p>
            <a:endParaRPr lang="es-ES"/>
          </a:p>
        </p:txBody>
      </p:sp>
      <p:grpSp>
        <p:nvGrpSpPr>
          <p:cNvPr id="17" name="Group 132"/>
          <p:cNvGrpSpPr>
            <a:grpSpLocks/>
          </p:cNvGrpSpPr>
          <p:nvPr/>
        </p:nvGrpSpPr>
        <p:grpSpPr bwMode="auto">
          <a:xfrm>
            <a:off x="7507288" y="3352800"/>
            <a:ext cx="314325" cy="346075"/>
            <a:chOff x="4729" y="2112"/>
            <a:chExt cx="198" cy="218"/>
          </a:xfrm>
        </p:grpSpPr>
        <p:pic>
          <p:nvPicPr>
            <p:cNvPr id="28758" name="Picture 133"/>
            <p:cNvPicPr>
              <a:picLocks noChangeAspect="1" noChangeArrowheads="1"/>
            </p:cNvPicPr>
            <p:nvPr/>
          </p:nvPicPr>
          <p:blipFill>
            <a:blip r:embed="rId3"/>
            <a:srcRect/>
            <a:stretch>
              <a:fillRect/>
            </a:stretch>
          </p:blipFill>
          <p:spPr bwMode="auto">
            <a:xfrm>
              <a:off x="4729" y="2112"/>
              <a:ext cx="198" cy="218"/>
            </a:xfrm>
            <a:prstGeom prst="rect">
              <a:avLst/>
            </a:prstGeom>
            <a:noFill/>
            <a:ln w="9525">
              <a:noFill/>
              <a:round/>
              <a:headEnd/>
              <a:tailEnd/>
            </a:ln>
          </p:spPr>
        </p:pic>
        <p:sp>
          <p:nvSpPr>
            <p:cNvPr id="28759" name="Rectangle 134"/>
            <p:cNvSpPr>
              <a:spLocks noChangeArrowheads="1"/>
            </p:cNvSpPr>
            <p:nvPr/>
          </p:nvSpPr>
          <p:spPr bwMode="auto">
            <a:xfrm>
              <a:off x="4772" y="2148"/>
              <a:ext cx="89" cy="87"/>
            </a:xfrm>
            <a:prstGeom prst="rect">
              <a:avLst/>
            </a:prstGeom>
            <a:solidFill>
              <a:srgbClr val="B2B2B2"/>
            </a:solidFill>
            <a:ln w="9525">
              <a:noFill/>
              <a:round/>
              <a:headEnd/>
              <a:tailEnd/>
            </a:ln>
          </p:spPr>
          <p:txBody>
            <a:bodyPr wrap="none" anchor="ctr"/>
            <a:lstStyle/>
            <a:p>
              <a:endParaRPr lang="es-ES"/>
            </a:p>
          </p:txBody>
        </p:sp>
      </p:grpSp>
      <p:grpSp>
        <p:nvGrpSpPr>
          <p:cNvPr id="18" name="Group 135"/>
          <p:cNvGrpSpPr>
            <a:grpSpLocks/>
          </p:cNvGrpSpPr>
          <p:nvPr/>
        </p:nvGrpSpPr>
        <p:grpSpPr bwMode="auto">
          <a:xfrm>
            <a:off x="7507288" y="3978275"/>
            <a:ext cx="314325" cy="346075"/>
            <a:chOff x="4729" y="2506"/>
            <a:chExt cx="198" cy="218"/>
          </a:xfrm>
        </p:grpSpPr>
        <p:pic>
          <p:nvPicPr>
            <p:cNvPr id="28756" name="Picture 136"/>
            <p:cNvPicPr>
              <a:picLocks noChangeAspect="1" noChangeArrowheads="1"/>
            </p:cNvPicPr>
            <p:nvPr/>
          </p:nvPicPr>
          <p:blipFill>
            <a:blip r:embed="rId3"/>
            <a:srcRect/>
            <a:stretch>
              <a:fillRect/>
            </a:stretch>
          </p:blipFill>
          <p:spPr bwMode="auto">
            <a:xfrm>
              <a:off x="4729" y="2506"/>
              <a:ext cx="198" cy="218"/>
            </a:xfrm>
            <a:prstGeom prst="rect">
              <a:avLst/>
            </a:prstGeom>
            <a:noFill/>
            <a:ln w="9525">
              <a:noFill/>
              <a:round/>
              <a:headEnd/>
              <a:tailEnd/>
            </a:ln>
          </p:spPr>
        </p:pic>
        <p:sp>
          <p:nvSpPr>
            <p:cNvPr id="28757" name="Rectangle 137"/>
            <p:cNvSpPr>
              <a:spLocks noChangeArrowheads="1"/>
            </p:cNvSpPr>
            <p:nvPr/>
          </p:nvSpPr>
          <p:spPr bwMode="auto">
            <a:xfrm>
              <a:off x="4772" y="2542"/>
              <a:ext cx="89" cy="86"/>
            </a:xfrm>
            <a:prstGeom prst="rect">
              <a:avLst/>
            </a:prstGeom>
            <a:solidFill>
              <a:srgbClr val="B2B2B2"/>
            </a:solidFill>
            <a:ln w="9525">
              <a:noFill/>
              <a:round/>
              <a:headEnd/>
              <a:tailEnd/>
            </a:ln>
          </p:spPr>
          <p:txBody>
            <a:bodyPr wrap="none" anchor="ctr"/>
            <a:lstStyle/>
            <a:p>
              <a:endParaRPr lang="es-ES"/>
            </a:p>
          </p:txBody>
        </p:sp>
      </p:grpSp>
      <p:sp>
        <p:nvSpPr>
          <p:cNvPr id="28735" name="Rectangle 138"/>
          <p:cNvSpPr>
            <a:spLocks noChangeArrowheads="1"/>
          </p:cNvSpPr>
          <p:nvPr/>
        </p:nvSpPr>
        <p:spPr bwMode="auto">
          <a:xfrm>
            <a:off x="1704975" y="1627188"/>
            <a:ext cx="1179513" cy="277812"/>
          </a:xfrm>
          <a:prstGeom prst="rect">
            <a:avLst/>
          </a:prstGeom>
          <a:noFill/>
          <a:ln w="9525">
            <a:noFill/>
            <a:round/>
            <a:headEnd/>
            <a:tailEnd/>
          </a:ln>
        </p:spPr>
        <p:txBody>
          <a:bodyPr wrap="none" lIns="71280" tIns="28440" rIns="71280" bIns="28440">
            <a:spAutoFit/>
          </a:bodyPr>
          <a:lstStyle/>
          <a:p>
            <a:pPr algn="ctr">
              <a:lnSpc>
                <a:spcPct val="8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700" b="1">
                <a:solidFill>
                  <a:srgbClr val="000000"/>
                </a:solidFill>
                <a:latin typeface="Arial" charset="0"/>
              </a:rPr>
              <a:t>Backbone</a:t>
            </a:r>
          </a:p>
        </p:txBody>
      </p:sp>
      <p:sp>
        <p:nvSpPr>
          <p:cNvPr id="28736" name="Line 139"/>
          <p:cNvSpPr>
            <a:spLocks noChangeShapeType="1"/>
          </p:cNvSpPr>
          <p:nvPr/>
        </p:nvSpPr>
        <p:spPr bwMode="auto">
          <a:xfrm>
            <a:off x="1757363" y="1884363"/>
            <a:ext cx="7312025" cy="1587"/>
          </a:xfrm>
          <a:prstGeom prst="line">
            <a:avLst/>
          </a:prstGeom>
          <a:noFill/>
          <a:ln w="25560" cap="sq">
            <a:solidFill>
              <a:srgbClr val="D4876C"/>
            </a:solidFill>
            <a:miter lim="800000"/>
            <a:headEnd/>
            <a:tailEnd/>
          </a:ln>
        </p:spPr>
        <p:txBody>
          <a:bodyPr/>
          <a:lstStyle/>
          <a:p>
            <a:endParaRPr lang="es-ES"/>
          </a:p>
        </p:txBody>
      </p:sp>
      <p:sp>
        <p:nvSpPr>
          <p:cNvPr id="28737" name="Rectangle 140"/>
          <p:cNvSpPr>
            <a:spLocks noChangeArrowheads="1"/>
          </p:cNvSpPr>
          <p:nvPr/>
        </p:nvSpPr>
        <p:spPr bwMode="auto">
          <a:xfrm>
            <a:off x="5033963" y="2249488"/>
            <a:ext cx="92075" cy="71437"/>
          </a:xfrm>
          <a:prstGeom prst="rect">
            <a:avLst/>
          </a:prstGeom>
          <a:solidFill>
            <a:srgbClr val="000000"/>
          </a:solidFill>
          <a:ln w="12600" cap="sq">
            <a:solidFill>
              <a:srgbClr val="000000"/>
            </a:solidFill>
            <a:miter lim="800000"/>
            <a:headEnd/>
            <a:tailEnd/>
          </a:ln>
        </p:spPr>
        <p:txBody>
          <a:bodyPr wrap="none" anchor="ctr"/>
          <a:lstStyle/>
          <a:p>
            <a:endParaRPr lang="es-ES"/>
          </a:p>
        </p:txBody>
      </p:sp>
      <p:sp>
        <p:nvSpPr>
          <p:cNvPr id="28738" name="Line 141"/>
          <p:cNvSpPr>
            <a:spLocks noChangeShapeType="1"/>
          </p:cNvSpPr>
          <p:nvPr/>
        </p:nvSpPr>
        <p:spPr bwMode="auto">
          <a:xfrm>
            <a:off x="3690938" y="3349625"/>
            <a:ext cx="1587" cy="1709738"/>
          </a:xfrm>
          <a:prstGeom prst="line">
            <a:avLst/>
          </a:prstGeom>
          <a:noFill/>
          <a:ln w="25560" cap="sq">
            <a:solidFill>
              <a:srgbClr val="D4876C"/>
            </a:solidFill>
            <a:miter lim="800000"/>
            <a:headEnd/>
            <a:tailEnd/>
          </a:ln>
        </p:spPr>
        <p:txBody>
          <a:bodyPr/>
          <a:lstStyle/>
          <a:p>
            <a:endParaRPr lang="es-ES"/>
          </a:p>
        </p:txBody>
      </p:sp>
      <p:grpSp>
        <p:nvGrpSpPr>
          <p:cNvPr id="19" name="Group 144"/>
          <p:cNvGrpSpPr>
            <a:grpSpLocks/>
          </p:cNvGrpSpPr>
          <p:nvPr/>
        </p:nvGrpSpPr>
        <p:grpSpPr bwMode="auto">
          <a:xfrm>
            <a:off x="3522663" y="4991100"/>
            <a:ext cx="311150" cy="342900"/>
            <a:chOff x="2219" y="3144"/>
            <a:chExt cx="196" cy="216"/>
          </a:xfrm>
        </p:grpSpPr>
        <p:pic>
          <p:nvPicPr>
            <p:cNvPr id="28754" name="Picture 145"/>
            <p:cNvPicPr>
              <a:picLocks noChangeAspect="1" noChangeArrowheads="1"/>
            </p:cNvPicPr>
            <p:nvPr/>
          </p:nvPicPr>
          <p:blipFill>
            <a:blip r:embed="rId3"/>
            <a:srcRect/>
            <a:stretch>
              <a:fillRect/>
            </a:stretch>
          </p:blipFill>
          <p:spPr bwMode="auto">
            <a:xfrm>
              <a:off x="2219" y="3144"/>
              <a:ext cx="196" cy="216"/>
            </a:xfrm>
            <a:prstGeom prst="rect">
              <a:avLst/>
            </a:prstGeom>
            <a:noFill/>
            <a:ln w="9525">
              <a:noFill/>
              <a:round/>
              <a:headEnd/>
              <a:tailEnd/>
            </a:ln>
          </p:spPr>
        </p:pic>
        <p:sp>
          <p:nvSpPr>
            <p:cNvPr id="28755" name="Rectangle 146"/>
            <p:cNvSpPr>
              <a:spLocks noChangeArrowheads="1"/>
            </p:cNvSpPr>
            <p:nvPr/>
          </p:nvSpPr>
          <p:spPr bwMode="auto">
            <a:xfrm>
              <a:off x="2261" y="3180"/>
              <a:ext cx="89" cy="86"/>
            </a:xfrm>
            <a:prstGeom prst="rect">
              <a:avLst/>
            </a:prstGeom>
            <a:solidFill>
              <a:srgbClr val="B2B2B2"/>
            </a:solidFill>
            <a:ln w="9525">
              <a:noFill/>
              <a:round/>
              <a:headEnd/>
              <a:tailEnd/>
            </a:ln>
          </p:spPr>
          <p:txBody>
            <a:bodyPr wrap="none" anchor="ctr"/>
            <a:lstStyle/>
            <a:p>
              <a:endParaRPr lang="es-ES"/>
            </a:p>
          </p:txBody>
        </p:sp>
      </p:grpSp>
      <p:sp>
        <p:nvSpPr>
          <p:cNvPr id="28742" name="Line 147"/>
          <p:cNvSpPr>
            <a:spLocks noChangeShapeType="1"/>
          </p:cNvSpPr>
          <p:nvPr/>
        </p:nvSpPr>
        <p:spPr bwMode="auto">
          <a:xfrm>
            <a:off x="5291138" y="5424488"/>
            <a:ext cx="650875" cy="1587"/>
          </a:xfrm>
          <a:prstGeom prst="line">
            <a:avLst/>
          </a:prstGeom>
          <a:noFill/>
          <a:ln w="12600" cap="sq">
            <a:solidFill>
              <a:srgbClr val="000000"/>
            </a:solidFill>
            <a:miter lim="800000"/>
            <a:headEnd type="triangle" w="med" len="med"/>
            <a:tailEnd/>
          </a:ln>
        </p:spPr>
        <p:txBody>
          <a:bodyPr/>
          <a:lstStyle/>
          <a:p>
            <a:endParaRPr lang="es-ES"/>
          </a:p>
        </p:txBody>
      </p:sp>
      <p:sp>
        <p:nvSpPr>
          <p:cNvPr id="28743" name="Line 148"/>
          <p:cNvSpPr>
            <a:spLocks noChangeShapeType="1"/>
          </p:cNvSpPr>
          <p:nvPr/>
        </p:nvSpPr>
        <p:spPr bwMode="auto">
          <a:xfrm flipH="1">
            <a:off x="6280150" y="4802188"/>
            <a:ext cx="7938" cy="328612"/>
          </a:xfrm>
          <a:prstGeom prst="line">
            <a:avLst/>
          </a:prstGeom>
          <a:noFill/>
          <a:ln w="12600" cap="sq">
            <a:solidFill>
              <a:srgbClr val="000000"/>
            </a:solidFill>
            <a:miter lim="800000"/>
            <a:headEnd type="triangle" w="med" len="med"/>
            <a:tailEnd/>
          </a:ln>
        </p:spPr>
        <p:txBody>
          <a:bodyPr/>
          <a:lstStyle/>
          <a:p>
            <a:endParaRPr lang="es-ES"/>
          </a:p>
        </p:txBody>
      </p:sp>
      <p:sp>
        <p:nvSpPr>
          <p:cNvPr id="28744" name="Line 149"/>
          <p:cNvSpPr>
            <a:spLocks noChangeShapeType="1"/>
          </p:cNvSpPr>
          <p:nvPr/>
        </p:nvSpPr>
        <p:spPr bwMode="auto">
          <a:xfrm flipH="1">
            <a:off x="2274888" y="4032250"/>
            <a:ext cx="7937" cy="328613"/>
          </a:xfrm>
          <a:prstGeom prst="line">
            <a:avLst/>
          </a:prstGeom>
          <a:noFill/>
          <a:ln w="12600" cap="sq">
            <a:solidFill>
              <a:srgbClr val="000000"/>
            </a:solidFill>
            <a:miter lim="800000"/>
            <a:headEnd type="triangle" w="med" len="med"/>
            <a:tailEnd/>
          </a:ln>
        </p:spPr>
        <p:txBody>
          <a:bodyPr/>
          <a:lstStyle/>
          <a:p>
            <a:endParaRPr lang="es-ES"/>
          </a:p>
        </p:txBody>
      </p:sp>
      <p:sp>
        <p:nvSpPr>
          <p:cNvPr id="28745" name="Line 150"/>
          <p:cNvSpPr>
            <a:spLocks noChangeShapeType="1"/>
          </p:cNvSpPr>
          <p:nvPr/>
        </p:nvSpPr>
        <p:spPr bwMode="auto">
          <a:xfrm flipH="1">
            <a:off x="2925763" y="4032250"/>
            <a:ext cx="7937" cy="328613"/>
          </a:xfrm>
          <a:prstGeom prst="line">
            <a:avLst/>
          </a:prstGeom>
          <a:noFill/>
          <a:ln w="12600" cap="sq">
            <a:solidFill>
              <a:srgbClr val="000000"/>
            </a:solidFill>
            <a:miter lim="800000"/>
            <a:headEnd type="triangle" w="med" len="med"/>
            <a:tailEnd/>
          </a:ln>
        </p:spPr>
        <p:txBody>
          <a:bodyPr/>
          <a:lstStyle/>
          <a:p>
            <a:endParaRPr lang="es-ES"/>
          </a:p>
        </p:txBody>
      </p:sp>
      <p:sp>
        <p:nvSpPr>
          <p:cNvPr id="28746" name="Line 151"/>
          <p:cNvSpPr>
            <a:spLocks noChangeShapeType="1"/>
          </p:cNvSpPr>
          <p:nvPr/>
        </p:nvSpPr>
        <p:spPr bwMode="auto">
          <a:xfrm flipH="1">
            <a:off x="6932613" y="4802188"/>
            <a:ext cx="7937" cy="328612"/>
          </a:xfrm>
          <a:prstGeom prst="line">
            <a:avLst/>
          </a:prstGeom>
          <a:noFill/>
          <a:ln w="12600" cap="sq">
            <a:solidFill>
              <a:srgbClr val="000000"/>
            </a:solidFill>
            <a:miter lim="800000"/>
            <a:headEnd type="triangle" w="med" len="med"/>
            <a:tailEnd/>
          </a:ln>
        </p:spPr>
        <p:txBody>
          <a:bodyPr/>
          <a:lstStyle/>
          <a:p>
            <a:endParaRPr lang="es-ES"/>
          </a:p>
        </p:txBody>
      </p:sp>
      <p:sp>
        <p:nvSpPr>
          <p:cNvPr id="64664" name="Text Box 152"/>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64665" name="Text Box 15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160" name="Group 4"/>
          <p:cNvGrpSpPr>
            <a:grpSpLocks/>
          </p:cNvGrpSpPr>
          <p:nvPr/>
        </p:nvGrpSpPr>
        <p:grpSpPr bwMode="auto">
          <a:xfrm>
            <a:off x="53975" y="1258888"/>
            <a:ext cx="1749425" cy="420687"/>
            <a:chOff x="34" y="793"/>
            <a:chExt cx="1102" cy="265"/>
          </a:xfrm>
        </p:grpSpPr>
        <p:grpSp>
          <p:nvGrpSpPr>
            <p:cNvPr id="161" name="Group 5"/>
            <p:cNvGrpSpPr>
              <a:grpSpLocks/>
            </p:cNvGrpSpPr>
            <p:nvPr/>
          </p:nvGrpSpPr>
          <p:grpSpPr bwMode="auto">
            <a:xfrm>
              <a:off x="81" y="863"/>
              <a:ext cx="1055" cy="195"/>
              <a:chOff x="81" y="863"/>
              <a:chExt cx="1055" cy="195"/>
            </a:xfrm>
          </p:grpSpPr>
          <p:sp>
            <p:nvSpPr>
              <p:cNvPr id="16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6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6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fill="hold" nodeType="afterEffect">
                                  <p:stCondLst>
                                    <p:cond delay="0"/>
                                  </p:stCondLst>
                                  <p:childTnLst>
                                    <p:animEffect transition="out" filter="fade">
                                      <p:cBhvr additive="repl">
                                        <p:cTn id="6" dur="1000"/>
                                        <p:tgtEl>
                                          <p:spTgt spid="64664"/>
                                        </p:tgtEl>
                                      </p:cBhvr>
                                    </p:animEffect>
                                    <p:animScale>
                                      <p:cBhvr additive="repl">
                                        <p:cTn id="7" dur="500" autoRev="1" fill="hold"/>
                                        <p:tgtEl>
                                          <p:spTgt spid="64664"/>
                                        </p:tgtEl>
                                      </p:cBhvr>
                                      <p:to x="105000" y="105000"/>
                                    </p:animScale>
                                  </p:childTnLst>
                                </p:cTn>
                              </p:par>
                              <p:par>
                                <p:cTn id="8" presetID="55" presetClass="entr" fill="hold" nodeType="withEffect">
                                  <p:stCondLst>
                                    <p:cond delay="0"/>
                                  </p:stCondLst>
                                  <p:childTnLst>
                                    <p:set>
                                      <p:cBhvr additive="repl">
                                        <p:cTn id="9" dur="1" fill="hold">
                                          <p:stCondLst>
                                            <p:cond delay="0"/>
                                          </p:stCondLst>
                                        </p:cTn>
                                        <p:tgtEl>
                                          <p:spTgt spid="64665"/>
                                        </p:tgtEl>
                                        <p:attrNameLst>
                                          <p:attrName>style.visibility</p:attrName>
                                        </p:attrNameLst>
                                      </p:cBhvr>
                                      <p:to>
                                        <p:strVal val="visible"/>
                                      </p:to>
                                    </p:set>
                                    <p:anim calcmode="lin" valueType="num">
                                      <p:cBhvr additive="repl">
                                        <p:cTn id="10" dur="1000" fill="hold"/>
                                        <p:tgtEl>
                                          <p:spTgt spid="64665"/>
                                        </p:tgtEl>
                                        <p:attrNameLst>
                                          <p:attrName>ppt_w</p:attrName>
                                        </p:attrNameLst>
                                      </p:cBhvr>
                                      <p:tavLst>
                                        <p:tav tm="100000">
                                          <p:val>
                                            <p:strVal val="#ppt_w*0.70"/>
                                          </p:val>
                                        </p:tav>
                                        <p:tav tm="100000">
                                          <p:val>
                                            <p:strVal val="#ppt_w"/>
                                          </p:val>
                                        </p:tav>
                                      </p:tavLst>
                                    </p:anim>
                                    <p:anim calcmode="lin" valueType="num">
                                      <p:cBhvr additive="repl">
                                        <p:cTn id="11" dur="1000" fill="hold"/>
                                        <p:tgtEl>
                                          <p:spTgt spid="64665"/>
                                        </p:tgtEl>
                                        <p:attrNameLst>
                                          <p:attrName>ppt_h</p:attrName>
                                        </p:attrNameLst>
                                      </p:cBhvr>
                                      <p:tavLst>
                                        <p:tav tm="100000">
                                          <p:val>
                                            <p:strVal val="#ppt_h"/>
                                          </p:val>
                                        </p:tav>
                                        <p:tav tm="100000">
                                          <p:val>
                                            <p:strVal val="#ppt_h"/>
                                          </p:val>
                                        </p:tav>
                                      </p:tavLst>
                                    </p:anim>
                                    <p:animEffect transition="in" filter="fade">
                                      <p:cBhvr additive="repl">
                                        <p:cTn id="12" dur="1000"/>
                                        <p:tgtEl>
                                          <p:spTgt spid="64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2057400" y="1355725"/>
            <a:ext cx="6908800" cy="5191125"/>
          </a:xfrm>
          <a:prstGeom prst="rect">
            <a:avLst/>
          </a:prstGeom>
          <a:noFill/>
          <a:ln w="9525">
            <a:noFill/>
            <a:round/>
            <a:headEnd/>
            <a:tailEnd/>
          </a:ln>
        </p:spPr>
        <p:txBody>
          <a:bodyPr/>
          <a:lstStyle/>
          <a:p>
            <a:pPr marL="339725" indent="-339725">
              <a:spcBef>
                <a:spcPts val="700"/>
              </a:spcBef>
              <a:buFont typeface="Times New Roman" pitchFamily="16"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mj-lt"/>
              </a:rPr>
              <a:t>Ventajas:</a:t>
            </a:r>
          </a:p>
          <a:p>
            <a:pPr marL="739775" lvl="1" indent="-282575">
              <a:spcBef>
                <a:spcPts val="600"/>
              </a:spcBef>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mj-lt"/>
              </a:rPr>
              <a:t>Rendimiento (reducir tráfico </a:t>
            </a:r>
            <a:r>
              <a:rPr lang="es-ES" sz="2200" dirty="0" err="1">
                <a:solidFill>
                  <a:srgbClr val="000000"/>
                </a:solidFill>
                <a:latin typeface="+mj-lt"/>
              </a:rPr>
              <a:t>broadcast</a:t>
            </a:r>
            <a:r>
              <a:rPr lang="es-ES" sz="2200" dirty="0">
                <a:solidFill>
                  <a:srgbClr val="000000"/>
                </a:solidFill>
                <a:latin typeface="+mj-lt"/>
              </a:rPr>
              <a:t>)</a:t>
            </a:r>
          </a:p>
          <a:p>
            <a:pPr marL="739775" lvl="1" indent="-282575">
              <a:spcBef>
                <a:spcPts val="600"/>
              </a:spcBef>
              <a:buFont typeface="Wingdings"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smtClean="0">
                <a:solidFill>
                  <a:srgbClr val="000000"/>
                </a:solidFill>
                <a:latin typeface="+mj-lt"/>
              </a:rPr>
              <a:t>Seguridad</a:t>
            </a:r>
            <a:endParaRPr lang="es-ES" sz="2200" dirty="0">
              <a:solidFill>
                <a:srgbClr val="000000"/>
              </a:solidFill>
              <a:latin typeface="+mj-lt"/>
            </a:endParaRPr>
          </a:p>
          <a:p>
            <a:pPr marL="339725" indent="-339725">
              <a:spcBef>
                <a:spcPts val="700"/>
              </a:spcBef>
              <a:buFont typeface="Arial Narrow" pitchFamily="32"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mj-lt"/>
            </a:endParaRPr>
          </a:p>
          <a:p>
            <a:pPr marL="339725" indent="-339725">
              <a:spcBef>
                <a:spcPts val="700"/>
              </a:spcBef>
              <a:buFont typeface="Arial Narrow" pitchFamily="32"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s-ES" sz="2200" dirty="0">
              <a:solidFill>
                <a:srgbClr val="000000"/>
              </a:solidFill>
              <a:latin typeface="+mj-lt"/>
            </a:endParaRPr>
          </a:p>
          <a:p>
            <a:pPr marL="339725" indent="-339725">
              <a:spcBef>
                <a:spcPts val="700"/>
              </a:spcBef>
              <a:buFont typeface="Arial Narrow" pitchFamily="32" charset="0"/>
              <a:buBlip>
                <a:blip r:embed="rId3"/>
              </a:buBlip>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s-ES" sz="2200" dirty="0">
                <a:solidFill>
                  <a:srgbClr val="000000"/>
                </a:solidFill>
                <a:latin typeface="+mj-lt"/>
              </a:rPr>
              <a:t>Normalmente la interconexión entre </a:t>
            </a:r>
            <a:r>
              <a:rPr lang="es-ES" sz="2200" dirty="0" err="1">
                <a:solidFill>
                  <a:srgbClr val="000000"/>
                </a:solidFill>
                <a:latin typeface="+mj-lt"/>
              </a:rPr>
              <a:t>VLANs</a:t>
            </a:r>
            <a:r>
              <a:rPr lang="es-ES" sz="2200" dirty="0">
                <a:solidFill>
                  <a:srgbClr val="000000"/>
                </a:solidFill>
                <a:latin typeface="+mj-lt"/>
              </a:rPr>
              <a:t> diferentes se hace con un </a:t>
            </a:r>
            <a:r>
              <a:rPr lang="es-ES" sz="2200" dirty="0" err="1">
                <a:solidFill>
                  <a:srgbClr val="000000"/>
                </a:solidFill>
                <a:latin typeface="+mj-lt"/>
              </a:rPr>
              <a:t>router</a:t>
            </a:r>
            <a:r>
              <a:rPr lang="es-ES" sz="2200" dirty="0">
                <a:solidFill>
                  <a:srgbClr val="000000"/>
                </a:solidFill>
                <a:latin typeface="+mj-lt"/>
              </a:rPr>
              <a:t>.</a:t>
            </a:r>
          </a:p>
        </p:txBody>
      </p:sp>
      <p:sp>
        <p:nvSpPr>
          <p:cNvPr id="65538" name="Text Box 2"/>
          <p:cNvSpPr txBox="1">
            <a:spLocks noChangeArrowheads="1"/>
          </p:cNvSpPr>
          <p:nvPr/>
        </p:nvSpPr>
        <p:spPr bwMode="auto">
          <a:xfrm>
            <a:off x="1900238" y="204788"/>
            <a:ext cx="7167562" cy="727075"/>
          </a:xfrm>
          <a:prstGeom prst="rect">
            <a:avLst/>
          </a:prstGeom>
          <a:noFill/>
          <a:ln w="9525">
            <a:noFill/>
            <a:round/>
            <a:headEnd/>
            <a:tailEnd/>
          </a:ln>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65539" name="Text Box 3"/>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10" name="Group 4"/>
          <p:cNvGrpSpPr>
            <a:grpSpLocks/>
          </p:cNvGrpSpPr>
          <p:nvPr/>
        </p:nvGrpSpPr>
        <p:grpSpPr bwMode="auto">
          <a:xfrm>
            <a:off x="53975" y="1258888"/>
            <a:ext cx="1749425" cy="420687"/>
            <a:chOff x="34" y="793"/>
            <a:chExt cx="1102" cy="265"/>
          </a:xfrm>
        </p:grpSpPr>
        <p:grpSp>
          <p:nvGrpSpPr>
            <p:cNvPr id="11" name="Group 5"/>
            <p:cNvGrpSpPr>
              <a:grpSpLocks/>
            </p:cNvGrpSpPr>
            <p:nvPr/>
          </p:nvGrpSpPr>
          <p:grpSpPr bwMode="auto">
            <a:xfrm>
              <a:off x="81" y="863"/>
              <a:ext cx="1055" cy="195"/>
              <a:chOff x="81" y="863"/>
              <a:chExt cx="1055" cy="195"/>
            </a:xfrm>
          </p:grpSpPr>
          <p:sp>
            <p:nvSpPr>
              <p:cNvPr id="13"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14"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12"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fill="hold" nodeType="afterEffect">
                                  <p:stCondLst>
                                    <p:cond delay="0"/>
                                  </p:stCondLst>
                                  <p:childTnLst>
                                    <p:animEffect transition="out" filter="fade">
                                      <p:cBhvr additive="repl">
                                        <p:cTn id="6" dur="1000"/>
                                        <p:tgtEl>
                                          <p:spTgt spid="65538"/>
                                        </p:tgtEl>
                                      </p:cBhvr>
                                    </p:animEffect>
                                    <p:animScale>
                                      <p:cBhvr additive="repl">
                                        <p:cTn id="7" dur="500" autoRev="1" fill="hold"/>
                                        <p:tgtEl>
                                          <p:spTgt spid="65538"/>
                                        </p:tgtEl>
                                      </p:cBhvr>
                                      <p:to x="105000" y="105000"/>
                                    </p:animScale>
                                  </p:childTnLst>
                                </p:cTn>
                              </p:par>
                              <p:par>
                                <p:cTn id="8" presetID="55" presetClass="entr" fill="hold" nodeType="withEffect">
                                  <p:stCondLst>
                                    <p:cond delay="0"/>
                                  </p:stCondLst>
                                  <p:childTnLst>
                                    <p:set>
                                      <p:cBhvr additive="repl">
                                        <p:cTn id="9" dur="1" fill="hold">
                                          <p:stCondLst>
                                            <p:cond delay="0"/>
                                          </p:stCondLst>
                                        </p:cTn>
                                        <p:tgtEl>
                                          <p:spTgt spid="65539"/>
                                        </p:tgtEl>
                                        <p:attrNameLst>
                                          <p:attrName>style.visibility</p:attrName>
                                        </p:attrNameLst>
                                      </p:cBhvr>
                                      <p:to>
                                        <p:strVal val="visible"/>
                                      </p:to>
                                    </p:set>
                                    <p:anim calcmode="lin" valueType="num">
                                      <p:cBhvr additive="repl">
                                        <p:cTn id="10" dur="1000" fill="hold"/>
                                        <p:tgtEl>
                                          <p:spTgt spid="65539"/>
                                        </p:tgtEl>
                                        <p:attrNameLst>
                                          <p:attrName>ppt_w</p:attrName>
                                        </p:attrNameLst>
                                      </p:cBhvr>
                                      <p:tavLst>
                                        <p:tav tm="100000">
                                          <p:val>
                                            <p:strVal val="#ppt_w*0.70"/>
                                          </p:val>
                                        </p:tav>
                                        <p:tav tm="100000">
                                          <p:val>
                                            <p:strVal val="#ppt_w"/>
                                          </p:val>
                                        </p:tav>
                                      </p:tavLst>
                                    </p:anim>
                                    <p:anim calcmode="lin" valueType="num">
                                      <p:cBhvr additive="repl">
                                        <p:cTn id="11" dur="1000" fill="hold"/>
                                        <p:tgtEl>
                                          <p:spTgt spid="65539"/>
                                        </p:tgtEl>
                                        <p:attrNameLst>
                                          <p:attrName>ppt_h</p:attrName>
                                        </p:attrNameLst>
                                      </p:cBhvr>
                                      <p:tavLst>
                                        <p:tav tm="100000">
                                          <p:val>
                                            <p:strVal val="#ppt_h"/>
                                          </p:val>
                                        </p:tav>
                                        <p:tav tm="100000">
                                          <p:val>
                                            <p:strVal val="#ppt_h"/>
                                          </p:val>
                                        </p:tav>
                                      </p:tavLst>
                                    </p:anim>
                                    <p:animEffect transition="in" filter="fade">
                                      <p:cBhvr additive="repl">
                                        <p:cTn id="12" dur="10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992813" y="2184400"/>
            <a:ext cx="2136775" cy="261938"/>
            <a:chOff x="3775" y="1376"/>
            <a:chExt cx="1346" cy="165"/>
          </a:xfrm>
        </p:grpSpPr>
        <p:sp>
          <p:nvSpPr>
            <p:cNvPr id="1073" name="Rectangle 2"/>
            <p:cNvSpPr>
              <a:spLocks noChangeArrowheads="1"/>
            </p:cNvSpPr>
            <p:nvPr/>
          </p:nvSpPr>
          <p:spPr bwMode="auto">
            <a:xfrm>
              <a:off x="3775" y="1376"/>
              <a:ext cx="1346" cy="165"/>
            </a:xfrm>
            <a:prstGeom prst="rect">
              <a:avLst/>
            </a:prstGeom>
            <a:noFill/>
            <a:ln w="19080" cap="sq">
              <a:solidFill>
                <a:srgbClr val="000000"/>
              </a:solidFill>
              <a:miter lim="800000"/>
              <a:headEnd/>
              <a:tailEnd/>
            </a:ln>
          </p:spPr>
          <p:txBody>
            <a:bodyPr wrap="none" anchor="ctr"/>
            <a:lstStyle/>
            <a:p>
              <a:endParaRPr lang="es-ES"/>
            </a:p>
          </p:txBody>
        </p:sp>
        <p:sp>
          <p:nvSpPr>
            <p:cNvPr id="1074" name="Oval 3"/>
            <p:cNvSpPr>
              <a:spLocks noChangeArrowheads="1"/>
            </p:cNvSpPr>
            <p:nvPr/>
          </p:nvSpPr>
          <p:spPr bwMode="auto">
            <a:xfrm>
              <a:off x="3790" y="1390"/>
              <a:ext cx="69" cy="58"/>
            </a:xfrm>
            <a:prstGeom prst="ellipse">
              <a:avLst/>
            </a:prstGeom>
            <a:solidFill>
              <a:srgbClr val="FFFFFF"/>
            </a:solidFill>
            <a:ln w="19080" cap="sq">
              <a:solidFill>
                <a:srgbClr val="000000"/>
              </a:solidFill>
              <a:miter lim="800000"/>
              <a:headEnd/>
              <a:tailEnd/>
            </a:ln>
          </p:spPr>
          <p:txBody>
            <a:bodyPr wrap="none" anchor="ctr"/>
            <a:lstStyle/>
            <a:p>
              <a:endParaRPr lang="es-ES"/>
            </a:p>
          </p:txBody>
        </p:sp>
        <p:sp>
          <p:nvSpPr>
            <p:cNvPr id="1075" name="Line 4"/>
            <p:cNvSpPr>
              <a:spLocks noChangeShapeType="1"/>
            </p:cNvSpPr>
            <p:nvPr/>
          </p:nvSpPr>
          <p:spPr bwMode="auto">
            <a:xfrm flipH="1">
              <a:off x="3822" y="1390"/>
              <a:ext cx="5" cy="58"/>
            </a:xfrm>
            <a:prstGeom prst="line">
              <a:avLst/>
            </a:prstGeom>
            <a:noFill/>
            <a:ln w="19080" cap="sq">
              <a:solidFill>
                <a:srgbClr val="000000"/>
              </a:solidFill>
              <a:miter lim="800000"/>
              <a:headEnd/>
              <a:tailEnd/>
            </a:ln>
          </p:spPr>
          <p:txBody>
            <a:bodyPr/>
            <a:lstStyle/>
            <a:p>
              <a:endParaRPr lang="es-ES"/>
            </a:p>
          </p:txBody>
        </p:sp>
        <p:sp>
          <p:nvSpPr>
            <p:cNvPr id="1076" name="Oval 5"/>
            <p:cNvSpPr>
              <a:spLocks noChangeArrowheads="1"/>
            </p:cNvSpPr>
            <p:nvPr/>
          </p:nvSpPr>
          <p:spPr bwMode="auto">
            <a:xfrm>
              <a:off x="5029" y="1393"/>
              <a:ext cx="69" cy="58"/>
            </a:xfrm>
            <a:prstGeom prst="ellipse">
              <a:avLst/>
            </a:prstGeom>
            <a:solidFill>
              <a:srgbClr val="FFFFFF"/>
            </a:solidFill>
            <a:ln w="19080" cap="sq">
              <a:solidFill>
                <a:srgbClr val="000000"/>
              </a:solidFill>
              <a:miter lim="800000"/>
              <a:headEnd/>
              <a:tailEnd/>
            </a:ln>
          </p:spPr>
          <p:txBody>
            <a:bodyPr wrap="none" anchor="ctr"/>
            <a:lstStyle/>
            <a:p>
              <a:endParaRPr lang="es-ES"/>
            </a:p>
          </p:txBody>
        </p:sp>
        <p:sp>
          <p:nvSpPr>
            <p:cNvPr id="1077" name="Line 6"/>
            <p:cNvSpPr>
              <a:spLocks noChangeShapeType="1"/>
            </p:cNvSpPr>
            <p:nvPr/>
          </p:nvSpPr>
          <p:spPr bwMode="auto">
            <a:xfrm flipH="1">
              <a:off x="5061" y="1393"/>
              <a:ext cx="5" cy="58"/>
            </a:xfrm>
            <a:prstGeom prst="line">
              <a:avLst/>
            </a:prstGeom>
            <a:noFill/>
            <a:ln w="19080" cap="sq">
              <a:solidFill>
                <a:srgbClr val="000000"/>
              </a:solidFill>
              <a:miter lim="800000"/>
              <a:headEnd/>
              <a:tailEnd/>
            </a:ln>
          </p:spPr>
          <p:txBody>
            <a:bodyPr/>
            <a:lstStyle/>
            <a:p>
              <a:endParaRPr lang="es-ES"/>
            </a:p>
          </p:txBody>
        </p:sp>
        <p:sp>
          <p:nvSpPr>
            <p:cNvPr id="1078" name="Oval 7"/>
            <p:cNvSpPr>
              <a:spLocks noChangeArrowheads="1"/>
            </p:cNvSpPr>
            <p:nvPr/>
          </p:nvSpPr>
          <p:spPr bwMode="auto">
            <a:xfrm>
              <a:off x="3970" y="1390"/>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79" name="Oval 8"/>
            <p:cNvSpPr>
              <a:spLocks noChangeArrowheads="1"/>
            </p:cNvSpPr>
            <p:nvPr/>
          </p:nvSpPr>
          <p:spPr bwMode="auto">
            <a:xfrm>
              <a:off x="3970" y="1431"/>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80" name="Oval 9"/>
            <p:cNvSpPr>
              <a:spLocks noChangeArrowheads="1"/>
            </p:cNvSpPr>
            <p:nvPr/>
          </p:nvSpPr>
          <p:spPr bwMode="auto">
            <a:xfrm>
              <a:off x="3970" y="1473"/>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81" name="Oval 10"/>
            <p:cNvSpPr>
              <a:spLocks noChangeArrowheads="1"/>
            </p:cNvSpPr>
            <p:nvPr/>
          </p:nvSpPr>
          <p:spPr bwMode="auto">
            <a:xfrm>
              <a:off x="3864" y="1473"/>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82" name="Line 11"/>
            <p:cNvSpPr>
              <a:spLocks noChangeShapeType="1"/>
            </p:cNvSpPr>
            <p:nvPr/>
          </p:nvSpPr>
          <p:spPr bwMode="auto">
            <a:xfrm>
              <a:off x="3887" y="1507"/>
              <a:ext cx="52" cy="0"/>
            </a:xfrm>
            <a:prstGeom prst="line">
              <a:avLst/>
            </a:prstGeom>
            <a:noFill/>
            <a:ln w="19080" cap="sq">
              <a:solidFill>
                <a:srgbClr val="000000"/>
              </a:solidFill>
              <a:miter lim="800000"/>
              <a:headEnd/>
              <a:tailEnd/>
            </a:ln>
          </p:spPr>
          <p:txBody>
            <a:bodyPr/>
            <a:lstStyle/>
            <a:p>
              <a:endParaRPr lang="es-ES"/>
            </a:p>
          </p:txBody>
        </p:sp>
        <p:sp>
          <p:nvSpPr>
            <p:cNvPr id="1083" name="Line 12"/>
            <p:cNvSpPr>
              <a:spLocks noChangeShapeType="1"/>
            </p:cNvSpPr>
            <p:nvPr/>
          </p:nvSpPr>
          <p:spPr bwMode="auto">
            <a:xfrm flipV="1">
              <a:off x="3940" y="1483"/>
              <a:ext cx="31" cy="25"/>
            </a:xfrm>
            <a:prstGeom prst="line">
              <a:avLst/>
            </a:prstGeom>
            <a:noFill/>
            <a:ln w="19080" cap="sq">
              <a:solidFill>
                <a:srgbClr val="000000"/>
              </a:solidFill>
              <a:miter lim="800000"/>
              <a:headEnd/>
              <a:tailEnd/>
            </a:ln>
          </p:spPr>
          <p:txBody>
            <a:bodyPr/>
            <a:lstStyle/>
            <a:p>
              <a:endParaRPr lang="es-ES"/>
            </a:p>
          </p:txBody>
        </p:sp>
        <p:sp>
          <p:nvSpPr>
            <p:cNvPr id="1084" name="Oval 13"/>
            <p:cNvSpPr>
              <a:spLocks noChangeArrowheads="1"/>
            </p:cNvSpPr>
            <p:nvPr/>
          </p:nvSpPr>
          <p:spPr bwMode="auto">
            <a:xfrm>
              <a:off x="4023" y="1390"/>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85" name="Oval 14"/>
            <p:cNvSpPr>
              <a:spLocks noChangeArrowheads="1"/>
            </p:cNvSpPr>
            <p:nvPr/>
          </p:nvSpPr>
          <p:spPr bwMode="auto">
            <a:xfrm>
              <a:off x="4023" y="1431"/>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86" name="Oval 15"/>
            <p:cNvSpPr>
              <a:spLocks noChangeArrowheads="1"/>
            </p:cNvSpPr>
            <p:nvPr/>
          </p:nvSpPr>
          <p:spPr bwMode="auto">
            <a:xfrm>
              <a:off x="4023" y="1473"/>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grpSp>
          <p:nvGrpSpPr>
            <p:cNvPr id="3" name="Group 16"/>
            <p:cNvGrpSpPr>
              <a:grpSpLocks/>
            </p:cNvGrpSpPr>
            <p:nvPr/>
          </p:nvGrpSpPr>
          <p:grpSpPr bwMode="auto">
            <a:xfrm>
              <a:off x="4271" y="1431"/>
              <a:ext cx="177" cy="55"/>
              <a:chOff x="4271" y="1431"/>
              <a:chExt cx="177" cy="55"/>
            </a:xfrm>
          </p:grpSpPr>
          <p:sp>
            <p:nvSpPr>
              <p:cNvPr id="1097" name="Line 17"/>
              <p:cNvSpPr>
                <a:spLocks noChangeShapeType="1"/>
              </p:cNvSpPr>
              <p:nvPr/>
            </p:nvSpPr>
            <p:spPr bwMode="auto">
              <a:xfrm>
                <a:off x="4360" y="1432"/>
                <a:ext cx="0" cy="54"/>
              </a:xfrm>
              <a:prstGeom prst="line">
                <a:avLst/>
              </a:prstGeom>
              <a:noFill/>
              <a:ln w="19080" cap="sq">
                <a:solidFill>
                  <a:srgbClr val="000000"/>
                </a:solidFill>
                <a:miter lim="800000"/>
                <a:headEnd/>
                <a:tailEnd/>
              </a:ln>
            </p:spPr>
            <p:txBody>
              <a:bodyPr/>
              <a:lstStyle/>
              <a:p>
                <a:endParaRPr lang="es-ES"/>
              </a:p>
            </p:txBody>
          </p:sp>
          <p:sp>
            <p:nvSpPr>
              <p:cNvPr id="1098" name="Line 18"/>
              <p:cNvSpPr>
                <a:spLocks noChangeShapeType="1"/>
              </p:cNvSpPr>
              <p:nvPr/>
            </p:nvSpPr>
            <p:spPr bwMode="auto">
              <a:xfrm>
                <a:off x="4272" y="1431"/>
                <a:ext cx="0" cy="54"/>
              </a:xfrm>
              <a:prstGeom prst="line">
                <a:avLst/>
              </a:prstGeom>
              <a:noFill/>
              <a:ln w="19080" cap="sq">
                <a:solidFill>
                  <a:srgbClr val="000000"/>
                </a:solidFill>
                <a:miter lim="800000"/>
                <a:headEnd/>
                <a:tailEnd/>
              </a:ln>
            </p:spPr>
            <p:txBody>
              <a:bodyPr/>
              <a:lstStyle/>
              <a:p>
                <a:endParaRPr lang="es-ES"/>
              </a:p>
            </p:txBody>
          </p:sp>
          <p:sp>
            <p:nvSpPr>
              <p:cNvPr id="1099" name="Line 19"/>
              <p:cNvSpPr>
                <a:spLocks noChangeShapeType="1"/>
              </p:cNvSpPr>
              <p:nvPr/>
            </p:nvSpPr>
            <p:spPr bwMode="auto">
              <a:xfrm>
                <a:off x="4448" y="1431"/>
                <a:ext cx="0" cy="54"/>
              </a:xfrm>
              <a:prstGeom prst="line">
                <a:avLst/>
              </a:prstGeom>
              <a:noFill/>
              <a:ln w="19080" cap="sq">
                <a:solidFill>
                  <a:srgbClr val="000000"/>
                </a:solidFill>
                <a:miter lim="800000"/>
                <a:headEnd/>
                <a:tailEnd/>
              </a:ln>
            </p:spPr>
            <p:txBody>
              <a:bodyPr/>
              <a:lstStyle/>
              <a:p>
                <a:endParaRPr lang="es-ES"/>
              </a:p>
            </p:txBody>
          </p:sp>
          <p:sp>
            <p:nvSpPr>
              <p:cNvPr id="1100" name="Line 20"/>
              <p:cNvSpPr>
                <a:spLocks noChangeShapeType="1"/>
              </p:cNvSpPr>
              <p:nvPr/>
            </p:nvSpPr>
            <p:spPr bwMode="auto">
              <a:xfrm>
                <a:off x="4271" y="1486"/>
                <a:ext cx="174" cy="0"/>
              </a:xfrm>
              <a:prstGeom prst="line">
                <a:avLst/>
              </a:prstGeom>
              <a:noFill/>
              <a:ln w="19080" cap="sq">
                <a:solidFill>
                  <a:srgbClr val="000000"/>
                </a:solidFill>
                <a:miter lim="800000"/>
                <a:headEnd/>
                <a:tailEnd/>
              </a:ln>
            </p:spPr>
            <p:txBody>
              <a:bodyPr/>
              <a:lstStyle/>
              <a:p>
                <a:endParaRPr lang="es-ES"/>
              </a:p>
            </p:txBody>
          </p:sp>
          <p:sp>
            <p:nvSpPr>
              <p:cNvPr id="1101" name="Line 21"/>
              <p:cNvSpPr>
                <a:spLocks noChangeShapeType="1"/>
              </p:cNvSpPr>
              <p:nvPr/>
            </p:nvSpPr>
            <p:spPr bwMode="auto">
              <a:xfrm>
                <a:off x="4271" y="1431"/>
                <a:ext cx="32" cy="0"/>
              </a:xfrm>
              <a:prstGeom prst="line">
                <a:avLst/>
              </a:prstGeom>
              <a:noFill/>
              <a:ln w="19080" cap="sq">
                <a:solidFill>
                  <a:srgbClr val="000000"/>
                </a:solidFill>
                <a:miter lim="800000"/>
                <a:headEnd/>
                <a:tailEnd/>
              </a:ln>
            </p:spPr>
            <p:txBody>
              <a:bodyPr/>
              <a:lstStyle/>
              <a:p>
                <a:endParaRPr lang="es-ES"/>
              </a:p>
            </p:txBody>
          </p:sp>
          <p:sp>
            <p:nvSpPr>
              <p:cNvPr id="1102" name="Line 22"/>
              <p:cNvSpPr>
                <a:spLocks noChangeShapeType="1"/>
              </p:cNvSpPr>
              <p:nvPr/>
            </p:nvSpPr>
            <p:spPr bwMode="auto">
              <a:xfrm>
                <a:off x="4415" y="1432"/>
                <a:ext cx="32" cy="0"/>
              </a:xfrm>
              <a:prstGeom prst="line">
                <a:avLst/>
              </a:prstGeom>
              <a:noFill/>
              <a:ln w="19080" cap="sq">
                <a:solidFill>
                  <a:srgbClr val="000000"/>
                </a:solidFill>
                <a:miter lim="800000"/>
                <a:headEnd/>
                <a:tailEnd/>
              </a:ln>
            </p:spPr>
            <p:txBody>
              <a:bodyPr/>
              <a:lstStyle/>
              <a:p>
                <a:endParaRPr lang="es-ES"/>
              </a:p>
            </p:txBody>
          </p:sp>
          <p:sp>
            <p:nvSpPr>
              <p:cNvPr id="1103" name="Line 23"/>
              <p:cNvSpPr>
                <a:spLocks noChangeShapeType="1"/>
              </p:cNvSpPr>
              <p:nvPr/>
            </p:nvSpPr>
            <p:spPr bwMode="auto">
              <a:xfrm>
                <a:off x="4322" y="1432"/>
                <a:ext cx="77" cy="0"/>
              </a:xfrm>
              <a:prstGeom prst="line">
                <a:avLst/>
              </a:prstGeom>
              <a:noFill/>
              <a:ln w="19080" cap="sq">
                <a:solidFill>
                  <a:srgbClr val="000000"/>
                </a:solidFill>
                <a:miter lim="800000"/>
                <a:headEnd/>
                <a:tailEnd/>
              </a:ln>
            </p:spPr>
            <p:txBody>
              <a:bodyPr/>
              <a:lstStyle/>
              <a:p>
                <a:endParaRPr lang="es-ES"/>
              </a:p>
            </p:txBody>
          </p:sp>
        </p:grpSp>
        <p:grpSp>
          <p:nvGrpSpPr>
            <p:cNvPr id="4" name="Group 24"/>
            <p:cNvGrpSpPr>
              <a:grpSpLocks/>
            </p:cNvGrpSpPr>
            <p:nvPr/>
          </p:nvGrpSpPr>
          <p:grpSpPr bwMode="auto">
            <a:xfrm>
              <a:off x="4555" y="1431"/>
              <a:ext cx="177" cy="55"/>
              <a:chOff x="4555" y="1431"/>
              <a:chExt cx="177" cy="55"/>
            </a:xfrm>
          </p:grpSpPr>
          <p:sp>
            <p:nvSpPr>
              <p:cNvPr id="1090" name="Line 25"/>
              <p:cNvSpPr>
                <a:spLocks noChangeShapeType="1"/>
              </p:cNvSpPr>
              <p:nvPr/>
            </p:nvSpPr>
            <p:spPr bwMode="auto">
              <a:xfrm>
                <a:off x="4644" y="1432"/>
                <a:ext cx="0" cy="54"/>
              </a:xfrm>
              <a:prstGeom prst="line">
                <a:avLst/>
              </a:prstGeom>
              <a:noFill/>
              <a:ln w="19080" cap="sq">
                <a:solidFill>
                  <a:srgbClr val="000000"/>
                </a:solidFill>
                <a:miter lim="800000"/>
                <a:headEnd/>
                <a:tailEnd/>
              </a:ln>
            </p:spPr>
            <p:txBody>
              <a:bodyPr/>
              <a:lstStyle/>
              <a:p>
                <a:endParaRPr lang="es-ES"/>
              </a:p>
            </p:txBody>
          </p:sp>
          <p:sp>
            <p:nvSpPr>
              <p:cNvPr id="1091" name="Line 26"/>
              <p:cNvSpPr>
                <a:spLocks noChangeShapeType="1"/>
              </p:cNvSpPr>
              <p:nvPr/>
            </p:nvSpPr>
            <p:spPr bwMode="auto">
              <a:xfrm>
                <a:off x="4556" y="1431"/>
                <a:ext cx="0" cy="54"/>
              </a:xfrm>
              <a:prstGeom prst="line">
                <a:avLst/>
              </a:prstGeom>
              <a:noFill/>
              <a:ln w="19080" cap="sq">
                <a:solidFill>
                  <a:srgbClr val="000000"/>
                </a:solidFill>
                <a:miter lim="800000"/>
                <a:headEnd/>
                <a:tailEnd/>
              </a:ln>
            </p:spPr>
            <p:txBody>
              <a:bodyPr/>
              <a:lstStyle/>
              <a:p>
                <a:endParaRPr lang="es-ES"/>
              </a:p>
            </p:txBody>
          </p:sp>
          <p:sp>
            <p:nvSpPr>
              <p:cNvPr id="1092" name="Line 27"/>
              <p:cNvSpPr>
                <a:spLocks noChangeShapeType="1"/>
              </p:cNvSpPr>
              <p:nvPr/>
            </p:nvSpPr>
            <p:spPr bwMode="auto">
              <a:xfrm>
                <a:off x="4732" y="1431"/>
                <a:ext cx="0" cy="54"/>
              </a:xfrm>
              <a:prstGeom prst="line">
                <a:avLst/>
              </a:prstGeom>
              <a:noFill/>
              <a:ln w="19080" cap="sq">
                <a:solidFill>
                  <a:srgbClr val="000000"/>
                </a:solidFill>
                <a:miter lim="800000"/>
                <a:headEnd/>
                <a:tailEnd/>
              </a:ln>
            </p:spPr>
            <p:txBody>
              <a:bodyPr/>
              <a:lstStyle/>
              <a:p>
                <a:endParaRPr lang="es-ES"/>
              </a:p>
            </p:txBody>
          </p:sp>
          <p:sp>
            <p:nvSpPr>
              <p:cNvPr id="1093" name="Line 28"/>
              <p:cNvSpPr>
                <a:spLocks noChangeShapeType="1"/>
              </p:cNvSpPr>
              <p:nvPr/>
            </p:nvSpPr>
            <p:spPr bwMode="auto">
              <a:xfrm>
                <a:off x="4555" y="1486"/>
                <a:ext cx="174" cy="0"/>
              </a:xfrm>
              <a:prstGeom prst="line">
                <a:avLst/>
              </a:prstGeom>
              <a:noFill/>
              <a:ln w="19080" cap="sq">
                <a:solidFill>
                  <a:srgbClr val="000000"/>
                </a:solidFill>
                <a:miter lim="800000"/>
                <a:headEnd/>
                <a:tailEnd/>
              </a:ln>
            </p:spPr>
            <p:txBody>
              <a:bodyPr/>
              <a:lstStyle/>
              <a:p>
                <a:endParaRPr lang="es-ES"/>
              </a:p>
            </p:txBody>
          </p:sp>
          <p:sp>
            <p:nvSpPr>
              <p:cNvPr id="1094" name="Line 29"/>
              <p:cNvSpPr>
                <a:spLocks noChangeShapeType="1"/>
              </p:cNvSpPr>
              <p:nvPr/>
            </p:nvSpPr>
            <p:spPr bwMode="auto">
              <a:xfrm>
                <a:off x="4555" y="1431"/>
                <a:ext cx="32" cy="0"/>
              </a:xfrm>
              <a:prstGeom prst="line">
                <a:avLst/>
              </a:prstGeom>
              <a:noFill/>
              <a:ln w="19080" cap="sq">
                <a:solidFill>
                  <a:srgbClr val="000000"/>
                </a:solidFill>
                <a:miter lim="800000"/>
                <a:headEnd/>
                <a:tailEnd/>
              </a:ln>
            </p:spPr>
            <p:txBody>
              <a:bodyPr/>
              <a:lstStyle/>
              <a:p>
                <a:endParaRPr lang="es-ES"/>
              </a:p>
            </p:txBody>
          </p:sp>
          <p:sp>
            <p:nvSpPr>
              <p:cNvPr id="1095" name="Line 30"/>
              <p:cNvSpPr>
                <a:spLocks noChangeShapeType="1"/>
              </p:cNvSpPr>
              <p:nvPr/>
            </p:nvSpPr>
            <p:spPr bwMode="auto">
              <a:xfrm>
                <a:off x="4699" y="1432"/>
                <a:ext cx="32" cy="0"/>
              </a:xfrm>
              <a:prstGeom prst="line">
                <a:avLst/>
              </a:prstGeom>
              <a:noFill/>
              <a:ln w="19080" cap="sq">
                <a:solidFill>
                  <a:srgbClr val="000000"/>
                </a:solidFill>
                <a:miter lim="800000"/>
                <a:headEnd/>
                <a:tailEnd/>
              </a:ln>
            </p:spPr>
            <p:txBody>
              <a:bodyPr/>
              <a:lstStyle/>
              <a:p>
                <a:endParaRPr lang="es-ES"/>
              </a:p>
            </p:txBody>
          </p:sp>
          <p:sp>
            <p:nvSpPr>
              <p:cNvPr id="1096" name="Line 31"/>
              <p:cNvSpPr>
                <a:spLocks noChangeShapeType="1"/>
              </p:cNvSpPr>
              <p:nvPr/>
            </p:nvSpPr>
            <p:spPr bwMode="auto">
              <a:xfrm>
                <a:off x="4605" y="1432"/>
                <a:ext cx="77" cy="0"/>
              </a:xfrm>
              <a:prstGeom prst="line">
                <a:avLst/>
              </a:prstGeom>
              <a:noFill/>
              <a:ln w="19080" cap="sq">
                <a:solidFill>
                  <a:srgbClr val="000000"/>
                </a:solidFill>
                <a:miter lim="800000"/>
                <a:headEnd/>
                <a:tailEnd/>
              </a:ln>
            </p:spPr>
            <p:txBody>
              <a:bodyPr/>
              <a:lstStyle/>
              <a:p>
                <a:endParaRPr lang="es-ES"/>
              </a:p>
            </p:txBody>
          </p:sp>
        </p:grpSp>
        <p:sp>
          <p:nvSpPr>
            <p:cNvPr id="1089" name="Rectangle 32"/>
            <p:cNvSpPr>
              <a:spLocks noChangeArrowheads="1"/>
            </p:cNvSpPr>
            <p:nvPr/>
          </p:nvSpPr>
          <p:spPr bwMode="auto">
            <a:xfrm>
              <a:off x="4852" y="1445"/>
              <a:ext cx="39" cy="35"/>
            </a:xfrm>
            <a:prstGeom prst="rect">
              <a:avLst/>
            </a:prstGeom>
            <a:noFill/>
            <a:ln w="9360" cap="sq">
              <a:solidFill>
                <a:srgbClr val="000000"/>
              </a:solidFill>
              <a:miter lim="800000"/>
              <a:headEnd/>
              <a:tailEnd/>
            </a:ln>
          </p:spPr>
          <p:txBody>
            <a:bodyPr wrap="none" anchor="ctr"/>
            <a:lstStyle/>
            <a:p>
              <a:endParaRPr lang="es-ES"/>
            </a:p>
          </p:txBody>
        </p:sp>
      </p:grpSp>
      <p:grpSp>
        <p:nvGrpSpPr>
          <p:cNvPr id="5" name="Group 33"/>
          <p:cNvGrpSpPr>
            <a:grpSpLocks/>
          </p:cNvGrpSpPr>
          <p:nvPr/>
        </p:nvGrpSpPr>
        <p:grpSpPr bwMode="auto">
          <a:xfrm>
            <a:off x="3487738" y="2184400"/>
            <a:ext cx="2136775" cy="263525"/>
            <a:chOff x="2197" y="1376"/>
            <a:chExt cx="1346" cy="166"/>
          </a:xfrm>
        </p:grpSpPr>
        <p:grpSp>
          <p:nvGrpSpPr>
            <p:cNvPr id="6" name="Group 34"/>
            <p:cNvGrpSpPr>
              <a:grpSpLocks/>
            </p:cNvGrpSpPr>
            <p:nvPr/>
          </p:nvGrpSpPr>
          <p:grpSpPr bwMode="auto">
            <a:xfrm>
              <a:off x="2197" y="1376"/>
              <a:ext cx="1346" cy="166"/>
              <a:chOff x="2197" y="1376"/>
              <a:chExt cx="1346" cy="166"/>
            </a:xfrm>
          </p:grpSpPr>
          <p:sp>
            <p:nvSpPr>
              <p:cNvPr id="1068" name="Rectangle 35"/>
              <p:cNvSpPr>
                <a:spLocks noChangeArrowheads="1"/>
              </p:cNvSpPr>
              <p:nvPr/>
            </p:nvSpPr>
            <p:spPr bwMode="auto">
              <a:xfrm>
                <a:off x="2197" y="1376"/>
                <a:ext cx="1346" cy="166"/>
              </a:xfrm>
              <a:prstGeom prst="rect">
                <a:avLst/>
              </a:prstGeom>
              <a:noFill/>
              <a:ln w="19080" cap="sq">
                <a:solidFill>
                  <a:srgbClr val="000000"/>
                </a:solidFill>
                <a:miter lim="800000"/>
                <a:headEnd/>
                <a:tailEnd/>
              </a:ln>
            </p:spPr>
            <p:txBody>
              <a:bodyPr wrap="none" anchor="ctr"/>
              <a:lstStyle/>
              <a:p>
                <a:endParaRPr lang="es-ES"/>
              </a:p>
            </p:txBody>
          </p:sp>
          <p:sp>
            <p:nvSpPr>
              <p:cNvPr id="1069" name="Oval 36"/>
              <p:cNvSpPr>
                <a:spLocks noChangeArrowheads="1"/>
              </p:cNvSpPr>
              <p:nvPr/>
            </p:nvSpPr>
            <p:spPr bwMode="auto">
              <a:xfrm>
                <a:off x="2212" y="1390"/>
                <a:ext cx="69" cy="59"/>
              </a:xfrm>
              <a:prstGeom prst="ellipse">
                <a:avLst/>
              </a:prstGeom>
              <a:solidFill>
                <a:srgbClr val="FFFFFF"/>
              </a:solidFill>
              <a:ln w="19080" cap="sq">
                <a:solidFill>
                  <a:srgbClr val="000000"/>
                </a:solidFill>
                <a:miter lim="800000"/>
                <a:headEnd/>
                <a:tailEnd/>
              </a:ln>
            </p:spPr>
            <p:txBody>
              <a:bodyPr wrap="none" anchor="ctr"/>
              <a:lstStyle/>
              <a:p>
                <a:endParaRPr lang="es-ES"/>
              </a:p>
            </p:txBody>
          </p:sp>
          <p:sp>
            <p:nvSpPr>
              <p:cNvPr id="1070" name="Line 37"/>
              <p:cNvSpPr>
                <a:spLocks noChangeShapeType="1"/>
              </p:cNvSpPr>
              <p:nvPr/>
            </p:nvSpPr>
            <p:spPr bwMode="auto">
              <a:xfrm flipH="1">
                <a:off x="2244" y="1390"/>
                <a:ext cx="5" cy="59"/>
              </a:xfrm>
              <a:prstGeom prst="line">
                <a:avLst/>
              </a:prstGeom>
              <a:noFill/>
              <a:ln w="19080" cap="sq">
                <a:solidFill>
                  <a:srgbClr val="000000"/>
                </a:solidFill>
                <a:miter lim="800000"/>
                <a:headEnd/>
                <a:tailEnd/>
              </a:ln>
            </p:spPr>
            <p:txBody>
              <a:bodyPr/>
              <a:lstStyle/>
              <a:p>
                <a:endParaRPr lang="es-ES"/>
              </a:p>
            </p:txBody>
          </p:sp>
          <p:sp>
            <p:nvSpPr>
              <p:cNvPr id="1071" name="Oval 38"/>
              <p:cNvSpPr>
                <a:spLocks noChangeArrowheads="1"/>
              </p:cNvSpPr>
              <p:nvPr/>
            </p:nvSpPr>
            <p:spPr bwMode="auto">
              <a:xfrm>
                <a:off x="3451" y="1393"/>
                <a:ext cx="69" cy="58"/>
              </a:xfrm>
              <a:prstGeom prst="ellipse">
                <a:avLst/>
              </a:prstGeom>
              <a:solidFill>
                <a:srgbClr val="FFFFFF"/>
              </a:solidFill>
              <a:ln w="19080" cap="sq">
                <a:solidFill>
                  <a:srgbClr val="000000"/>
                </a:solidFill>
                <a:miter lim="800000"/>
                <a:headEnd/>
                <a:tailEnd/>
              </a:ln>
            </p:spPr>
            <p:txBody>
              <a:bodyPr wrap="none" anchor="ctr"/>
              <a:lstStyle/>
              <a:p>
                <a:endParaRPr lang="es-ES"/>
              </a:p>
            </p:txBody>
          </p:sp>
          <p:sp>
            <p:nvSpPr>
              <p:cNvPr id="1072" name="Line 39"/>
              <p:cNvSpPr>
                <a:spLocks noChangeShapeType="1"/>
              </p:cNvSpPr>
              <p:nvPr/>
            </p:nvSpPr>
            <p:spPr bwMode="auto">
              <a:xfrm flipH="1">
                <a:off x="3483" y="1393"/>
                <a:ext cx="5" cy="58"/>
              </a:xfrm>
              <a:prstGeom prst="line">
                <a:avLst/>
              </a:prstGeom>
              <a:noFill/>
              <a:ln w="19080" cap="sq">
                <a:solidFill>
                  <a:srgbClr val="000000"/>
                </a:solidFill>
                <a:miter lim="800000"/>
                <a:headEnd/>
                <a:tailEnd/>
              </a:ln>
            </p:spPr>
            <p:txBody>
              <a:bodyPr/>
              <a:lstStyle/>
              <a:p>
                <a:endParaRPr lang="es-ES"/>
              </a:p>
            </p:txBody>
          </p:sp>
        </p:grpSp>
        <p:sp>
          <p:nvSpPr>
            <p:cNvPr id="1051" name="Oval 40"/>
            <p:cNvSpPr>
              <a:spLocks noChangeArrowheads="1"/>
            </p:cNvSpPr>
            <p:nvPr/>
          </p:nvSpPr>
          <p:spPr bwMode="auto">
            <a:xfrm>
              <a:off x="2995" y="1487"/>
              <a:ext cx="16" cy="13"/>
            </a:xfrm>
            <a:prstGeom prst="ellipse">
              <a:avLst/>
            </a:prstGeom>
            <a:solidFill>
              <a:srgbClr val="F5EBC1"/>
            </a:solidFill>
            <a:ln w="9360" cap="sq">
              <a:solidFill>
                <a:srgbClr val="000000"/>
              </a:solidFill>
              <a:miter lim="800000"/>
              <a:headEnd/>
              <a:tailEnd/>
            </a:ln>
          </p:spPr>
          <p:txBody>
            <a:bodyPr wrap="none" anchor="ctr"/>
            <a:lstStyle/>
            <a:p>
              <a:endParaRPr lang="es-ES"/>
            </a:p>
          </p:txBody>
        </p:sp>
        <p:sp>
          <p:nvSpPr>
            <p:cNvPr id="1052" name="Oval 41"/>
            <p:cNvSpPr>
              <a:spLocks noChangeArrowheads="1"/>
            </p:cNvSpPr>
            <p:nvPr/>
          </p:nvSpPr>
          <p:spPr bwMode="auto">
            <a:xfrm>
              <a:off x="3065" y="1487"/>
              <a:ext cx="17" cy="13"/>
            </a:xfrm>
            <a:prstGeom prst="ellipse">
              <a:avLst/>
            </a:prstGeom>
            <a:solidFill>
              <a:srgbClr val="F5EBC1"/>
            </a:solidFill>
            <a:ln w="9360" cap="sq">
              <a:solidFill>
                <a:srgbClr val="000000"/>
              </a:solidFill>
              <a:miter lim="800000"/>
              <a:headEnd/>
              <a:tailEnd/>
            </a:ln>
          </p:spPr>
          <p:txBody>
            <a:bodyPr wrap="none" anchor="ctr"/>
            <a:lstStyle/>
            <a:p>
              <a:endParaRPr lang="es-ES"/>
            </a:p>
          </p:txBody>
        </p:sp>
        <p:grpSp>
          <p:nvGrpSpPr>
            <p:cNvPr id="7" name="Group 42"/>
            <p:cNvGrpSpPr>
              <a:grpSpLocks/>
            </p:cNvGrpSpPr>
            <p:nvPr/>
          </p:nvGrpSpPr>
          <p:grpSpPr bwMode="auto">
            <a:xfrm>
              <a:off x="3136" y="1432"/>
              <a:ext cx="177" cy="55"/>
              <a:chOff x="3136" y="1432"/>
              <a:chExt cx="177" cy="55"/>
            </a:xfrm>
          </p:grpSpPr>
          <p:sp>
            <p:nvSpPr>
              <p:cNvPr id="1061" name="Line 43"/>
              <p:cNvSpPr>
                <a:spLocks noChangeShapeType="1"/>
              </p:cNvSpPr>
              <p:nvPr/>
            </p:nvSpPr>
            <p:spPr bwMode="auto">
              <a:xfrm>
                <a:off x="3225" y="1432"/>
                <a:ext cx="0" cy="54"/>
              </a:xfrm>
              <a:prstGeom prst="line">
                <a:avLst/>
              </a:prstGeom>
              <a:noFill/>
              <a:ln w="19080" cap="sq">
                <a:solidFill>
                  <a:srgbClr val="000000"/>
                </a:solidFill>
                <a:miter lim="800000"/>
                <a:headEnd/>
                <a:tailEnd/>
              </a:ln>
            </p:spPr>
            <p:txBody>
              <a:bodyPr/>
              <a:lstStyle/>
              <a:p>
                <a:endParaRPr lang="es-ES"/>
              </a:p>
            </p:txBody>
          </p:sp>
          <p:sp>
            <p:nvSpPr>
              <p:cNvPr id="1062" name="Line 44"/>
              <p:cNvSpPr>
                <a:spLocks noChangeShapeType="1"/>
              </p:cNvSpPr>
              <p:nvPr/>
            </p:nvSpPr>
            <p:spPr bwMode="auto">
              <a:xfrm>
                <a:off x="3137" y="1432"/>
                <a:ext cx="0" cy="55"/>
              </a:xfrm>
              <a:prstGeom prst="line">
                <a:avLst/>
              </a:prstGeom>
              <a:noFill/>
              <a:ln w="19080" cap="sq">
                <a:solidFill>
                  <a:srgbClr val="000000"/>
                </a:solidFill>
                <a:miter lim="800000"/>
                <a:headEnd/>
                <a:tailEnd/>
              </a:ln>
            </p:spPr>
            <p:txBody>
              <a:bodyPr/>
              <a:lstStyle/>
              <a:p>
                <a:endParaRPr lang="es-ES"/>
              </a:p>
            </p:txBody>
          </p:sp>
          <p:sp>
            <p:nvSpPr>
              <p:cNvPr id="1063" name="Line 45"/>
              <p:cNvSpPr>
                <a:spLocks noChangeShapeType="1"/>
              </p:cNvSpPr>
              <p:nvPr/>
            </p:nvSpPr>
            <p:spPr bwMode="auto">
              <a:xfrm>
                <a:off x="3313" y="1432"/>
                <a:ext cx="0" cy="55"/>
              </a:xfrm>
              <a:prstGeom prst="line">
                <a:avLst/>
              </a:prstGeom>
              <a:noFill/>
              <a:ln w="19080" cap="sq">
                <a:solidFill>
                  <a:srgbClr val="000000"/>
                </a:solidFill>
                <a:miter lim="800000"/>
                <a:headEnd/>
                <a:tailEnd/>
              </a:ln>
            </p:spPr>
            <p:txBody>
              <a:bodyPr/>
              <a:lstStyle/>
              <a:p>
                <a:endParaRPr lang="es-ES"/>
              </a:p>
            </p:txBody>
          </p:sp>
          <p:sp>
            <p:nvSpPr>
              <p:cNvPr id="1064" name="Line 46"/>
              <p:cNvSpPr>
                <a:spLocks noChangeShapeType="1"/>
              </p:cNvSpPr>
              <p:nvPr/>
            </p:nvSpPr>
            <p:spPr bwMode="auto">
              <a:xfrm>
                <a:off x="3136" y="1487"/>
                <a:ext cx="174" cy="0"/>
              </a:xfrm>
              <a:prstGeom prst="line">
                <a:avLst/>
              </a:prstGeom>
              <a:noFill/>
              <a:ln w="19080" cap="sq">
                <a:solidFill>
                  <a:srgbClr val="000000"/>
                </a:solidFill>
                <a:miter lim="800000"/>
                <a:headEnd/>
                <a:tailEnd/>
              </a:ln>
            </p:spPr>
            <p:txBody>
              <a:bodyPr/>
              <a:lstStyle/>
              <a:p>
                <a:endParaRPr lang="es-ES"/>
              </a:p>
            </p:txBody>
          </p:sp>
          <p:sp>
            <p:nvSpPr>
              <p:cNvPr id="1065" name="Line 47"/>
              <p:cNvSpPr>
                <a:spLocks noChangeShapeType="1"/>
              </p:cNvSpPr>
              <p:nvPr/>
            </p:nvSpPr>
            <p:spPr bwMode="auto">
              <a:xfrm>
                <a:off x="3136" y="1432"/>
                <a:ext cx="32" cy="0"/>
              </a:xfrm>
              <a:prstGeom prst="line">
                <a:avLst/>
              </a:prstGeom>
              <a:noFill/>
              <a:ln w="19080" cap="sq">
                <a:solidFill>
                  <a:srgbClr val="000000"/>
                </a:solidFill>
                <a:miter lim="800000"/>
                <a:headEnd/>
                <a:tailEnd/>
              </a:ln>
            </p:spPr>
            <p:txBody>
              <a:bodyPr/>
              <a:lstStyle/>
              <a:p>
                <a:endParaRPr lang="es-ES"/>
              </a:p>
            </p:txBody>
          </p:sp>
          <p:sp>
            <p:nvSpPr>
              <p:cNvPr id="1066" name="Line 48"/>
              <p:cNvSpPr>
                <a:spLocks noChangeShapeType="1"/>
              </p:cNvSpPr>
              <p:nvPr/>
            </p:nvSpPr>
            <p:spPr bwMode="auto">
              <a:xfrm>
                <a:off x="3280" y="1432"/>
                <a:ext cx="32" cy="0"/>
              </a:xfrm>
              <a:prstGeom prst="line">
                <a:avLst/>
              </a:prstGeom>
              <a:noFill/>
              <a:ln w="19080" cap="sq">
                <a:solidFill>
                  <a:srgbClr val="000000"/>
                </a:solidFill>
                <a:miter lim="800000"/>
                <a:headEnd/>
                <a:tailEnd/>
              </a:ln>
            </p:spPr>
            <p:txBody>
              <a:bodyPr/>
              <a:lstStyle/>
              <a:p>
                <a:endParaRPr lang="es-ES"/>
              </a:p>
            </p:txBody>
          </p:sp>
          <p:sp>
            <p:nvSpPr>
              <p:cNvPr id="1067" name="Line 49"/>
              <p:cNvSpPr>
                <a:spLocks noChangeShapeType="1"/>
              </p:cNvSpPr>
              <p:nvPr/>
            </p:nvSpPr>
            <p:spPr bwMode="auto">
              <a:xfrm>
                <a:off x="3187" y="1432"/>
                <a:ext cx="77" cy="0"/>
              </a:xfrm>
              <a:prstGeom prst="line">
                <a:avLst/>
              </a:prstGeom>
              <a:noFill/>
              <a:ln w="19080" cap="sq">
                <a:solidFill>
                  <a:srgbClr val="000000"/>
                </a:solidFill>
                <a:miter lim="800000"/>
                <a:headEnd/>
                <a:tailEnd/>
              </a:ln>
            </p:spPr>
            <p:txBody>
              <a:bodyPr/>
              <a:lstStyle/>
              <a:p>
                <a:endParaRPr lang="es-ES"/>
              </a:p>
            </p:txBody>
          </p:sp>
        </p:grpSp>
        <p:sp>
          <p:nvSpPr>
            <p:cNvPr id="1054" name="Oval 50"/>
            <p:cNvSpPr>
              <a:spLocks noChangeArrowheads="1"/>
            </p:cNvSpPr>
            <p:nvPr/>
          </p:nvSpPr>
          <p:spPr bwMode="auto">
            <a:xfrm>
              <a:off x="2569" y="1445"/>
              <a:ext cx="16" cy="24"/>
            </a:xfrm>
            <a:prstGeom prst="ellipse">
              <a:avLst/>
            </a:prstGeom>
            <a:noFill/>
            <a:ln w="9360" cap="sq">
              <a:solidFill>
                <a:srgbClr val="000000"/>
              </a:solidFill>
              <a:miter lim="800000"/>
              <a:headEnd/>
              <a:tailEnd/>
            </a:ln>
          </p:spPr>
          <p:txBody>
            <a:bodyPr wrap="none" anchor="ctr"/>
            <a:lstStyle/>
            <a:p>
              <a:endParaRPr lang="es-ES"/>
            </a:p>
          </p:txBody>
        </p:sp>
        <p:sp>
          <p:nvSpPr>
            <p:cNvPr id="1055" name="Oval 51"/>
            <p:cNvSpPr>
              <a:spLocks noChangeArrowheads="1"/>
            </p:cNvSpPr>
            <p:nvPr/>
          </p:nvSpPr>
          <p:spPr bwMode="auto">
            <a:xfrm>
              <a:off x="2640" y="1445"/>
              <a:ext cx="17" cy="24"/>
            </a:xfrm>
            <a:prstGeom prst="ellipse">
              <a:avLst/>
            </a:prstGeom>
            <a:noFill/>
            <a:ln w="9360" cap="sq">
              <a:solidFill>
                <a:srgbClr val="000000"/>
              </a:solidFill>
              <a:miter lim="800000"/>
              <a:headEnd/>
              <a:tailEnd/>
            </a:ln>
          </p:spPr>
          <p:txBody>
            <a:bodyPr wrap="none" anchor="ctr"/>
            <a:lstStyle/>
            <a:p>
              <a:endParaRPr lang="es-ES"/>
            </a:p>
          </p:txBody>
        </p:sp>
        <p:sp>
          <p:nvSpPr>
            <p:cNvPr id="1056" name="Oval 52"/>
            <p:cNvSpPr>
              <a:spLocks noChangeArrowheads="1"/>
            </p:cNvSpPr>
            <p:nvPr/>
          </p:nvSpPr>
          <p:spPr bwMode="auto">
            <a:xfrm>
              <a:off x="2498" y="1445"/>
              <a:ext cx="17" cy="24"/>
            </a:xfrm>
            <a:prstGeom prst="ellipse">
              <a:avLst/>
            </a:prstGeom>
            <a:noFill/>
            <a:ln w="9360" cap="sq">
              <a:solidFill>
                <a:srgbClr val="000000"/>
              </a:solidFill>
              <a:miter lim="800000"/>
              <a:headEnd/>
              <a:tailEnd/>
            </a:ln>
          </p:spPr>
          <p:txBody>
            <a:bodyPr wrap="none" anchor="ctr"/>
            <a:lstStyle/>
            <a:p>
              <a:endParaRPr lang="es-ES"/>
            </a:p>
          </p:txBody>
        </p:sp>
        <p:sp>
          <p:nvSpPr>
            <p:cNvPr id="1057" name="Oval 53"/>
            <p:cNvSpPr>
              <a:spLocks noChangeArrowheads="1"/>
            </p:cNvSpPr>
            <p:nvPr/>
          </p:nvSpPr>
          <p:spPr bwMode="auto">
            <a:xfrm>
              <a:off x="2711" y="1445"/>
              <a:ext cx="17" cy="24"/>
            </a:xfrm>
            <a:prstGeom prst="ellipse">
              <a:avLst/>
            </a:prstGeom>
            <a:noFill/>
            <a:ln w="9360" cap="sq">
              <a:solidFill>
                <a:srgbClr val="000000"/>
              </a:solidFill>
              <a:miter lim="800000"/>
              <a:headEnd/>
              <a:tailEnd/>
            </a:ln>
          </p:spPr>
          <p:txBody>
            <a:bodyPr wrap="none" anchor="ctr"/>
            <a:lstStyle/>
            <a:p>
              <a:endParaRPr lang="es-ES"/>
            </a:p>
          </p:txBody>
        </p:sp>
        <p:sp>
          <p:nvSpPr>
            <p:cNvPr id="1058" name="Oval 54"/>
            <p:cNvSpPr>
              <a:spLocks noChangeArrowheads="1"/>
            </p:cNvSpPr>
            <p:nvPr/>
          </p:nvSpPr>
          <p:spPr bwMode="auto">
            <a:xfrm>
              <a:off x="2853" y="1445"/>
              <a:ext cx="17" cy="24"/>
            </a:xfrm>
            <a:prstGeom prst="ellipse">
              <a:avLst/>
            </a:prstGeom>
            <a:noFill/>
            <a:ln w="9360" cap="sq">
              <a:solidFill>
                <a:srgbClr val="000000"/>
              </a:solidFill>
              <a:miter lim="800000"/>
              <a:headEnd/>
              <a:tailEnd/>
            </a:ln>
          </p:spPr>
          <p:txBody>
            <a:bodyPr wrap="none" anchor="ctr"/>
            <a:lstStyle/>
            <a:p>
              <a:endParaRPr lang="es-ES"/>
            </a:p>
          </p:txBody>
        </p:sp>
        <p:sp>
          <p:nvSpPr>
            <p:cNvPr id="1059" name="Oval 55"/>
            <p:cNvSpPr>
              <a:spLocks noChangeArrowheads="1"/>
            </p:cNvSpPr>
            <p:nvPr/>
          </p:nvSpPr>
          <p:spPr bwMode="auto">
            <a:xfrm>
              <a:off x="2924" y="1445"/>
              <a:ext cx="17" cy="24"/>
            </a:xfrm>
            <a:prstGeom prst="ellipse">
              <a:avLst/>
            </a:prstGeom>
            <a:noFill/>
            <a:ln w="9360" cap="sq">
              <a:solidFill>
                <a:srgbClr val="000000"/>
              </a:solidFill>
              <a:miter lim="800000"/>
              <a:headEnd/>
              <a:tailEnd/>
            </a:ln>
          </p:spPr>
          <p:txBody>
            <a:bodyPr wrap="none" anchor="ctr"/>
            <a:lstStyle/>
            <a:p>
              <a:endParaRPr lang="es-ES"/>
            </a:p>
          </p:txBody>
        </p:sp>
        <p:sp>
          <p:nvSpPr>
            <p:cNvPr id="1060" name="Oval 56"/>
            <p:cNvSpPr>
              <a:spLocks noChangeArrowheads="1"/>
            </p:cNvSpPr>
            <p:nvPr/>
          </p:nvSpPr>
          <p:spPr bwMode="auto">
            <a:xfrm>
              <a:off x="2782" y="1445"/>
              <a:ext cx="16" cy="24"/>
            </a:xfrm>
            <a:prstGeom prst="ellipse">
              <a:avLst/>
            </a:prstGeom>
            <a:noFill/>
            <a:ln w="9360" cap="sq">
              <a:solidFill>
                <a:srgbClr val="000000"/>
              </a:solidFill>
              <a:miter lim="800000"/>
              <a:headEnd/>
              <a:tailEnd/>
            </a:ln>
          </p:spPr>
          <p:txBody>
            <a:bodyPr wrap="none" anchor="ctr"/>
            <a:lstStyle/>
            <a:p>
              <a:endParaRPr lang="es-ES"/>
            </a:p>
          </p:txBody>
        </p:sp>
      </p:grpSp>
      <p:sp>
        <p:nvSpPr>
          <p:cNvPr id="1030" name="AutoShape 57"/>
          <p:cNvSpPr>
            <a:spLocks/>
          </p:cNvSpPr>
          <p:nvPr/>
        </p:nvSpPr>
        <p:spPr bwMode="auto">
          <a:xfrm rot="-5400000">
            <a:off x="4871243" y="2628107"/>
            <a:ext cx="265113" cy="1720850"/>
          </a:xfrm>
          <a:prstGeom prst="leftBrace">
            <a:avLst>
              <a:gd name="adj1" fmla="val 54092"/>
              <a:gd name="adj2" fmla="val 50000"/>
            </a:avLst>
          </a:prstGeom>
          <a:noFill/>
          <a:ln w="25560" cap="sq">
            <a:solidFill>
              <a:srgbClr val="FF6600"/>
            </a:solidFill>
            <a:miter lim="800000"/>
            <a:headEnd/>
            <a:tailEnd/>
          </a:ln>
        </p:spPr>
        <p:txBody>
          <a:bodyPr wrap="none" anchor="ctr"/>
          <a:lstStyle/>
          <a:p>
            <a:endParaRPr lang="es-ES"/>
          </a:p>
        </p:txBody>
      </p:sp>
      <p:sp>
        <p:nvSpPr>
          <p:cNvPr id="1031" name="AutoShape 58"/>
          <p:cNvSpPr>
            <a:spLocks/>
          </p:cNvSpPr>
          <p:nvPr/>
        </p:nvSpPr>
        <p:spPr bwMode="auto">
          <a:xfrm rot="-5400000">
            <a:off x="6966743" y="2628107"/>
            <a:ext cx="265113" cy="1720850"/>
          </a:xfrm>
          <a:prstGeom prst="leftBrace">
            <a:avLst>
              <a:gd name="adj1" fmla="val 54092"/>
              <a:gd name="adj2" fmla="val 50000"/>
            </a:avLst>
          </a:prstGeom>
          <a:noFill/>
          <a:ln w="25560" cap="sq">
            <a:solidFill>
              <a:srgbClr val="FF6600"/>
            </a:solidFill>
            <a:miter lim="800000"/>
            <a:headEnd/>
            <a:tailEnd/>
          </a:ln>
        </p:spPr>
        <p:txBody>
          <a:bodyPr wrap="none" anchor="ctr"/>
          <a:lstStyle/>
          <a:p>
            <a:endParaRPr lang="es-ES"/>
          </a:p>
        </p:txBody>
      </p:sp>
      <p:sp>
        <p:nvSpPr>
          <p:cNvPr id="1032" name="Text Box 59"/>
          <p:cNvSpPr txBox="1">
            <a:spLocks noChangeArrowheads="1"/>
          </p:cNvSpPr>
          <p:nvPr/>
        </p:nvSpPr>
        <p:spPr bwMode="auto">
          <a:xfrm>
            <a:off x="4486275" y="3806825"/>
            <a:ext cx="874713" cy="703263"/>
          </a:xfrm>
          <a:prstGeom prst="rect">
            <a:avLst/>
          </a:prstGeom>
          <a:noFill/>
          <a:ln w="9525">
            <a:noFill/>
            <a:round/>
            <a:headEnd/>
            <a:tailEnd/>
          </a:ln>
        </p:spPr>
        <p:txBody>
          <a:bodyPr wrap="none"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0000"/>
                </a:solidFill>
                <a:latin typeface="Arial" charset="0"/>
              </a:rPr>
              <a:t>VLAN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0000"/>
                </a:solidFill>
                <a:latin typeface="Arial" charset="0"/>
              </a:rPr>
              <a:t>roja</a:t>
            </a:r>
          </a:p>
        </p:txBody>
      </p:sp>
      <p:sp>
        <p:nvSpPr>
          <p:cNvPr id="1033" name="Text Box 60"/>
          <p:cNvSpPr txBox="1">
            <a:spLocks noChangeArrowheads="1"/>
          </p:cNvSpPr>
          <p:nvPr/>
        </p:nvSpPr>
        <p:spPr bwMode="auto">
          <a:xfrm>
            <a:off x="6642100" y="3806825"/>
            <a:ext cx="874713" cy="703263"/>
          </a:xfrm>
          <a:prstGeom prst="rect">
            <a:avLst/>
          </a:prstGeom>
          <a:noFill/>
          <a:ln w="9525">
            <a:noFill/>
            <a:round/>
            <a:headEnd/>
            <a:tailEnd/>
          </a:ln>
        </p:spPr>
        <p:txBody>
          <a:bodyPr wrap="none"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CC00"/>
                </a:solidFill>
                <a:latin typeface="Arial" charset="0"/>
              </a:rPr>
              <a:t>VLAN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CC00"/>
                </a:solidFill>
                <a:latin typeface="Arial" charset="0"/>
              </a:rPr>
              <a:t>azul</a:t>
            </a:r>
          </a:p>
        </p:txBody>
      </p:sp>
      <p:graphicFrame>
        <p:nvGraphicFramePr>
          <p:cNvPr id="1026" name="Object 61"/>
          <p:cNvGraphicFramePr>
            <a:graphicFrameLocks noChangeAspect="1"/>
          </p:cNvGraphicFramePr>
          <p:nvPr>
            <p:extLst>
              <p:ext uri="{D42A27DB-BD31-4B8C-83A1-F6EECF244321}">
                <p14:modId xmlns:p14="http://schemas.microsoft.com/office/powerpoint/2010/main" val="1276161447"/>
              </p:ext>
            </p:extLst>
          </p:nvPr>
        </p:nvGraphicFramePr>
        <p:xfrm>
          <a:off x="1403350" y="1863725"/>
          <a:ext cx="7740650" cy="2798763"/>
        </p:xfrm>
        <a:graphic>
          <a:graphicData uri="http://schemas.openxmlformats.org/presentationml/2006/ole">
            <mc:AlternateContent xmlns:mc="http://schemas.openxmlformats.org/markup-compatibility/2006">
              <mc:Choice xmlns:v="urn:schemas-microsoft-com:vml" Requires="v">
                <p:oleObj spid="_x0000_s22548" r:id="rId4" imgW="1839240" imgH="665280" progId="">
                  <p:embed/>
                </p:oleObj>
              </mc:Choice>
              <mc:Fallback>
                <p:oleObj r:id="rId4" imgW="1839240" imgH="665280" progId="">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863725"/>
                        <a:ext cx="7740650" cy="27987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8" name="Group 62"/>
          <p:cNvGrpSpPr>
            <a:grpSpLocks/>
          </p:cNvGrpSpPr>
          <p:nvPr/>
        </p:nvGrpSpPr>
        <p:grpSpPr bwMode="auto">
          <a:xfrm>
            <a:off x="4856163" y="3260725"/>
            <a:ext cx="3048000" cy="2312988"/>
            <a:chOff x="3059" y="2054"/>
            <a:chExt cx="1920" cy="1457"/>
          </a:xfrm>
        </p:grpSpPr>
        <p:grpSp>
          <p:nvGrpSpPr>
            <p:cNvPr id="9" name="Group 63"/>
            <p:cNvGrpSpPr>
              <a:grpSpLocks/>
            </p:cNvGrpSpPr>
            <p:nvPr/>
          </p:nvGrpSpPr>
          <p:grpSpPr bwMode="auto">
            <a:xfrm>
              <a:off x="3059" y="2054"/>
              <a:ext cx="1920" cy="1457"/>
              <a:chOff x="3059" y="2054"/>
              <a:chExt cx="1920" cy="1457"/>
            </a:xfrm>
          </p:grpSpPr>
          <p:grpSp>
            <p:nvGrpSpPr>
              <p:cNvPr id="10" name="Group 64"/>
              <p:cNvGrpSpPr>
                <a:grpSpLocks/>
              </p:cNvGrpSpPr>
              <p:nvPr/>
            </p:nvGrpSpPr>
            <p:grpSpPr bwMode="auto">
              <a:xfrm>
                <a:off x="3759" y="2054"/>
                <a:ext cx="166" cy="625"/>
                <a:chOff x="3759" y="2054"/>
                <a:chExt cx="166" cy="625"/>
              </a:xfrm>
            </p:grpSpPr>
            <p:sp>
              <p:nvSpPr>
                <p:cNvPr id="1047" name="Line 65"/>
                <p:cNvSpPr>
                  <a:spLocks noChangeShapeType="1"/>
                </p:cNvSpPr>
                <p:nvPr/>
              </p:nvSpPr>
              <p:spPr bwMode="auto">
                <a:xfrm>
                  <a:off x="3759" y="2054"/>
                  <a:ext cx="0" cy="624"/>
                </a:xfrm>
                <a:prstGeom prst="line">
                  <a:avLst/>
                </a:prstGeom>
                <a:noFill/>
                <a:ln w="25560" cap="sq">
                  <a:solidFill>
                    <a:srgbClr val="000000"/>
                  </a:solidFill>
                  <a:miter lim="800000"/>
                  <a:headEnd/>
                  <a:tailEnd/>
                </a:ln>
              </p:spPr>
              <p:txBody>
                <a:bodyPr/>
                <a:lstStyle/>
                <a:p>
                  <a:endParaRPr lang="es-ES"/>
                </a:p>
              </p:txBody>
            </p:sp>
            <p:sp>
              <p:nvSpPr>
                <p:cNvPr id="1048" name="Line 66"/>
                <p:cNvSpPr>
                  <a:spLocks noChangeShapeType="1"/>
                </p:cNvSpPr>
                <p:nvPr/>
              </p:nvSpPr>
              <p:spPr bwMode="auto">
                <a:xfrm>
                  <a:off x="3925" y="2054"/>
                  <a:ext cx="0" cy="624"/>
                </a:xfrm>
                <a:prstGeom prst="line">
                  <a:avLst/>
                </a:prstGeom>
                <a:noFill/>
                <a:ln w="25560" cap="sq">
                  <a:solidFill>
                    <a:srgbClr val="000000"/>
                  </a:solidFill>
                  <a:miter lim="800000"/>
                  <a:headEnd/>
                  <a:tailEnd/>
                </a:ln>
              </p:spPr>
              <p:txBody>
                <a:bodyPr/>
                <a:lstStyle/>
                <a:p>
                  <a:endParaRPr lang="es-ES"/>
                </a:p>
              </p:txBody>
            </p:sp>
            <p:sp>
              <p:nvSpPr>
                <p:cNvPr id="1049" name="Line 67"/>
                <p:cNvSpPr>
                  <a:spLocks noChangeShapeType="1"/>
                </p:cNvSpPr>
                <p:nvPr/>
              </p:nvSpPr>
              <p:spPr bwMode="auto">
                <a:xfrm>
                  <a:off x="3759" y="2679"/>
                  <a:ext cx="165" cy="0"/>
                </a:xfrm>
                <a:prstGeom prst="line">
                  <a:avLst/>
                </a:prstGeom>
                <a:noFill/>
                <a:ln w="25560" cap="sq">
                  <a:solidFill>
                    <a:srgbClr val="000000"/>
                  </a:solidFill>
                  <a:miter lim="800000"/>
                  <a:headEnd/>
                  <a:tailEnd/>
                </a:ln>
              </p:spPr>
              <p:txBody>
                <a:bodyPr/>
                <a:lstStyle/>
                <a:p>
                  <a:endParaRPr lang="es-ES"/>
                </a:p>
              </p:txBody>
            </p:sp>
          </p:grpSp>
          <p:sp>
            <p:nvSpPr>
              <p:cNvPr id="1045" name="Text Box 68"/>
              <p:cNvSpPr txBox="1">
                <a:spLocks noChangeArrowheads="1"/>
              </p:cNvSpPr>
              <p:nvPr/>
            </p:nvSpPr>
            <p:spPr bwMode="auto">
              <a:xfrm>
                <a:off x="3059" y="3261"/>
                <a:ext cx="1920" cy="250"/>
              </a:xfrm>
              <a:prstGeom prst="rect">
                <a:avLst/>
              </a:prstGeom>
              <a:noFill/>
              <a:ln w="9525">
                <a:noFill/>
                <a:round/>
                <a:headEnd/>
                <a:tailEnd/>
              </a:ln>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latin typeface="Times New Roman" pitchFamily="16" charset="0"/>
                  </a:rPr>
                  <a:t>     </a:t>
                </a:r>
                <a:r>
                  <a:rPr lang="es-ES" sz="2000">
                    <a:solidFill>
                      <a:srgbClr val="000000"/>
                    </a:solidFill>
                    <a:latin typeface="Arial" charset="0"/>
                  </a:rPr>
                  <a:t>Conexión roja-amarilla</a:t>
                </a:r>
              </a:p>
            </p:txBody>
          </p:sp>
          <p:sp>
            <p:nvSpPr>
              <p:cNvPr id="1046" name="Line 69"/>
              <p:cNvSpPr>
                <a:spLocks noChangeShapeType="1"/>
              </p:cNvSpPr>
              <p:nvPr/>
            </p:nvSpPr>
            <p:spPr bwMode="auto">
              <a:xfrm flipV="1">
                <a:off x="3842" y="2760"/>
                <a:ext cx="0" cy="461"/>
              </a:xfrm>
              <a:prstGeom prst="line">
                <a:avLst/>
              </a:prstGeom>
              <a:noFill/>
              <a:ln w="9360" cap="sq">
                <a:solidFill>
                  <a:srgbClr val="000000"/>
                </a:solidFill>
                <a:miter lim="800000"/>
                <a:headEnd/>
                <a:tailEnd type="triangle" w="med" len="med"/>
              </a:ln>
            </p:spPr>
            <p:txBody>
              <a:bodyPr/>
              <a:lstStyle/>
              <a:p>
                <a:endParaRPr lang="es-ES"/>
              </a:p>
            </p:txBody>
          </p:sp>
        </p:grpSp>
        <p:pic>
          <p:nvPicPr>
            <p:cNvPr id="1043" name="Picture 70"/>
            <p:cNvPicPr>
              <a:picLocks noChangeAspect="1" noChangeArrowheads="1"/>
            </p:cNvPicPr>
            <p:nvPr/>
          </p:nvPicPr>
          <p:blipFill>
            <a:blip r:embed="rId6"/>
            <a:srcRect/>
            <a:stretch>
              <a:fillRect/>
            </a:stretch>
          </p:blipFill>
          <p:spPr bwMode="auto">
            <a:xfrm>
              <a:off x="3634" y="2403"/>
              <a:ext cx="498" cy="409"/>
            </a:xfrm>
            <a:prstGeom prst="rect">
              <a:avLst/>
            </a:prstGeom>
            <a:noFill/>
            <a:ln w="9525">
              <a:noFill/>
              <a:round/>
              <a:headEnd/>
              <a:tailEnd/>
            </a:ln>
          </p:spPr>
        </p:pic>
      </p:grpSp>
      <p:sp>
        <p:nvSpPr>
          <p:cNvPr id="66631" name="Rectangle 71"/>
          <p:cNvSpPr>
            <a:spLocks noChangeArrowheads="1"/>
          </p:cNvSpPr>
          <p:nvPr/>
        </p:nvSpPr>
        <p:spPr bwMode="auto">
          <a:xfrm>
            <a:off x="1900238" y="204788"/>
            <a:ext cx="7167562" cy="727075"/>
          </a:xfrm>
          <a:prstGeom prst="rect">
            <a:avLst/>
          </a:prstGeom>
          <a:noFill/>
          <a:ln w="9525">
            <a:noFill/>
            <a:round/>
            <a:headEnd/>
            <a:tailEnd/>
          </a:ln>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FFFFFF"/>
                </a:solidFill>
                <a:latin typeface="Verdana" pitchFamily="32" charset="0"/>
              </a:rPr>
              <a:t>LAN y Ethernet</a:t>
            </a:r>
          </a:p>
        </p:txBody>
      </p:sp>
      <p:sp>
        <p:nvSpPr>
          <p:cNvPr id="66632" name="Text Box 72"/>
          <p:cNvSpPr txBox="1">
            <a:spLocks noChangeArrowheads="1"/>
          </p:cNvSpPr>
          <p:nvPr/>
        </p:nvSpPr>
        <p:spPr bwMode="auto">
          <a:xfrm>
            <a:off x="1781175" y="688975"/>
            <a:ext cx="7131050" cy="523875"/>
          </a:xfrm>
          <a:prstGeom prst="rect">
            <a:avLst/>
          </a:prstGeom>
          <a:noFill/>
          <a:ln w="9525">
            <a:noFill/>
            <a:round/>
            <a:headEnd/>
            <a:tailEnd/>
          </a:ln>
        </p:spPr>
        <p:txBody>
          <a:bodyPr lIns="90000" tIns="46800" rIns="90000" bIns="46800"/>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D4876C"/>
                </a:solidFill>
                <a:latin typeface="Verdana" pitchFamily="32" charset="0"/>
              </a:rPr>
              <a:t>VLAN</a:t>
            </a:r>
          </a:p>
        </p:txBody>
      </p:sp>
      <p:grpSp>
        <p:nvGrpSpPr>
          <p:cNvPr id="79" name="Group 4"/>
          <p:cNvGrpSpPr>
            <a:grpSpLocks/>
          </p:cNvGrpSpPr>
          <p:nvPr/>
        </p:nvGrpSpPr>
        <p:grpSpPr bwMode="auto">
          <a:xfrm>
            <a:off x="53975" y="1258888"/>
            <a:ext cx="1749425" cy="420687"/>
            <a:chOff x="34" y="793"/>
            <a:chExt cx="1102" cy="265"/>
          </a:xfrm>
        </p:grpSpPr>
        <p:grpSp>
          <p:nvGrpSpPr>
            <p:cNvPr id="80" name="Group 5"/>
            <p:cNvGrpSpPr>
              <a:grpSpLocks/>
            </p:cNvGrpSpPr>
            <p:nvPr/>
          </p:nvGrpSpPr>
          <p:grpSpPr bwMode="auto">
            <a:xfrm>
              <a:off x="81" y="863"/>
              <a:ext cx="1055" cy="195"/>
              <a:chOff x="81" y="863"/>
              <a:chExt cx="1055" cy="195"/>
            </a:xfrm>
          </p:grpSpPr>
          <p:sp>
            <p:nvSpPr>
              <p:cNvPr id="82" name="AutoShape 6"/>
              <p:cNvSpPr>
                <a:spLocks noChangeArrowheads="1"/>
              </p:cNvSpPr>
              <p:nvPr/>
            </p:nvSpPr>
            <p:spPr bwMode="auto">
              <a:xfrm>
                <a:off x="84" y="885"/>
                <a:ext cx="1013" cy="148"/>
              </a:xfrm>
              <a:prstGeom prst="roundRect">
                <a:avLst>
                  <a:gd name="adj" fmla="val 16667"/>
                </a:avLst>
              </a:prstGeom>
              <a:solidFill>
                <a:srgbClr val="FFFFCC">
                  <a:alpha val="79999"/>
                </a:srgbClr>
              </a:solidFill>
              <a:ln w="12600" cap="sq">
                <a:solidFill>
                  <a:srgbClr val="FFFFFF"/>
                </a:solidFill>
                <a:miter lim="800000"/>
                <a:headEnd/>
                <a:tailEnd/>
              </a:ln>
            </p:spPr>
            <p:txBody>
              <a:bodyPr wrap="none" anchor="ctr"/>
              <a:lstStyle/>
              <a:p>
                <a:endParaRPr lang="es-ES"/>
              </a:p>
            </p:txBody>
          </p:sp>
          <p:sp>
            <p:nvSpPr>
              <p:cNvPr id="83" name="Text Box 7"/>
              <p:cNvSpPr txBox="1">
                <a:spLocks noChangeArrowheads="1"/>
              </p:cNvSpPr>
              <p:nvPr/>
            </p:nvSpPr>
            <p:spPr bwMode="auto">
              <a:xfrm>
                <a:off x="81" y="863"/>
                <a:ext cx="1055" cy="195"/>
              </a:xfrm>
              <a:prstGeom prst="rect">
                <a:avLst/>
              </a:prstGeom>
              <a:noFill/>
              <a:ln w="9525">
                <a:noFill/>
                <a:round/>
                <a:headEnd/>
                <a:tailEnd/>
              </a:ln>
            </p:spPr>
            <p:txBody>
              <a:bodyPr lIns="90000" tIns="46800" rIns="90000" bIns="46800">
                <a:spAutoFit/>
              </a:bodyPr>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dirty="0" smtClean="0">
                    <a:solidFill>
                      <a:srgbClr val="006699"/>
                    </a:solidFill>
                    <a:latin typeface="Verdana" pitchFamily="32" charset="0"/>
                  </a:rPr>
                  <a:t>Tecnologías</a:t>
                </a:r>
                <a:endParaRPr lang="es-ES" sz="1400" dirty="0">
                  <a:solidFill>
                    <a:srgbClr val="006699"/>
                  </a:solidFill>
                  <a:latin typeface="Verdana" pitchFamily="32" charset="0"/>
                </a:endParaRPr>
              </a:p>
            </p:txBody>
          </p:sp>
        </p:grpSp>
        <p:sp>
          <p:nvSpPr>
            <p:cNvPr id="81" name="Freeform 8"/>
            <p:cNvSpPr>
              <a:spLocks noChangeArrowheads="1"/>
            </p:cNvSpPr>
            <p:nvPr/>
          </p:nvSpPr>
          <p:spPr bwMode="auto">
            <a:xfrm>
              <a:off x="34" y="793"/>
              <a:ext cx="206" cy="161"/>
            </a:xfrm>
            <a:custGeom>
              <a:avLst/>
              <a:gdLst>
                <a:gd name="T0" fmla="*/ 203 w 207"/>
                <a:gd name="T1" fmla="*/ 0 h 162"/>
                <a:gd name="T2" fmla="*/ 0 w 207"/>
                <a:gd name="T3" fmla="*/ 0 h 162"/>
                <a:gd name="T4" fmla="*/ 0 w 207"/>
                <a:gd name="T5" fmla="*/ 158 h 162"/>
                <a:gd name="T6" fmla="*/ 48 w 207"/>
                <a:gd name="T7" fmla="*/ 158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600" cap="sq">
              <a:solidFill>
                <a:srgbClr val="FFFFFF"/>
              </a:solidFill>
              <a:round/>
              <a:headEnd/>
              <a:tailEnd/>
            </a:ln>
          </p:spPr>
          <p:txBody>
            <a:bodyPr wrap="none" anchor="ctr"/>
            <a:lstStyle/>
            <a:p>
              <a:endParaRPr lang="es-ES"/>
            </a:p>
          </p:txBody>
        </p:sp>
      </p:grpSp>
      <p:sp>
        <p:nvSpPr>
          <p:cNvPr id="11" name="CuadroTexto 10"/>
          <p:cNvSpPr txBox="1"/>
          <p:nvPr/>
        </p:nvSpPr>
        <p:spPr>
          <a:xfrm>
            <a:off x="6563249" y="3726290"/>
            <a:ext cx="1335628" cy="830997"/>
          </a:xfrm>
          <a:prstGeom prst="rect">
            <a:avLst/>
          </a:prstGeom>
          <a:solidFill>
            <a:schemeClr val="bg1"/>
          </a:solidFill>
        </p:spPr>
        <p:txBody>
          <a:bodyPr wrap="square" rtlCol="0">
            <a:spAutoFit/>
          </a:bodyPr>
          <a:lstStyle/>
          <a:p>
            <a:pPr algn="ctr"/>
            <a:r>
              <a:rPr lang="es-ES" b="1" dirty="0" smtClean="0">
                <a:solidFill>
                  <a:srgbClr val="FFFF00"/>
                </a:solidFill>
                <a:latin typeface="Arial" panose="020B0604020202020204" pitchFamily="34" charset="0"/>
                <a:cs typeface="Arial" panose="020B0604020202020204" pitchFamily="34" charset="0"/>
              </a:rPr>
              <a:t>VLAN</a:t>
            </a:r>
          </a:p>
          <a:p>
            <a:pPr algn="ctr"/>
            <a:r>
              <a:rPr lang="es-ES" b="1" dirty="0" smtClean="0">
                <a:solidFill>
                  <a:srgbClr val="FFFF00"/>
                </a:solidFill>
                <a:latin typeface="Arial" panose="020B0604020202020204" pitchFamily="34" charset="0"/>
                <a:cs typeface="Arial" panose="020B0604020202020204" pitchFamily="34" charset="0"/>
              </a:rPr>
              <a:t>amarilla</a:t>
            </a:r>
            <a:endParaRPr lang="es-ES_tradnl" b="1" dirty="0">
              <a:solidFill>
                <a:srgbClr val="FFFF00"/>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8"/>
                                        </p:tgtEl>
                                        <p:attrNameLst>
                                          <p:attrName>style.visibility</p:attrName>
                                        </p:attrNameLst>
                                      </p:cBhvr>
                                      <p:to>
                                        <p:strVal val="visible"/>
                                      </p:to>
                                    </p:set>
                                  </p:childTnLst>
                                </p:cTn>
                              </p:par>
                              <p:par>
                                <p:cTn id="7" presetID="26" presetClass="emph" fill="hold" nodeType="withEffect">
                                  <p:stCondLst>
                                    <p:cond delay="0"/>
                                  </p:stCondLst>
                                  <p:childTnLst>
                                    <p:animEffect transition="out" filter="fade">
                                      <p:cBhvr additive="repl">
                                        <p:cTn id="8" dur="1000"/>
                                        <p:tgtEl>
                                          <p:spTgt spid="66631"/>
                                        </p:tgtEl>
                                      </p:cBhvr>
                                    </p:animEffect>
                                    <p:animScale>
                                      <p:cBhvr additive="repl">
                                        <p:cTn id="9" dur="500" autoRev="1" fill="hold"/>
                                        <p:tgtEl>
                                          <p:spTgt spid="66631"/>
                                        </p:tgtEl>
                                      </p:cBhvr>
                                      <p:to x="105000" y="105000"/>
                                    </p:animScale>
                                  </p:childTnLst>
                                </p:cTn>
                              </p:par>
                              <p:par>
                                <p:cTn id="10" presetID="55" presetClass="entr" fill="hold" nodeType="withEffect">
                                  <p:stCondLst>
                                    <p:cond delay="0"/>
                                  </p:stCondLst>
                                  <p:childTnLst>
                                    <p:set>
                                      <p:cBhvr additive="repl">
                                        <p:cTn id="11" dur="1" fill="hold">
                                          <p:stCondLst>
                                            <p:cond delay="0"/>
                                          </p:stCondLst>
                                        </p:cTn>
                                        <p:tgtEl>
                                          <p:spTgt spid="66632"/>
                                        </p:tgtEl>
                                        <p:attrNameLst>
                                          <p:attrName>style.visibility</p:attrName>
                                        </p:attrNameLst>
                                      </p:cBhvr>
                                      <p:to>
                                        <p:strVal val="visible"/>
                                      </p:to>
                                    </p:set>
                                    <p:anim calcmode="lin" valueType="num">
                                      <p:cBhvr additive="repl">
                                        <p:cTn id="12" dur="1000" fill="hold"/>
                                        <p:tgtEl>
                                          <p:spTgt spid="66632"/>
                                        </p:tgtEl>
                                        <p:attrNameLst>
                                          <p:attrName>ppt_w</p:attrName>
                                        </p:attrNameLst>
                                      </p:cBhvr>
                                      <p:tavLst>
                                        <p:tav tm="100000">
                                          <p:val>
                                            <p:strVal val="#ppt_w*0.70"/>
                                          </p:val>
                                        </p:tav>
                                        <p:tav tm="100000">
                                          <p:val>
                                            <p:strVal val="#ppt_w"/>
                                          </p:val>
                                        </p:tav>
                                      </p:tavLst>
                                    </p:anim>
                                    <p:anim calcmode="lin" valueType="num">
                                      <p:cBhvr additive="repl">
                                        <p:cTn id="13" dur="1000" fill="hold"/>
                                        <p:tgtEl>
                                          <p:spTgt spid="66632"/>
                                        </p:tgtEl>
                                        <p:attrNameLst>
                                          <p:attrName>ppt_h</p:attrName>
                                        </p:attrNameLst>
                                      </p:cBhvr>
                                      <p:tavLst>
                                        <p:tav tm="100000">
                                          <p:val>
                                            <p:strVal val="#ppt_h"/>
                                          </p:val>
                                        </p:tav>
                                        <p:tav tm="100000">
                                          <p:val>
                                            <p:strVal val="#ppt_h"/>
                                          </p:val>
                                        </p:tav>
                                      </p:tavLst>
                                    </p:anim>
                                    <p:animEffect transition="in" filter="fade">
                                      <p:cBhvr additive="repl">
                                        <p:cTn id="14" dur="1000"/>
                                        <p:tgtEl>
                                          <p:spTgt spid="6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incipal">
  <a:themeElements>
    <a:clrScheme name="1_Principal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1_Principal">
      <a:majorFont>
        <a:latin typeface="Verdan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Principal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1_Principal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1_Principal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1_Principal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1_Principal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1_Principal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16486</TotalTime>
  <Words>2900</Words>
  <Application>Microsoft Office PowerPoint</Application>
  <PresentationFormat>Presentación en pantalla (4:3)</PresentationFormat>
  <Paragraphs>839</Paragraphs>
  <Slides>38</Slides>
  <Notes>38</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38</vt:i4>
      </vt:variant>
    </vt:vector>
  </HeadingPairs>
  <TitlesOfParts>
    <vt:vector size="48" baseType="lpstr">
      <vt:lpstr>Arial</vt:lpstr>
      <vt:lpstr>Arial Black</vt:lpstr>
      <vt:lpstr>Arial Narrow</vt:lpstr>
      <vt:lpstr>DejaVu Sans</vt:lpstr>
      <vt:lpstr>Symbol</vt:lpstr>
      <vt:lpstr>Times New Roman</vt:lpstr>
      <vt:lpstr>Verdana</vt:lpstr>
      <vt:lpstr>Wingdings</vt:lpstr>
      <vt:lpstr>1_Principal</vt:lpstr>
      <vt:lpstr>ClipArt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TCP/IP</vt:lpstr>
      <vt:lpstr>Modelo TCP/IP</vt:lpstr>
      <vt:lpstr>TCP/IP</vt:lpstr>
      <vt:lpstr>Presentación de PowerPoint</vt:lpstr>
      <vt:lpstr>TCP/IP</vt:lpstr>
      <vt:lpstr>Presentación de PowerPoint</vt:lpstr>
      <vt:lpstr>Presentación de PowerPoint</vt:lpstr>
      <vt:lpstr>TCP/IP</vt:lpstr>
      <vt:lpstr>TCP/IP</vt:lpstr>
      <vt:lpstr>TCP/IP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TCP/IP</vt:lpstr>
      <vt:lpstr>Presentación de PowerPoint</vt:lpstr>
      <vt:lpstr>Presentación de PowerPoint</vt:lpstr>
      <vt:lpstr>Presentación de PowerPoint</vt:lpstr>
      <vt:lpstr>TCP/IP</vt:lpstr>
      <vt:lpstr>TCP/IP</vt:lpstr>
      <vt:lpstr>TCP/IP</vt:lpstr>
    </vt:vector>
  </TitlesOfParts>
  <Manager>Departamento de Tecnología Informática y Computación</Manager>
  <Company>Universidad de Alicante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Administración de Redes Heterogéneas de Computadores. Sistema de Regeneración de Nodos de Red</dc:title>
  <dc:subject>Tesis Doctoral</dc:subject>
  <dc:creator>Paco Maciá</dc:creator>
  <cp:keywords>NRS Tesis</cp:keywords>
  <cp:lastModifiedBy>Windows User</cp:lastModifiedBy>
  <cp:revision>1410</cp:revision>
  <cp:lastPrinted>1601-01-01T00:00:00Z</cp:lastPrinted>
  <dcterms:created xsi:type="dcterms:W3CDTF">2000-05-23T09:20:55Z</dcterms:created>
  <dcterms:modified xsi:type="dcterms:W3CDTF">2019-02-04T11:20:51Z</dcterms:modified>
  <cp:category>Investigación</cp:category>
</cp:coreProperties>
</file>