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EB64-4939-43EB-B664-962017C01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C9645-28DC-4A52-A8A0-0A37B6BD9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BA8C4-40A7-40EF-855D-041A5740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D19E-6C7A-42CD-9B4D-F472AAA79E6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8A592-CF0D-4238-803E-12ECF502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78BE6-73AB-4F8E-87B9-0976FC96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F57-C87D-4B7B-B4FF-09364F13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6DE8-9FB3-492D-A4B6-FFE52B5D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00D7B-CC20-426A-AB7E-666A03977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3A03B-3AF8-4485-AD4B-F392ECA4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D19E-6C7A-42CD-9B4D-F472AAA79E6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F93B4-1495-4935-963F-E6F58400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65FC3-7B3B-4207-91BC-A4076CE8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F57-C87D-4B7B-B4FF-09364F13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983DF-BEF3-4927-A690-096564F2A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CA829-1A1E-4DFC-B888-8622C44B9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F7993-0DDC-4FD9-B1F9-E3130DFA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D19E-6C7A-42CD-9B4D-F472AAA79E6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1879-CE3E-4E06-AC2F-547E0DDA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75E8-7F2E-4DB4-ADC6-E57D378E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F57-C87D-4B7B-B4FF-09364F13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0F21-7877-40A8-A667-1BE9ABB6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D8FA-47DF-410C-A799-6322871CE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ED22-4C19-45CC-832A-F13D2B96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D19E-6C7A-42CD-9B4D-F472AAA79E6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5BFFA-2143-49AC-96B7-92556CC6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30759-5FA2-4259-B032-7FD66A16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F57-C87D-4B7B-B4FF-09364F13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23AC-3A49-4318-B979-00857243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9BF2C-4771-421D-9451-2BBE3EB53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BABEF-A22D-4D6E-B58E-35A20CA7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D19E-6C7A-42CD-9B4D-F472AAA79E6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A149-2407-43C7-A8D3-BCA71416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9AC6D-9289-408A-A3B5-38B34A67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F57-C87D-4B7B-B4FF-09364F13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8D49-521B-46B6-A54A-5AD86EA7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46FD-3A9A-4E64-A4C5-FCC583C40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9A4FC-DE82-43B0-B2FC-A34026689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6CD56-3B94-4DAA-964E-1C3B1993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D19E-6C7A-42CD-9B4D-F472AAA79E6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30FE9-5DAE-44F2-B452-D5B10A07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61D82-68D7-4F06-9C4C-C9E6F88A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F57-C87D-4B7B-B4FF-09364F13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330D-E385-4F29-B6A3-EB66E4C3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4CAF4-BDAE-43DA-B4AE-BB775C105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F288E-A51F-4A2A-BD56-914ABE249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0BD14-7D9D-44B2-B3B6-3C1D06AC8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A0B90-C7A6-465B-B6DC-DB623396D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72D8B-F31A-4D39-A3E7-B25EF5E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D19E-6C7A-42CD-9B4D-F472AAA79E6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99101-CBF1-4E78-A70C-79DA7D8F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70042-5680-46D8-A257-E6101540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F57-C87D-4B7B-B4FF-09364F13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6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1C82-6BF9-4C65-B994-E67854FA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9AAA4-0D92-4AFE-9CD6-4A64CA7A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D19E-6C7A-42CD-9B4D-F472AAA79E6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BAEB1-686D-4112-9887-55724EA0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EE6F1-EEBC-4418-B548-86D574F3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F57-C87D-4B7B-B4FF-09364F13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552FA-8C47-4D53-A117-DA3C3EBE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D19E-6C7A-42CD-9B4D-F472AAA79E6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A52C3-652C-4785-B0CE-01BC7A51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0419D-81BF-476B-AF5D-FFA28016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F57-C87D-4B7B-B4FF-09364F13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0D04-3498-417E-91B1-334E9B88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5E98-419C-480F-A4CA-99F1B80C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6352E-25A5-43A0-BE3A-547308ECE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80A90-225A-4569-A24B-0CC655B6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D19E-6C7A-42CD-9B4D-F472AAA79E6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BCDE2-3EB9-4B49-A87E-070D3040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06C7-CB4B-4016-8548-B27E5174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F57-C87D-4B7B-B4FF-09364F13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0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CA4D-F914-4B46-8320-4EB74A15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D6355-D3C1-4495-8463-A2BA12DEB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2B531-B314-426E-888F-AF5223F54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E38EA-3A72-4FE6-A710-2AF6FAFC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D19E-6C7A-42CD-9B4D-F472AAA79E6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934E8-37CC-4D65-B7B4-3F5EFBF5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37795-8590-499A-A628-F4251746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BF57-C87D-4B7B-B4FF-09364F13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8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88EF0-73D2-4E13-A23D-65AC46FD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BD200-3F8C-4C08-BD40-9B136C486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6A9A-435B-4FC6-AB5B-291ED0DB6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6D19E-6C7A-42CD-9B4D-F472AAA79E6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938F4-8211-48D1-96A7-41116F07C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DEA9-C380-46CD-BDE6-48E6DAEB4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4BF57-C87D-4B7B-B4FF-09364F13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8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B3254B-6D58-44AE-937F-89A7545EA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1" y="1476375"/>
            <a:ext cx="5467350" cy="3857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81FD8-130C-4E31-AC85-1542CF49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89" y="1476375"/>
            <a:ext cx="5810250" cy="3905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F03986-D628-4EA1-9B7A-26C8AE58A9FE}"/>
              </a:ext>
            </a:extLst>
          </p:cNvPr>
          <p:cNvSpPr txBox="1"/>
          <p:nvPr/>
        </p:nvSpPr>
        <p:spPr>
          <a:xfrm>
            <a:off x="294640" y="284480"/>
            <a:ext cx="8341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highlight>
                  <a:srgbClr val="FFFF00"/>
                </a:highlight>
              </a:rPr>
              <a:t>d18O vs. latitude, GT and Texas A&amp;M runs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043468-196B-4F84-BCCA-E5AD682C4C4F}"/>
              </a:ext>
            </a:extLst>
          </p:cNvPr>
          <p:cNvCxnSpPr>
            <a:cxnSpLocks/>
          </p:cNvCxnSpPr>
          <p:nvPr/>
        </p:nvCxnSpPr>
        <p:spPr>
          <a:xfrm>
            <a:off x="5689600" y="2997200"/>
            <a:ext cx="63578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143494-315C-44E8-9BC5-B6F0AA02D1E8}"/>
              </a:ext>
            </a:extLst>
          </p:cNvPr>
          <p:cNvSpPr txBox="1"/>
          <p:nvPr/>
        </p:nvSpPr>
        <p:spPr>
          <a:xfrm>
            <a:off x="7663992" y="5656082"/>
            <a:ext cx="43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spread in Texas A&amp;M data</a:t>
            </a:r>
          </a:p>
        </p:txBody>
      </p:sp>
    </p:spTree>
    <p:extLst>
      <p:ext uri="{BB962C8B-B14F-4D97-AF65-F5344CB8AC3E}">
        <p14:creationId xmlns:p14="http://schemas.microsoft.com/office/powerpoint/2010/main" val="336868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4BD33-325F-45C9-ACBF-7F4AE51DF934}"/>
              </a:ext>
            </a:extLst>
          </p:cNvPr>
          <p:cNvSpPr txBox="1"/>
          <p:nvPr/>
        </p:nvSpPr>
        <p:spPr>
          <a:xfrm>
            <a:off x="294639" y="284480"/>
            <a:ext cx="10515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highlight>
                  <a:srgbClr val="FFFF00"/>
                </a:highlight>
              </a:rPr>
              <a:t>d18O vs. latitude, color-coded by depth, GT and Texas A&amp;M runs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0D9E57-43A4-4298-8006-908A71390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6" y="1287643"/>
            <a:ext cx="5572663" cy="3915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D2E718-2EEA-4683-9E9A-BB8386B0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789" y="1349137"/>
            <a:ext cx="4853379" cy="38544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45462E-8985-4CBD-900F-CCBFC7468B52}"/>
              </a:ext>
            </a:extLst>
          </p:cNvPr>
          <p:cNvSpPr txBox="1"/>
          <p:nvPr/>
        </p:nvSpPr>
        <p:spPr>
          <a:xfrm>
            <a:off x="2907457" y="872083"/>
            <a:ext cx="6299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GT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3FB606-66E0-46FB-9E7D-3118F259EBE3}"/>
              </a:ext>
            </a:extLst>
          </p:cNvPr>
          <p:cNvSpPr txBox="1"/>
          <p:nvPr/>
        </p:nvSpPr>
        <p:spPr>
          <a:xfrm>
            <a:off x="7327517" y="872083"/>
            <a:ext cx="29057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Texas A&amp;M</a:t>
            </a:r>
          </a:p>
        </p:txBody>
      </p:sp>
    </p:spTree>
    <p:extLst>
      <p:ext uri="{BB962C8B-B14F-4D97-AF65-F5344CB8AC3E}">
        <p14:creationId xmlns:p14="http://schemas.microsoft.com/office/powerpoint/2010/main" val="425949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8F08B9-BEE0-44BA-B7F4-8A6DAB50AA60}"/>
              </a:ext>
            </a:extLst>
          </p:cNvPr>
          <p:cNvSpPr txBox="1"/>
          <p:nvPr/>
        </p:nvSpPr>
        <p:spPr>
          <a:xfrm>
            <a:off x="144397" y="0"/>
            <a:ext cx="6299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highlight>
                  <a:srgbClr val="FFFF00"/>
                </a:highlight>
              </a:rPr>
              <a:t>GT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FB7F8-EAEA-4B75-9FB3-728D1C6F12A2}"/>
              </a:ext>
            </a:extLst>
          </p:cNvPr>
          <p:cNvSpPr txBox="1"/>
          <p:nvPr/>
        </p:nvSpPr>
        <p:spPr>
          <a:xfrm>
            <a:off x="42797" y="3411946"/>
            <a:ext cx="29057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highlight>
                  <a:srgbClr val="FFFF00"/>
                </a:highlight>
              </a:rPr>
              <a:t>Texas A&amp;M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CC606D-2EBA-40F0-8453-C45EBC5EBE44}"/>
              </a:ext>
            </a:extLst>
          </p:cNvPr>
          <p:cNvSpPr/>
          <p:nvPr/>
        </p:nvSpPr>
        <p:spPr>
          <a:xfrm>
            <a:off x="482496" y="2681878"/>
            <a:ext cx="11295763" cy="38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36619-C093-428F-A703-E3A3FFEE5D9C}"/>
              </a:ext>
            </a:extLst>
          </p:cNvPr>
          <p:cNvSpPr txBox="1"/>
          <p:nvPr/>
        </p:nvSpPr>
        <p:spPr>
          <a:xfrm>
            <a:off x="5357944" y="2841616"/>
            <a:ext cx="43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Latitude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CFE8CA-1F48-4FB9-97FB-B106DCCCFCF0}"/>
              </a:ext>
            </a:extLst>
          </p:cNvPr>
          <p:cNvSpPr/>
          <p:nvPr/>
        </p:nvSpPr>
        <p:spPr>
          <a:xfrm>
            <a:off x="0" y="1489435"/>
            <a:ext cx="144397" cy="339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0D9FF7-3D3D-4F63-AA4E-71724187AEF8}"/>
              </a:ext>
            </a:extLst>
          </p:cNvPr>
          <p:cNvSpPr txBox="1"/>
          <p:nvPr/>
        </p:nvSpPr>
        <p:spPr>
          <a:xfrm rot="16200000">
            <a:off x="-530362" y="1106872"/>
            <a:ext cx="13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d18O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B9F539-BD77-44AB-AB6F-C946282D1596}"/>
              </a:ext>
            </a:extLst>
          </p:cNvPr>
          <p:cNvSpPr txBox="1"/>
          <p:nvPr/>
        </p:nvSpPr>
        <p:spPr>
          <a:xfrm>
            <a:off x="1705582" y="284573"/>
            <a:ext cx="78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48DFAB-AC53-4B86-8607-F153516B4264}"/>
              </a:ext>
            </a:extLst>
          </p:cNvPr>
          <p:cNvSpPr txBox="1"/>
          <p:nvPr/>
        </p:nvSpPr>
        <p:spPr>
          <a:xfrm>
            <a:off x="4645980" y="273099"/>
            <a:ext cx="78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B61E7D-B2B2-434E-8758-1F970EA0FE61}"/>
              </a:ext>
            </a:extLst>
          </p:cNvPr>
          <p:cNvSpPr txBox="1"/>
          <p:nvPr/>
        </p:nvSpPr>
        <p:spPr>
          <a:xfrm>
            <a:off x="7462307" y="283102"/>
            <a:ext cx="17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D3629C-7201-4751-A6E0-2A70E16E3595}"/>
              </a:ext>
            </a:extLst>
          </p:cNvPr>
          <p:cNvSpPr txBox="1"/>
          <p:nvPr/>
        </p:nvSpPr>
        <p:spPr>
          <a:xfrm>
            <a:off x="9798148" y="280485"/>
            <a:ext cx="262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200m and deeper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F28EF17-DC5A-4AE6-BBE4-785FFD1A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5" y="4235122"/>
            <a:ext cx="3209526" cy="217198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A843F07-0DCA-4D52-90BA-55E1F760A87F}"/>
              </a:ext>
            </a:extLst>
          </p:cNvPr>
          <p:cNvSpPr txBox="1"/>
          <p:nvPr/>
        </p:nvSpPr>
        <p:spPr>
          <a:xfrm rot="16200000">
            <a:off x="-512385" y="4725215"/>
            <a:ext cx="13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d18O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6A814DB-E065-49C1-9948-97C305539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99" y="4233390"/>
            <a:ext cx="2922249" cy="220741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EC55F4-A5C2-44C6-BC19-3721E6007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148" y="4249934"/>
            <a:ext cx="2931622" cy="22058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8B946E5-0937-4D7B-AD8E-84C50F79A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770" y="4249934"/>
            <a:ext cx="2917868" cy="21926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295EC20-18B5-4993-A842-AB790E8EFFE2}"/>
              </a:ext>
            </a:extLst>
          </p:cNvPr>
          <p:cNvSpPr txBox="1"/>
          <p:nvPr/>
        </p:nvSpPr>
        <p:spPr>
          <a:xfrm>
            <a:off x="5404432" y="6488668"/>
            <a:ext cx="43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Latitude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70D7DB-C298-496F-A146-D90F57668A5A}"/>
              </a:ext>
            </a:extLst>
          </p:cNvPr>
          <p:cNvSpPr txBox="1"/>
          <p:nvPr/>
        </p:nvSpPr>
        <p:spPr>
          <a:xfrm>
            <a:off x="1610838" y="3848630"/>
            <a:ext cx="78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98D9BF-9A01-435C-8E23-2C1338BE702E}"/>
              </a:ext>
            </a:extLst>
          </p:cNvPr>
          <p:cNvSpPr txBox="1"/>
          <p:nvPr/>
        </p:nvSpPr>
        <p:spPr>
          <a:xfrm>
            <a:off x="4574139" y="3848630"/>
            <a:ext cx="78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121D54-3065-4BA1-A5C4-6B703ACBA2DA}"/>
              </a:ext>
            </a:extLst>
          </p:cNvPr>
          <p:cNvSpPr txBox="1"/>
          <p:nvPr/>
        </p:nvSpPr>
        <p:spPr>
          <a:xfrm>
            <a:off x="7416988" y="3866438"/>
            <a:ext cx="17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8C1AC4-88B6-4D47-899A-77C696AC7008}"/>
              </a:ext>
            </a:extLst>
          </p:cNvPr>
          <p:cNvSpPr txBox="1"/>
          <p:nvPr/>
        </p:nvSpPr>
        <p:spPr>
          <a:xfrm>
            <a:off x="9798148" y="3848630"/>
            <a:ext cx="262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200m and deeper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63136A1-4265-4662-B291-E1389B65D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396" y="635983"/>
            <a:ext cx="3198357" cy="218147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716D89E-756A-4329-B962-43BBD4B97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7986" y="647805"/>
            <a:ext cx="2905761" cy="21722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67786AB-07C7-499A-AD3E-7CA01315CA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3553" y="651262"/>
            <a:ext cx="2905761" cy="216374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6E872CA-9D1E-455F-BD43-730A636B18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7877" y="682214"/>
            <a:ext cx="2905761" cy="21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3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61777C-CB89-4CC2-B29F-0634457ABB7E}"/>
              </a:ext>
            </a:extLst>
          </p:cNvPr>
          <p:cNvSpPr txBox="1"/>
          <p:nvPr/>
        </p:nvSpPr>
        <p:spPr>
          <a:xfrm>
            <a:off x="294640" y="284480"/>
            <a:ext cx="8341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highlight>
                  <a:srgbClr val="FFFF00"/>
                </a:highlight>
              </a:rPr>
              <a:t>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20D0C-9FDE-4DA9-9A43-F10B19BC96A0}"/>
              </a:ext>
            </a:extLst>
          </p:cNvPr>
          <p:cNvSpPr txBox="1"/>
          <p:nvPr/>
        </p:nvSpPr>
        <p:spPr>
          <a:xfrm>
            <a:off x="961534" y="1187777"/>
            <a:ext cx="88706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300" dirty="0"/>
              <a:t>Do 3 sigma rejection test with the Texas A&amp;M data</a:t>
            </a:r>
          </a:p>
          <a:p>
            <a:pPr marL="342900" indent="-342900">
              <a:buAutoNum type="arabicPeriod"/>
            </a:pPr>
            <a:r>
              <a:rPr lang="en-US" sz="2300" dirty="0"/>
              <a:t>Do 2 sigma rejection test with Texas A&amp;M data</a:t>
            </a:r>
          </a:p>
          <a:p>
            <a:pPr marL="342900" indent="-342900">
              <a:buAutoNum type="arabicPeriod"/>
            </a:pPr>
            <a:r>
              <a:rPr lang="en-US" sz="2300" dirty="0"/>
              <a:t>Plot data spatially (on a map with GIS potentially)</a:t>
            </a:r>
          </a:p>
          <a:p>
            <a:pPr marL="342900" indent="-342900">
              <a:buAutoNum type="arabicPeriod"/>
            </a:pPr>
            <a:r>
              <a:rPr lang="en-US" sz="2300" dirty="0"/>
              <a:t>Meet with Chris (email already sent)</a:t>
            </a:r>
          </a:p>
        </p:txBody>
      </p:sp>
    </p:spTree>
    <p:extLst>
      <p:ext uri="{BB962C8B-B14F-4D97-AF65-F5344CB8AC3E}">
        <p14:creationId xmlns:p14="http://schemas.microsoft.com/office/powerpoint/2010/main" val="353594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106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徐 漫琳</dc:creator>
  <cp:lastModifiedBy>徐 漫琳</cp:lastModifiedBy>
  <cp:revision>6</cp:revision>
  <dcterms:created xsi:type="dcterms:W3CDTF">2021-10-08T14:38:51Z</dcterms:created>
  <dcterms:modified xsi:type="dcterms:W3CDTF">2021-10-08T19:12:42Z</dcterms:modified>
</cp:coreProperties>
</file>