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76" r:id="rId3"/>
    <p:sldId id="358" r:id="rId4"/>
    <p:sldId id="359" r:id="rId5"/>
    <p:sldId id="360" r:id="rId6"/>
    <p:sldId id="37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ADD9-E452-4D8E-A90D-A33AC77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3BB01B7F-BAAD-42F6-AECF-E202232E46AA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C8FAF-3013-4C56-8A1F-9C0FE72F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78524-4277-4AF4-B8F5-0A15D0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BAD3C-5298-454E-96F7-55DADDB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7B8472-DEF1-4026-98E5-01AE240F0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4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981200" y="188912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Суть алгоритма Флойда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1774826" y="1052513"/>
            <a:ext cx="8569325" cy="1296987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заключается в проверке того, не окажется ли путь из вершины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короче, если будет проходить через некоторую промежуточную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774826" y="2565401"/>
            <a:ext cx="489743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есть три вершины </a:t>
            </a:r>
            <a:r>
              <a:rPr lang="ru-RU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 расстояния между ними: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выполняется неравенство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mj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целесообразно заменить путь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путём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endParaRPr dirty="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2" y="2636837"/>
            <a:ext cx="312896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16726" y="5949951"/>
            <a:ext cx="38512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«Треугольный оператор»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631951" y="981075"/>
            <a:ext cx="88931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  <a:buNone/>
            </a:pP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Этап 1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Перенумеровать вершины графа от 1 до N, определить матрицу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элемент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которой есть длина кратчайшей дуги между вершинами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такой дуги нет, положить значение элемента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Значения диагональных элементов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i,i 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7" y="361632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808662" y="3716337"/>
          <a:ext cx="4619600" cy="2837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Calibri"/>
                        <a:buNone/>
                      </a:pPr>
                      <a:r>
                        <a:rPr lang="ru-RU" sz="24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4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4" name="Google Shape;304;p40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992312" y="1052512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которой будем запоминать последовательность вершин в кратчайшем пути, заполним так: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6311900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/>
        </p:nvGraphicFramePr>
        <p:xfrm>
          <a:off x="1774825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" name="Google Shape;312;p41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524000" y="1268413"/>
            <a:ext cx="9144000" cy="558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строку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столбец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ведущую строку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ведущий столбец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рассматриваем возможность применения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треугольного оператора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выполняется неравенство:</a:t>
            </a:r>
            <a:endParaRPr/>
          </a:p>
          <a:p>
            <a:pPr marL="0" indent="0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    </a:t>
            </a:r>
            <a:r>
              <a:rPr lang="ru-RU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(i≠j, j≠m, i≠m),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делаем следующее: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в матрице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заменяем элемент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суммой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в матрице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меняем элемент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полагаем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m=m+1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повторяем основной этап, пока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&lt; N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i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524000" y="765175"/>
            <a:ext cx="8697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Основной этап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3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3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1" name="Google Shape;331;p43"/>
          <p:cNvCxnSpPr/>
          <p:nvPr/>
        </p:nvCxnSpPr>
        <p:spPr>
          <a:xfrm rot="10800000">
            <a:off x="5664200" y="1557338"/>
            <a:ext cx="0" cy="287337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>
            <a:off x="3216276" y="1844675"/>
            <a:ext cx="24479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>
            <a:off x="3143251" y="3429000"/>
            <a:ext cx="5048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4" name="Google Shape;334;p43"/>
          <p:cNvCxnSpPr/>
          <p:nvPr/>
        </p:nvCxnSpPr>
        <p:spPr>
          <a:xfrm rot="10800000">
            <a:off x="3648075" y="1557337"/>
            <a:ext cx="0" cy="18716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3" name="Google Shape;302;p40" descr="Dijkstra graph0.PNG">
            <a:extLst>
              <a:ext uri="{FF2B5EF4-FFF2-40B4-BE49-F238E27FC236}">
                <a16:creationId xmlns:a16="http://schemas.microsoft.com/office/drawing/2014/main" id="{099943D4-0F62-4FE2-A514-FADFC48DC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4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0" name="Google Shape;340;p44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4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4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" name="Google Shape;343;p44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46" name="Google Shape;346;p44"/>
          <p:cNvCxnSpPr/>
          <p:nvPr/>
        </p:nvCxnSpPr>
        <p:spPr>
          <a:xfrm>
            <a:off x="4656137" y="1268412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7" name="Google Shape;347;p44"/>
          <p:cNvCxnSpPr/>
          <p:nvPr/>
        </p:nvCxnSpPr>
        <p:spPr>
          <a:xfrm rot="10800000">
            <a:off x="3719513" y="1196975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2855913" y="2636837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9" name="Google Shape;349;p44"/>
          <p:cNvCxnSpPr/>
          <p:nvPr/>
        </p:nvCxnSpPr>
        <p:spPr>
          <a:xfrm rot="10800000">
            <a:off x="2855912" y="1844675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4656137" y="1844676"/>
            <a:ext cx="0" cy="15843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1" name="Google Shape;351;p44"/>
          <p:cNvCxnSpPr/>
          <p:nvPr/>
        </p:nvCxnSpPr>
        <p:spPr>
          <a:xfrm rot="10800000">
            <a:off x="3648075" y="3500437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5" name="Google Shape;302;p40" descr="Dijkstra graph0.PNG">
            <a:extLst>
              <a:ext uri="{FF2B5EF4-FFF2-40B4-BE49-F238E27FC236}">
                <a16:creationId xmlns:a16="http://schemas.microsoft.com/office/drawing/2014/main" id="{C5FCD536-EE59-4454-A939-4D58EAF61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1703387" y="692150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50B37E2-030F-4557-9601-E3A5643DB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6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" name="Google Shape;369;p46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1847850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" name="Google Shape;373;p46"/>
          <p:cNvGraphicFramePr/>
          <p:nvPr/>
        </p:nvGraphicFramePr>
        <p:xfrm>
          <a:off x="645636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29EABB36-B580-419B-A093-FD10530CA8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7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3" name="Google Shape;383;p47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4" name="Google Shape;384;p47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075DFFE-5D4B-4E79-8E70-9B832A8D1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48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6" name="Google Shape;396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oogle Shape;302;p40" descr="Dijkstra graph0.PNG">
            <a:extLst>
              <a:ext uri="{FF2B5EF4-FFF2-40B4-BE49-F238E27FC236}">
                <a16:creationId xmlns:a16="http://schemas.microsoft.com/office/drawing/2014/main" id="{5A539710-A19E-4B4A-9811-2FFA277AA7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183B-8DA6-4E48-8358-01FB4451CE4D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24000" y="692150"/>
            <a:ext cx="9144000" cy="6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Последний этап.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реализации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этапов алгоритма определение по матрицам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кратчайшего пути между узлами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выполняется по следующим правилам: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Кратчайшее расстояние между узлами 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элементу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Промежуточные узлы пути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определяем по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Пусть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b="1" i="1" baseline="-25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=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тогда имеем путь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Если далее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считаем, что весь путь определён. В противном случае повторяем процедуру для путей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 узла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1524000" y="4149726"/>
            <a:ext cx="4572000" cy="2708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2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ru-RU" sz="32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5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517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50"/>
          <p:cNvGraphicFramePr/>
          <p:nvPr/>
        </p:nvGraphicFramePr>
        <p:xfrm>
          <a:off x="6456362" y="836612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1" name="Google Shape;411;p50"/>
          <p:cNvGraphicFramePr/>
          <p:nvPr/>
        </p:nvGraphicFramePr>
        <p:xfrm>
          <a:off x="6383337" y="393382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C3AF26D2-CDBE-4147-8705-D6A2C388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EE0C5D0-EA33-4C6A-A1B1-125D59BD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758825"/>
            <a:ext cx="662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DAG – Directed Acyclic Graph – </a:t>
            </a:r>
            <a:r>
              <a:rPr lang="ru-RU" altLang="ru-RU"/>
              <a:t>ориентированный граф без циклов</a:t>
            </a:r>
          </a:p>
        </p:txBody>
      </p:sp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EB5172E7-A369-4066-9E75-3F97A0882AB9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376364"/>
            <a:ext cx="5507037" cy="2268537"/>
            <a:chOff x="975" y="867"/>
            <a:chExt cx="3469" cy="1429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27A12A44-73D4-44A8-98DB-CA26FF7C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65" name="Oval 5">
              <a:extLst>
                <a:ext uri="{FF2B5EF4-FFF2-40B4-BE49-F238E27FC236}">
                  <a16:creationId xmlns:a16="http://schemas.microsoft.com/office/drawing/2014/main" id="{F2C484FF-4991-4E63-A44B-DE15E7E7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50CDA377-2068-4DE2-98AF-F81C4DDC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04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7B3BCD30-1859-4C09-9343-DDAA791B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68" name="Oval 8">
              <a:extLst>
                <a:ext uri="{FF2B5EF4-FFF2-40B4-BE49-F238E27FC236}">
                  <a16:creationId xmlns:a16="http://schemas.microsoft.com/office/drawing/2014/main" id="{C44B7939-758B-48A1-A9C9-3BA5E321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69" name="Oval 9">
              <a:extLst>
                <a:ext uri="{FF2B5EF4-FFF2-40B4-BE49-F238E27FC236}">
                  <a16:creationId xmlns:a16="http://schemas.microsoft.com/office/drawing/2014/main" id="{E2463CEB-5D93-4F2D-B32A-60E9B58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783973D2-FF8A-4A19-9A30-77426B02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sp>
          <p:nvSpPr>
            <p:cNvPr id="40971" name="Oval 11">
              <a:extLst>
                <a:ext uri="{FF2B5EF4-FFF2-40B4-BE49-F238E27FC236}">
                  <a16:creationId xmlns:a16="http://schemas.microsoft.com/office/drawing/2014/main" id="{29F7DB43-4466-4419-9A84-D287C7D0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id="{9AADB275-CCAA-4DED-81DA-3417273D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cxnSp>
          <p:nvCxnSpPr>
            <p:cNvPr id="40973" name="AutoShape 13">
              <a:extLst>
                <a:ext uri="{FF2B5EF4-FFF2-40B4-BE49-F238E27FC236}">
                  <a16:creationId xmlns:a16="http://schemas.microsoft.com/office/drawing/2014/main" id="{8352851D-464F-42A4-B067-E852505E8994}"/>
                </a:ext>
              </a:extLst>
            </p:cNvPr>
            <p:cNvCxnSpPr>
              <a:cxnSpLocks noChangeShapeType="1"/>
              <a:stCxn id="40971" idx="7"/>
              <a:endCxn id="40967" idx="2"/>
            </p:cNvCxnSpPr>
            <p:nvPr/>
          </p:nvCxnSpPr>
          <p:spPr bwMode="auto">
            <a:xfrm flipV="1">
              <a:off x="1188" y="1242"/>
              <a:ext cx="603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>
              <a:extLst>
                <a:ext uri="{FF2B5EF4-FFF2-40B4-BE49-F238E27FC236}">
                  <a16:creationId xmlns:a16="http://schemas.microsoft.com/office/drawing/2014/main" id="{86E56DDB-48E9-444A-AC14-0BA60C1FFEC9}"/>
                </a:ext>
              </a:extLst>
            </p:cNvPr>
            <p:cNvCxnSpPr>
              <a:cxnSpLocks noChangeShapeType="1"/>
              <a:stCxn id="40971" idx="5"/>
              <a:endCxn id="40968" idx="2"/>
            </p:cNvCxnSpPr>
            <p:nvPr/>
          </p:nvCxnSpPr>
          <p:spPr bwMode="auto">
            <a:xfrm>
              <a:off x="1188" y="1647"/>
              <a:ext cx="603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5" name="AutoShape 15">
              <a:extLst>
                <a:ext uri="{FF2B5EF4-FFF2-40B4-BE49-F238E27FC236}">
                  <a16:creationId xmlns:a16="http://schemas.microsoft.com/office/drawing/2014/main" id="{118F933C-5441-4012-8D8F-509D05C46036}"/>
                </a:ext>
              </a:extLst>
            </p:cNvPr>
            <p:cNvCxnSpPr>
              <a:cxnSpLocks noChangeShapeType="1"/>
              <a:stCxn id="40967" idx="4"/>
              <a:endCxn id="40968" idx="0"/>
            </p:cNvCxnSpPr>
            <p:nvPr/>
          </p:nvCxnSpPr>
          <p:spPr bwMode="auto">
            <a:xfrm>
              <a:off x="1916" y="1366"/>
              <a:ext cx="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osoft.com/office/drawing/2014/main" id="{CA181160-088A-42A2-949D-7674555A0B8D}"/>
                </a:ext>
              </a:extLst>
            </p:cNvPr>
            <p:cNvCxnSpPr>
              <a:cxnSpLocks noChangeShapeType="1"/>
              <a:stCxn id="40967" idx="7"/>
              <a:endCxn id="40964" idx="2"/>
            </p:cNvCxnSpPr>
            <p:nvPr/>
          </p:nvCxnSpPr>
          <p:spPr bwMode="auto">
            <a:xfrm flipV="1">
              <a:off x="2004" y="992"/>
              <a:ext cx="627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7">
              <a:extLst>
                <a:ext uri="{FF2B5EF4-FFF2-40B4-BE49-F238E27FC236}">
                  <a16:creationId xmlns:a16="http://schemas.microsoft.com/office/drawing/2014/main" id="{22D8C459-DE5E-438F-A61A-920ABED1660E}"/>
                </a:ext>
              </a:extLst>
            </p:cNvPr>
            <p:cNvCxnSpPr>
              <a:cxnSpLocks noChangeShapeType="1"/>
              <a:stCxn id="40967" idx="6"/>
              <a:endCxn id="40965" idx="1"/>
            </p:cNvCxnSpPr>
            <p:nvPr/>
          </p:nvCxnSpPr>
          <p:spPr bwMode="auto">
            <a:xfrm>
              <a:off x="2040" y="1242"/>
              <a:ext cx="627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8">
              <a:extLst>
                <a:ext uri="{FF2B5EF4-FFF2-40B4-BE49-F238E27FC236}">
                  <a16:creationId xmlns:a16="http://schemas.microsoft.com/office/drawing/2014/main" id="{27C4A302-9010-40CB-B4FE-DC17C447E249}"/>
                </a:ext>
              </a:extLst>
            </p:cNvPr>
            <p:cNvCxnSpPr>
              <a:cxnSpLocks noChangeShapeType="1"/>
              <a:stCxn id="40968" idx="6"/>
              <a:endCxn id="40965" idx="3"/>
            </p:cNvCxnSpPr>
            <p:nvPr/>
          </p:nvCxnSpPr>
          <p:spPr bwMode="auto">
            <a:xfrm flipV="1">
              <a:off x="2040" y="1647"/>
              <a:ext cx="627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9">
              <a:extLst>
                <a:ext uri="{FF2B5EF4-FFF2-40B4-BE49-F238E27FC236}">
                  <a16:creationId xmlns:a16="http://schemas.microsoft.com/office/drawing/2014/main" id="{293D9B28-689D-42FE-8207-32FB78B16356}"/>
                </a:ext>
              </a:extLst>
            </p:cNvPr>
            <p:cNvCxnSpPr>
              <a:cxnSpLocks noChangeShapeType="1"/>
              <a:stCxn id="40968" idx="5"/>
              <a:endCxn id="40966" idx="2"/>
            </p:cNvCxnSpPr>
            <p:nvPr/>
          </p:nvCxnSpPr>
          <p:spPr bwMode="auto">
            <a:xfrm>
              <a:off x="2004" y="1943"/>
              <a:ext cx="627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20">
              <a:extLst>
                <a:ext uri="{FF2B5EF4-FFF2-40B4-BE49-F238E27FC236}">
                  <a16:creationId xmlns:a16="http://schemas.microsoft.com/office/drawing/2014/main" id="{EC554A90-B030-41FF-A4B3-8594039F1FE5}"/>
                </a:ext>
              </a:extLst>
            </p:cNvPr>
            <p:cNvCxnSpPr>
              <a:cxnSpLocks noChangeShapeType="1"/>
              <a:stCxn id="40966" idx="0"/>
              <a:endCxn id="40965" idx="4"/>
            </p:cNvCxnSpPr>
            <p:nvPr/>
          </p:nvCxnSpPr>
          <p:spPr bwMode="auto">
            <a:xfrm flipV="1">
              <a:off x="2756" y="1683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21">
              <a:extLst>
                <a:ext uri="{FF2B5EF4-FFF2-40B4-BE49-F238E27FC236}">
                  <a16:creationId xmlns:a16="http://schemas.microsoft.com/office/drawing/2014/main" id="{079CB441-E340-4982-8EEE-139F05A97889}"/>
                </a:ext>
              </a:extLst>
            </p:cNvPr>
            <p:cNvCxnSpPr>
              <a:cxnSpLocks noChangeShapeType="1"/>
              <a:stCxn id="40964" idx="6"/>
              <a:endCxn id="40969" idx="1"/>
            </p:cNvCxnSpPr>
            <p:nvPr/>
          </p:nvCxnSpPr>
          <p:spPr bwMode="auto">
            <a:xfrm>
              <a:off x="2880" y="992"/>
              <a:ext cx="580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2">
              <a:extLst>
                <a:ext uri="{FF2B5EF4-FFF2-40B4-BE49-F238E27FC236}">
                  <a16:creationId xmlns:a16="http://schemas.microsoft.com/office/drawing/2014/main" id="{0D421C6C-A424-41C5-BF56-B63DAE11E555}"/>
                </a:ext>
              </a:extLst>
            </p:cNvPr>
            <p:cNvCxnSpPr>
              <a:cxnSpLocks noChangeShapeType="1"/>
              <a:stCxn id="40965" idx="6"/>
              <a:endCxn id="40969" idx="3"/>
            </p:cNvCxnSpPr>
            <p:nvPr/>
          </p:nvCxnSpPr>
          <p:spPr bwMode="auto">
            <a:xfrm flipV="1">
              <a:off x="2880" y="1330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3">
              <a:extLst>
                <a:ext uri="{FF2B5EF4-FFF2-40B4-BE49-F238E27FC236}">
                  <a16:creationId xmlns:a16="http://schemas.microsoft.com/office/drawing/2014/main" id="{2157ED22-853D-4DFD-BDBC-F1DCE8940BA9}"/>
                </a:ext>
              </a:extLst>
            </p:cNvPr>
            <p:cNvCxnSpPr>
              <a:cxnSpLocks noChangeShapeType="1"/>
              <a:stCxn id="40966" idx="6"/>
              <a:endCxn id="40970" idx="3"/>
            </p:cNvCxnSpPr>
            <p:nvPr/>
          </p:nvCxnSpPr>
          <p:spPr bwMode="auto">
            <a:xfrm flipV="1">
              <a:off x="2880" y="1943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4" name="AutoShape 24">
              <a:extLst>
                <a:ext uri="{FF2B5EF4-FFF2-40B4-BE49-F238E27FC236}">
                  <a16:creationId xmlns:a16="http://schemas.microsoft.com/office/drawing/2014/main" id="{658BEDD8-CF24-4A77-A5A7-501284DD646E}"/>
                </a:ext>
              </a:extLst>
            </p:cNvPr>
            <p:cNvCxnSpPr>
              <a:cxnSpLocks noChangeShapeType="1"/>
              <a:stCxn id="40969" idx="4"/>
              <a:endCxn id="40970" idx="0"/>
            </p:cNvCxnSpPr>
            <p:nvPr/>
          </p:nvCxnSpPr>
          <p:spPr bwMode="auto">
            <a:xfrm>
              <a:off x="3549" y="1366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5" name="AutoShape 25">
              <a:extLst>
                <a:ext uri="{FF2B5EF4-FFF2-40B4-BE49-F238E27FC236}">
                  <a16:creationId xmlns:a16="http://schemas.microsoft.com/office/drawing/2014/main" id="{0E1CD3FD-F6EA-4A94-A457-C0024DDE30F6}"/>
                </a:ext>
              </a:extLst>
            </p:cNvPr>
            <p:cNvCxnSpPr>
              <a:cxnSpLocks noChangeShapeType="1"/>
              <a:stCxn id="40969" idx="6"/>
              <a:endCxn id="40972" idx="1"/>
            </p:cNvCxnSpPr>
            <p:nvPr/>
          </p:nvCxnSpPr>
          <p:spPr bwMode="auto">
            <a:xfrm>
              <a:off x="3673" y="1242"/>
              <a:ext cx="558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6">
              <a:extLst>
                <a:ext uri="{FF2B5EF4-FFF2-40B4-BE49-F238E27FC236}">
                  <a16:creationId xmlns:a16="http://schemas.microsoft.com/office/drawing/2014/main" id="{A487E6F9-AFFB-421B-B2B2-FE59C1954CA2}"/>
                </a:ext>
              </a:extLst>
            </p:cNvPr>
            <p:cNvCxnSpPr>
              <a:cxnSpLocks noChangeShapeType="1"/>
              <a:stCxn id="40970" idx="6"/>
              <a:endCxn id="40972" idx="3"/>
            </p:cNvCxnSpPr>
            <p:nvPr/>
          </p:nvCxnSpPr>
          <p:spPr bwMode="auto">
            <a:xfrm flipV="1">
              <a:off x="3673" y="1602"/>
              <a:ext cx="558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6A296449-CED9-4777-92BF-B73E77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32226"/>
            <a:ext cx="4913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Интерпретация: вершины – элементарные работы; </a:t>
            </a:r>
            <a:br>
              <a:rPr lang="ru-RU" altLang="ru-RU" sz="1600"/>
            </a:br>
            <a:r>
              <a:rPr lang="ru-RU" altLang="ru-RU" sz="1600"/>
              <a:t>                           дуги – зависимость работ друг от друга.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EBD709-7512-417F-8902-E9374C72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73576"/>
            <a:ext cx="749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Задача: выстроить работы в последовательности, в которой никакая следующая</a:t>
            </a:r>
            <a:br>
              <a:rPr lang="ru-RU" altLang="ru-RU" sz="1600"/>
            </a:br>
            <a:r>
              <a:rPr lang="ru-RU" altLang="ru-RU" sz="1600"/>
              <a:t>              задача не может зависеть от предыдущей (дуги направлены только вперед)</a:t>
            </a:r>
          </a:p>
        </p:txBody>
      </p:sp>
      <p:grpSp>
        <p:nvGrpSpPr>
          <p:cNvPr id="41039" name="Group 79">
            <a:extLst>
              <a:ext uri="{FF2B5EF4-FFF2-40B4-BE49-F238E27FC236}">
                <a16:creationId xmlns:a16="http://schemas.microsoft.com/office/drawing/2014/main" id="{618A81BE-7A3B-4A30-8184-5D1071C3C55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5373688"/>
            <a:ext cx="7488237" cy="863600"/>
            <a:chOff x="431" y="3385"/>
            <a:chExt cx="4717" cy="544"/>
          </a:xfrm>
        </p:grpSpPr>
        <p:sp>
          <p:nvSpPr>
            <p:cNvPr id="40989" name="Oval 29">
              <a:extLst>
                <a:ext uri="{FF2B5EF4-FFF2-40B4-BE49-F238E27FC236}">
                  <a16:creationId xmlns:a16="http://schemas.microsoft.com/office/drawing/2014/main" id="{1084EBAC-476D-429F-B098-4C238A0A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90" name="Oval 30">
              <a:extLst>
                <a:ext uri="{FF2B5EF4-FFF2-40B4-BE49-F238E27FC236}">
                  <a16:creationId xmlns:a16="http://schemas.microsoft.com/office/drawing/2014/main" id="{1F63BA02-4356-4E65-9E76-CBC4721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91" name="Oval 31">
              <a:extLst>
                <a:ext uri="{FF2B5EF4-FFF2-40B4-BE49-F238E27FC236}">
                  <a16:creationId xmlns:a16="http://schemas.microsoft.com/office/drawing/2014/main" id="{0F40007A-F518-4337-B092-2C9FE2B4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17B96DC9-1E71-482C-8599-CB17482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6171EF3D-36B9-4A6A-B492-1308AE47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94" name="Oval 34">
              <a:extLst>
                <a:ext uri="{FF2B5EF4-FFF2-40B4-BE49-F238E27FC236}">
                  <a16:creationId xmlns:a16="http://schemas.microsoft.com/office/drawing/2014/main" id="{320D77B3-E276-41DC-97EB-876A703D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95" name="Oval 35">
              <a:extLst>
                <a:ext uri="{FF2B5EF4-FFF2-40B4-BE49-F238E27FC236}">
                  <a16:creationId xmlns:a16="http://schemas.microsoft.com/office/drawing/2014/main" id="{6B4026AE-BA9A-4DD4-8CD9-F986126F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96" name="Oval 36">
              <a:extLst>
                <a:ext uri="{FF2B5EF4-FFF2-40B4-BE49-F238E27FC236}">
                  <a16:creationId xmlns:a16="http://schemas.microsoft.com/office/drawing/2014/main" id="{0543E724-E120-448F-9756-1C45F9A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sp>
          <p:nvSpPr>
            <p:cNvPr id="40998" name="Oval 38">
              <a:extLst>
                <a:ext uri="{FF2B5EF4-FFF2-40B4-BE49-F238E27FC236}">
                  <a16:creationId xmlns:a16="http://schemas.microsoft.com/office/drawing/2014/main" id="{51F45295-7D44-4996-A6C1-10A37D24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cxnSp>
          <p:nvCxnSpPr>
            <p:cNvPr id="40999" name="AutoShape 39">
              <a:extLst>
                <a:ext uri="{FF2B5EF4-FFF2-40B4-BE49-F238E27FC236}">
                  <a16:creationId xmlns:a16="http://schemas.microsoft.com/office/drawing/2014/main" id="{D9EEBAD2-2084-4BE1-8FEF-E29045321D05}"/>
                </a:ext>
              </a:extLst>
            </p:cNvPr>
            <p:cNvCxnSpPr>
              <a:cxnSpLocks noChangeShapeType="1"/>
              <a:endCxn id="40989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40">
              <a:extLst>
                <a:ext uri="{FF2B5EF4-FFF2-40B4-BE49-F238E27FC236}">
                  <a16:creationId xmlns:a16="http://schemas.microsoft.com/office/drawing/2014/main" id="{1A8BC44D-DB1C-461E-A875-601819F175E3}"/>
                </a:ext>
              </a:extLst>
            </p:cNvPr>
            <p:cNvCxnSpPr>
              <a:cxnSpLocks noChangeShapeType="1"/>
              <a:stCxn id="40989" idx="6"/>
              <a:endCxn id="40990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41">
              <a:extLst>
                <a:ext uri="{FF2B5EF4-FFF2-40B4-BE49-F238E27FC236}">
                  <a16:creationId xmlns:a16="http://schemas.microsoft.com/office/drawing/2014/main" id="{D0B4CB83-74A8-496F-9826-1E36BEE98866}"/>
                </a:ext>
              </a:extLst>
            </p:cNvPr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42">
              <a:extLst>
                <a:ext uri="{FF2B5EF4-FFF2-40B4-BE49-F238E27FC236}">
                  <a16:creationId xmlns:a16="http://schemas.microsoft.com/office/drawing/2014/main" id="{1F18A027-B606-41EA-AEE0-21B6F6DA2099}"/>
                </a:ext>
              </a:extLst>
            </p:cNvPr>
            <p:cNvCxnSpPr>
              <a:cxnSpLocks noChangeShapeType="1"/>
              <a:stCxn id="40991" idx="6"/>
              <a:endCxn id="40992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>
              <a:extLst>
                <a:ext uri="{FF2B5EF4-FFF2-40B4-BE49-F238E27FC236}">
                  <a16:creationId xmlns:a16="http://schemas.microsoft.com/office/drawing/2014/main" id="{35E77FFF-93D1-4F36-A85C-369F73A72166}"/>
                </a:ext>
              </a:extLst>
            </p:cNvPr>
            <p:cNvCxnSpPr>
              <a:cxnSpLocks noChangeShapeType="1"/>
              <a:stCxn id="40992" idx="6"/>
              <a:endCxn id="40994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4">
              <a:extLst>
                <a:ext uri="{FF2B5EF4-FFF2-40B4-BE49-F238E27FC236}">
                  <a16:creationId xmlns:a16="http://schemas.microsoft.com/office/drawing/2014/main" id="{63CAFF15-8317-490D-9F6C-3415B8F77661}"/>
                </a:ext>
              </a:extLst>
            </p:cNvPr>
            <p:cNvCxnSpPr>
              <a:cxnSpLocks noChangeShapeType="1"/>
              <a:stCxn id="40994" idx="6"/>
              <a:endCxn id="40995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45">
              <a:extLst>
                <a:ext uri="{FF2B5EF4-FFF2-40B4-BE49-F238E27FC236}">
                  <a16:creationId xmlns:a16="http://schemas.microsoft.com/office/drawing/2014/main" id="{1C4C9D7B-EF72-4A11-8FB4-825706D38121}"/>
                </a:ext>
              </a:extLst>
            </p:cNvPr>
            <p:cNvCxnSpPr>
              <a:cxnSpLocks noChangeShapeType="1"/>
              <a:stCxn id="40995" idx="6"/>
              <a:endCxn id="40993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46">
              <a:extLst>
                <a:ext uri="{FF2B5EF4-FFF2-40B4-BE49-F238E27FC236}">
                  <a16:creationId xmlns:a16="http://schemas.microsoft.com/office/drawing/2014/main" id="{ACE503A2-C189-4F72-B9F2-3E2F762D3C19}"/>
                </a:ext>
              </a:extLst>
            </p:cNvPr>
            <p:cNvCxnSpPr>
              <a:cxnSpLocks noChangeShapeType="1"/>
              <a:stCxn id="40993" idx="6"/>
              <a:endCxn id="40998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47">
              <a:extLst>
                <a:ext uri="{FF2B5EF4-FFF2-40B4-BE49-F238E27FC236}">
                  <a16:creationId xmlns:a16="http://schemas.microsoft.com/office/drawing/2014/main" id="{1AE0389A-45D9-434D-A770-F06FD549627B}"/>
                </a:ext>
              </a:extLst>
            </p:cNvPr>
            <p:cNvCxnSpPr>
              <a:cxnSpLocks noChangeShapeType="1"/>
              <a:stCxn id="40998" idx="6"/>
              <a:endCxn id="40996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48">
              <a:extLst>
                <a:ext uri="{FF2B5EF4-FFF2-40B4-BE49-F238E27FC236}">
                  <a16:creationId xmlns:a16="http://schemas.microsoft.com/office/drawing/2014/main" id="{37A0D658-E50B-4735-8806-C5102D31F8ED}"/>
                </a:ext>
              </a:extLst>
            </p:cNvPr>
            <p:cNvCxnSpPr>
              <a:cxnSpLocks noChangeShapeType="1"/>
              <a:stCxn id="40996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49">
              <a:extLst>
                <a:ext uri="{FF2B5EF4-FFF2-40B4-BE49-F238E27FC236}">
                  <a16:creationId xmlns:a16="http://schemas.microsoft.com/office/drawing/2014/main" id="{225149FF-739D-4923-A09E-D14F1E775C8D}"/>
                </a:ext>
              </a:extLst>
            </p:cNvPr>
            <p:cNvCxnSpPr>
              <a:cxnSpLocks noChangeShapeType="1"/>
              <a:stCxn id="40989" idx="7"/>
            </p:cNvCxnSpPr>
            <p:nvPr/>
          </p:nvCxnSpPr>
          <p:spPr bwMode="auto">
            <a:xfrm rot="162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0" name="AutoShape 50">
              <a:extLst>
                <a:ext uri="{FF2B5EF4-FFF2-40B4-BE49-F238E27FC236}">
                  <a16:creationId xmlns:a16="http://schemas.microsoft.com/office/drawing/2014/main" id="{B51DF8FF-F573-4377-99A1-EBB16BB44325}"/>
                </a:ext>
              </a:extLst>
            </p:cNvPr>
            <p:cNvCxnSpPr>
              <a:cxnSpLocks noChangeShapeType="1"/>
              <a:endCxn id="40990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1" name="AutoShape 51">
              <a:extLst>
                <a:ext uri="{FF2B5EF4-FFF2-40B4-BE49-F238E27FC236}">
                  <a16:creationId xmlns:a16="http://schemas.microsoft.com/office/drawing/2014/main" id="{520266E3-2DF6-40A9-B281-0B1DB164370B}"/>
                </a:ext>
              </a:extLst>
            </p:cNvPr>
            <p:cNvCxnSpPr>
              <a:cxnSpLocks noChangeShapeType="1"/>
              <a:stCxn id="40989" idx="0"/>
            </p:cNvCxnSpPr>
            <p:nvPr/>
          </p:nvCxnSpPr>
          <p:spPr bwMode="auto">
            <a:xfrm rot="162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52">
              <a:extLst>
                <a:ext uri="{FF2B5EF4-FFF2-40B4-BE49-F238E27FC236}">
                  <a16:creationId xmlns:a16="http://schemas.microsoft.com/office/drawing/2014/main" id="{C2A744A1-C4E1-4C9C-9EEF-69FDC7F6BBF5}"/>
                </a:ext>
              </a:extLst>
            </p:cNvPr>
            <p:cNvCxnSpPr>
              <a:cxnSpLocks noChangeShapeType="1"/>
              <a:endCxn id="40991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54">
              <a:extLst>
                <a:ext uri="{FF2B5EF4-FFF2-40B4-BE49-F238E27FC236}">
                  <a16:creationId xmlns:a16="http://schemas.microsoft.com/office/drawing/2014/main" id="{3988D123-9FD8-4C47-8E2A-CF4BFDDA6F08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5" name="AutoShape 55">
              <a:extLst>
                <a:ext uri="{FF2B5EF4-FFF2-40B4-BE49-F238E27FC236}">
                  <a16:creationId xmlns:a16="http://schemas.microsoft.com/office/drawing/2014/main" id="{1DBA1AAA-FDEC-4B36-B506-DE56F53896F7}"/>
                </a:ext>
              </a:extLst>
            </p:cNvPr>
            <p:cNvCxnSpPr>
              <a:cxnSpLocks noChangeShapeType="1"/>
              <a:endCxn id="40991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6" name="AutoShape 56">
              <a:extLst>
                <a:ext uri="{FF2B5EF4-FFF2-40B4-BE49-F238E27FC236}">
                  <a16:creationId xmlns:a16="http://schemas.microsoft.com/office/drawing/2014/main" id="{6276907E-631F-483D-9C12-2A24D1C8419D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7" name="AutoShape 57">
              <a:extLst>
                <a:ext uri="{FF2B5EF4-FFF2-40B4-BE49-F238E27FC236}">
                  <a16:creationId xmlns:a16="http://schemas.microsoft.com/office/drawing/2014/main" id="{53EB416E-E161-4955-8AF2-0E8EB3E8ACA9}"/>
                </a:ext>
              </a:extLst>
            </p:cNvPr>
            <p:cNvCxnSpPr>
              <a:cxnSpLocks noChangeShapeType="1"/>
              <a:endCxn id="40994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8" name="AutoShape 58">
              <a:extLst>
                <a:ext uri="{FF2B5EF4-FFF2-40B4-BE49-F238E27FC236}">
                  <a16:creationId xmlns:a16="http://schemas.microsoft.com/office/drawing/2014/main" id="{980DFE61-E4B8-4E92-AA55-A20B1AE53B04}"/>
                </a:ext>
              </a:extLst>
            </p:cNvPr>
            <p:cNvCxnSpPr>
              <a:cxnSpLocks noChangeShapeType="1"/>
              <a:stCxn id="40990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9" name="AutoShape 59">
              <a:extLst>
                <a:ext uri="{FF2B5EF4-FFF2-40B4-BE49-F238E27FC236}">
                  <a16:creationId xmlns:a16="http://schemas.microsoft.com/office/drawing/2014/main" id="{66880D7D-DE06-47E1-BBD8-D96FE8695EE3}"/>
                </a:ext>
              </a:extLst>
            </p:cNvPr>
            <p:cNvCxnSpPr>
              <a:cxnSpLocks noChangeShapeType="1"/>
              <a:endCxn id="40995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0" name="AutoShape 60">
              <a:extLst>
                <a:ext uri="{FF2B5EF4-FFF2-40B4-BE49-F238E27FC236}">
                  <a16:creationId xmlns:a16="http://schemas.microsoft.com/office/drawing/2014/main" id="{24E9BD88-5F8E-4B04-A0E1-A53EBB8C2439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1" name="AutoShape 61">
              <a:extLst>
                <a:ext uri="{FF2B5EF4-FFF2-40B4-BE49-F238E27FC236}">
                  <a16:creationId xmlns:a16="http://schemas.microsoft.com/office/drawing/2014/main" id="{9C775595-9611-4437-A99F-B703857FC7D0}"/>
                </a:ext>
              </a:extLst>
            </p:cNvPr>
            <p:cNvCxnSpPr>
              <a:cxnSpLocks noChangeShapeType="1"/>
              <a:endCxn id="40992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62">
              <a:extLst>
                <a:ext uri="{FF2B5EF4-FFF2-40B4-BE49-F238E27FC236}">
                  <a16:creationId xmlns:a16="http://schemas.microsoft.com/office/drawing/2014/main" id="{C49BBA37-1CAC-449B-9954-529F9E108B74}"/>
                </a:ext>
              </a:extLst>
            </p:cNvPr>
            <p:cNvCxnSpPr>
              <a:cxnSpLocks noChangeShapeType="1"/>
              <a:stCxn id="40992" idx="7"/>
            </p:cNvCxnSpPr>
            <p:nvPr/>
          </p:nvCxnSpPr>
          <p:spPr bwMode="auto">
            <a:xfrm rot="162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63">
              <a:extLst>
                <a:ext uri="{FF2B5EF4-FFF2-40B4-BE49-F238E27FC236}">
                  <a16:creationId xmlns:a16="http://schemas.microsoft.com/office/drawing/2014/main" id="{ADEFCE5A-DBDB-4DD4-8EFE-EB034EF7EBF9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64">
              <a:extLst>
                <a:ext uri="{FF2B5EF4-FFF2-40B4-BE49-F238E27FC236}">
                  <a16:creationId xmlns:a16="http://schemas.microsoft.com/office/drawing/2014/main" id="{C89E1264-51AA-4678-A48F-D7788341EDBE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5" name="AutoShape 65">
              <a:extLst>
                <a:ext uri="{FF2B5EF4-FFF2-40B4-BE49-F238E27FC236}">
                  <a16:creationId xmlns:a16="http://schemas.microsoft.com/office/drawing/2014/main" id="{ABC055D3-4421-4A8C-BCC8-5F5C21B86438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6" name="AutoShape 66">
              <a:extLst>
                <a:ext uri="{FF2B5EF4-FFF2-40B4-BE49-F238E27FC236}">
                  <a16:creationId xmlns:a16="http://schemas.microsoft.com/office/drawing/2014/main" id="{5B5159D7-9F29-49FF-B68E-4532CDAD86D7}"/>
                </a:ext>
              </a:extLst>
            </p:cNvPr>
            <p:cNvCxnSpPr>
              <a:cxnSpLocks noChangeShapeType="1"/>
              <a:stCxn id="40995" idx="7"/>
            </p:cNvCxnSpPr>
            <p:nvPr/>
          </p:nvCxnSpPr>
          <p:spPr bwMode="auto">
            <a:xfrm rot="162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7" name="AutoShape 67">
              <a:extLst>
                <a:ext uri="{FF2B5EF4-FFF2-40B4-BE49-F238E27FC236}">
                  <a16:creationId xmlns:a16="http://schemas.microsoft.com/office/drawing/2014/main" id="{4623F53D-4A54-4A3C-9947-7E49FC6A6BFC}"/>
                </a:ext>
              </a:extLst>
            </p:cNvPr>
            <p:cNvCxnSpPr>
              <a:cxnSpLocks noChangeShapeType="1"/>
              <a:endCxn id="40993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>
              <a:extLst>
                <a:ext uri="{FF2B5EF4-FFF2-40B4-BE49-F238E27FC236}">
                  <a16:creationId xmlns:a16="http://schemas.microsoft.com/office/drawing/2014/main" id="{B331E253-EC83-4C88-A5E7-143E37D7F0E3}"/>
                </a:ext>
              </a:extLst>
            </p:cNvPr>
            <p:cNvCxnSpPr>
              <a:cxnSpLocks noChangeShapeType="1"/>
              <a:stCxn id="40994" idx="7"/>
            </p:cNvCxnSpPr>
            <p:nvPr/>
          </p:nvCxnSpPr>
          <p:spPr bwMode="auto">
            <a:xfrm rot="162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>
              <a:extLst>
                <a:ext uri="{FF2B5EF4-FFF2-40B4-BE49-F238E27FC236}">
                  <a16:creationId xmlns:a16="http://schemas.microsoft.com/office/drawing/2014/main" id="{F16228ED-3F17-4AAB-A980-938F0A91EE4C}"/>
                </a:ext>
              </a:extLst>
            </p:cNvPr>
            <p:cNvCxnSpPr>
              <a:cxnSpLocks noChangeShapeType="1"/>
              <a:endCxn id="40993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>
              <a:extLst>
                <a:ext uri="{FF2B5EF4-FFF2-40B4-BE49-F238E27FC236}">
                  <a16:creationId xmlns:a16="http://schemas.microsoft.com/office/drawing/2014/main" id="{2A393584-CFF9-4B4D-BCA3-0DB98B131081}"/>
                </a:ext>
              </a:extLst>
            </p:cNvPr>
            <p:cNvCxnSpPr>
              <a:cxnSpLocks noChangeShapeType="1"/>
              <a:stCxn id="40992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>
              <a:extLst>
                <a:ext uri="{FF2B5EF4-FFF2-40B4-BE49-F238E27FC236}">
                  <a16:creationId xmlns:a16="http://schemas.microsoft.com/office/drawing/2014/main" id="{A832F3F4-76F2-47C0-AF7D-242799C94D8D}"/>
                </a:ext>
              </a:extLst>
            </p:cNvPr>
            <p:cNvCxnSpPr>
              <a:cxnSpLocks noChangeShapeType="1"/>
              <a:endCxn id="40998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>
              <a:extLst>
                <a:ext uri="{FF2B5EF4-FFF2-40B4-BE49-F238E27FC236}">
                  <a16:creationId xmlns:a16="http://schemas.microsoft.com/office/drawing/2014/main" id="{22432A95-DE7F-44BD-861A-CAB4E2898F2C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>
              <a:extLst>
                <a:ext uri="{FF2B5EF4-FFF2-40B4-BE49-F238E27FC236}">
                  <a16:creationId xmlns:a16="http://schemas.microsoft.com/office/drawing/2014/main" id="{0E239D62-ADE9-48B1-8073-6BF78FE259D4}"/>
                </a:ext>
              </a:extLst>
            </p:cNvPr>
            <p:cNvCxnSpPr>
              <a:cxnSpLocks noChangeShapeType="1"/>
              <a:endCxn id="40998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>
              <a:extLst>
                <a:ext uri="{FF2B5EF4-FFF2-40B4-BE49-F238E27FC236}">
                  <a16:creationId xmlns:a16="http://schemas.microsoft.com/office/drawing/2014/main" id="{511D8A9B-EF79-4D41-8013-D2686B60F038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>
              <a:extLst>
                <a:ext uri="{FF2B5EF4-FFF2-40B4-BE49-F238E27FC236}">
                  <a16:creationId xmlns:a16="http://schemas.microsoft.com/office/drawing/2014/main" id="{48EB3D92-2E05-49D4-A115-101F89192313}"/>
                </a:ext>
              </a:extLst>
            </p:cNvPr>
            <p:cNvCxnSpPr>
              <a:cxnSpLocks noChangeShapeType="1"/>
              <a:endCxn id="40996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>
              <a:extLst>
                <a:ext uri="{FF2B5EF4-FFF2-40B4-BE49-F238E27FC236}">
                  <a16:creationId xmlns:a16="http://schemas.microsoft.com/office/drawing/2014/main" id="{929FC922-92EB-4ADC-86DA-4856BE85BBE2}"/>
                </a:ext>
              </a:extLst>
            </p:cNvPr>
            <p:cNvCxnSpPr>
              <a:cxnSpLocks noChangeShapeType="1"/>
              <a:stCxn id="40998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7">
              <a:extLst>
                <a:ext uri="{FF2B5EF4-FFF2-40B4-BE49-F238E27FC236}">
                  <a16:creationId xmlns:a16="http://schemas.microsoft.com/office/drawing/2014/main" id="{E066DE0D-BC24-45CA-A4EC-EC02AE934188}"/>
                </a:ext>
              </a:extLst>
            </p:cNvPr>
            <p:cNvCxnSpPr>
              <a:cxnSpLocks noChangeShapeType="1"/>
              <a:endCxn id="40996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7" grpId="0"/>
      <p:bldP spid="409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3A2F960-6231-4499-BEBA-496848F8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59D58AF-F71D-415E-94B5-B57AF321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97B92ABD-2107-46DF-9C61-2BBA4FDD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19BA88AA-5D65-4745-8B4E-F4571E1C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13512CA-30F1-42F1-9C3B-2F275A01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FF505DE0-E678-4BA7-8808-4457E0FF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1B977B42-2230-4386-BCEA-FB7312EB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7BCC1AD5-5E08-4D83-B26F-A18D36B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552DD18E-1FFD-4B4D-811E-BE39A77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E3ED1A3C-4679-4E45-A688-F1E446A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26EAE1D3-C448-4D3E-8922-EE238E3E1485}"/>
              </a:ext>
            </a:extLst>
          </p:cNvPr>
          <p:cNvCxnSpPr>
            <a:cxnSpLocks noChangeShapeType="1"/>
            <a:stCxn id="52236" idx="7"/>
            <a:endCxn id="52232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16DB5BCF-86C5-4B52-BA9D-E896AC55D46B}"/>
              </a:ext>
            </a:extLst>
          </p:cNvPr>
          <p:cNvCxnSpPr>
            <a:cxnSpLocks noChangeShapeType="1"/>
            <a:stCxn id="52236" idx="5"/>
            <a:endCxn id="52233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B27ECA02-0C4C-48E6-8996-A3982F941225}"/>
              </a:ext>
            </a:extLst>
          </p:cNvPr>
          <p:cNvCxnSpPr>
            <a:cxnSpLocks noChangeShapeType="1"/>
            <a:stCxn id="52232" idx="4"/>
            <a:endCxn id="52233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1809D2C-2895-49DD-B1EA-80E34F27022D}"/>
              </a:ext>
            </a:extLst>
          </p:cNvPr>
          <p:cNvCxnSpPr>
            <a:cxnSpLocks noChangeShapeType="1"/>
            <a:stCxn id="52232" idx="7"/>
            <a:endCxn id="52229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335F00FA-F842-454C-9366-6AB1E91689FE}"/>
              </a:ext>
            </a:extLst>
          </p:cNvPr>
          <p:cNvCxnSpPr>
            <a:cxnSpLocks noChangeShapeType="1"/>
            <a:stCxn id="52232" idx="6"/>
            <a:endCxn id="52230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1BC3D063-ADA1-47EF-AD9F-1CF4F5A91178}"/>
              </a:ext>
            </a:extLst>
          </p:cNvPr>
          <p:cNvCxnSpPr>
            <a:cxnSpLocks noChangeShapeType="1"/>
            <a:stCxn id="52233" idx="6"/>
            <a:endCxn id="52230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7A7360BE-295E-4399-87E4-1B46819B4614}"/>
              </a:ext>
            </a:extLst>
          </p:cNvPr>
          <p:cNvCxnSpPr>
            <a:cxnSpLocks noChangeShapeType="1"/>
            <a:stCxn id="52233" idx="5"/>
            <a:endCxn id="52231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7CFCA28D-90AC-4561-B4CA-65011718AAE7}"/>
              </a:ext>
            </a:extLst>
          </p:cNvPr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04FD46D3-923C-40D3-B155-6229DBD5DC40}"/>
              </a:ext>
            </a:extLst>
          </p:cNvPr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B51D02CE-F773-4273-845A-E35B71141A6D}"/>
              </a:ext>
            </a:extLst>
          </p:cNvPr>
          <p:cNvCxnSpPr>
            <a:cxnSpLocks noChangeShapeType="1"/>
            <a:stCxn id="52230" idx="6"/>
            <a:endCxn id="52234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E5B2E8C1-4497-4DFB-90B4-9370DFEB9070}"/>
              </a:ext>
            </a:extLst>
          </p:cNvPr>
          <p:cNvCxnSpPr>
            <a:cxnSpLocks noChangeShapeType="1"/>
            <a:stCxn id="52231" idx="6"/>
            <a:endCxn id="52235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>
            <a:extLst>
              <a:ext uri="{FF2B5EF4-FFF2-40B4-BE49-F238E27FC236}">
                <a16:creationId xmlns:a16="http://schemas.microsoft.com/office/drawing/2014/main" id="{DC35E0DB-59E9-4308-9281-221D436C7324}"/>
              </a:ext>
            </a:extLst>
          </p:cNvPr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530ED4EF-4EE3-449E-9CB9-5D278EBF6DA8}"/>
              </a:ext>
            </a:extLst>
          </p:cNvPr>
          <p:cNvCxnSpPr>
            <a:cxnSpLocks noChangeShapeType="1"/>
            <a:stCxn id="52234" idx="6"/>
            <a:endCxn id="52237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9250CF74-A1E1-4EFA-ABD7-189BFD5FF441}"/>
              </a:ext>
            </a:extLst>
          </p:cNvPr>
          <p:cNvCxnSpPr>
            <a:cxnSpLocks noChangeShapeType="1"/>
            <a:stCxn id="52235" idx="6"/>
            <a:endCxn id="52237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02" name="Text Box 78">
            <a:extLst>
              <a:ext uri="{FF2B5EF4-FFF2-40B4-BE49-F238E27FC236}">
                <a16:creationId xmlns:a16="http://schemas.microsoft.com/office/drawing/2014/main" id="{2A59170D-3884-4F18-9765-9B803389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92488"/>
            <a:ext cx="38524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«Наивный» алгоритм нумерации вершин: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36918DCC-8956-4BC4-B8F0-CA288FA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43325"/>
            <a:ext cx="6419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Находим какую-либо вершину, в которую не входят дуги, нумеруем ее.</a:t>
            </a:r>
          </a:p>
        </p:txBody>
      </p:sp>
      <p:sp>
        <p:nvSpPr>
          <p:cNvPr id="52304" name="Rectangle 80">
            <a:extLst>
              <a:ext uri="{FF2B5EF4-FFF2-40B4-BE49-F238E27FC236}">
                <a16:creationId xmlns:a16="http://schemas.microsoft.com/office/drawing/2014/main" id="{EBFC4127-71A4-445A-A1F9-75FD4D21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2305" name="Text Box 81">
            <a:extLst>
              <a:ext uri="{FF2B5EF4-FFF2-40B4-BE49-F238E27FC236}">
                <a16:creationId xmlns:a16="http://schemas.microsoft.com/office/drawing/2014/main" id="{FCA35EF1-348E-4F9E-A1E7-E4536A8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03225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Помечаем дуги, выходящие из помеченной вершины, как «не существующие».</a:t>
            </a:r>
          </a:p>
        </p:txBody>
      </p:sp>
      <p:sp>
        <p:nvSpPr>
          <p:cNvPr id="52306" name="Text Box 82">
            <a:extLst>
              <a:ext uri="{FF2B5EF4-FFF2-40B4-BE49-F238E27FC236}">
                <a16:creationId xmlns:a16="http://schemas.microsoft.com/office/drawing/2014/main" id="{5D544DC0-98E6-4FE4-B391-E2AAFD24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19588"/>
            <a:ext cx="6254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будут занумерованы все вершины.</a:t>
            </a:r>
          </a:p>
        </p:txBody>
      </p:sp>
      <p:sp>
        <p:nvSpPr>
          <p:cNvPr id="52307" name="Rectangle 83">
            <a:extLst>
              <a:ext uri="{FF2B5EF4-FFF2-40B4-BE49-F238E27FC236}">
                <a16:creationId xmlns:a16="http://schemas.microsoft.com/office/drawing/2014/main" id="{936B3465-D8EB-4508-B351-665E95F0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2334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2308" name="Rectangle 84">
            <a:extLst>
              <a:ext uri="{FF2B5EF4-FFF2-40B4-BE49-F238E27FC236}">
                <a16:creationId xmlns:a16="http://schemas.microsoft.com/office/drawing/2014/main" id="{A454BCB6-A5C7-4E28-B997-A5D8175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8366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2309" name="Rectangle 85">
            <a:extLst>
              <a:ext uri="{FF2B5EF4-FFF2-40B4-BE49-F238E27FC236}">
                <a16:creationId xmlns:a16="http://schemas.microsoft.com/office/drawing/2014/main" id="{B56988C2-9869-47FC-A088-05991978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2310" name="Rectangle 86">
            <a:extLst>
              <a:ext uri="{FF2B5EF4-FFF2-40B4-BE49-F238E27FC236}">
                <a16:creationId xmlns:a16="http://schemas.microsoft.com/office/drawing/2014/main" id="{7DFE1C18-A491-4880-AB32-64575937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7082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2311" name="Rectangle 87">
            <a:extLst>
              <a:ext uri="{FF2B5EF4-FFF2-40B4-BE49-F238E27FC236}">
                <a16:creationId xmlns:a16="http://schemas.microsoft.com/office/drawing/2014/main" id="{F9D4E6A5-DD92-4FB1-BA30-7C1CC8E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2312" name="Rectangle 88">
            <a:extLst>
              <a:ext uri="{FF2B5EF4-FFF2-40B4-BE49-F238E27FC236}">
                <a16:creationId xmlns:a16="http://schemas.microsoft.com/office/drawing/2014/main" id="{D6863ECE-2F3B-4044-88C3-6CF707E2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2313" name="Rectangle 89">
            <a:extLst>
              <a:ext uri="{FF2B5EF4-FFF2-40B4-BE49-F238E27FC236}">
                <a16:creationId xmlns:a16="http://schemas.microsoft.com/office/drawing/2014/main" id="{DE745073-94F7-48D5-BC47-F622E5EB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2314" name="Rectangle 90">
            <a:extLst>
              <a:ext uri="{FF2B5EF4-FFF2-40B4-BE49-F238E27FC236}">
                <a16:creationId xmlns:a16="http://schemas.microsoft.com/office/drawing/2014/main" id="{8C859005-386A-4A12-934E-B2F9E601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2315" name="Text Box 91">
            <a:extLst>
              <a:ext uri="{FF2B5EF4-FFF2-40B4-BE49-F238E27FC236}">
                <a16:creationId xmlns:a16="http://schemas.microsoft.com/office/drawing/2014/main" id="{52F04F84-7A8A-4D48-A2F9-11F33018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651375"/>
            <a:ext cx="3341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алгоритма.</a:t>
            </a:r>
          </a:p>
        </p:txBody>
      </p:sp>
      <p:sp>
        <p:nvSpPr>
          <p:cNvPr id="52316" name="Text Box 92">
            <a:extLst>
              <a:ext uri="{FF2B5EF4-FFF2-40B4-BE49-F238E27FC236}">
                <a16:creationId xmlns:a16="http://schemas.microsoft.com/office/drawing/2014/main" id="{775E2C0D-1995-4613-B9E6-20AB752AC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5002213"/>
            <a:ext cx="508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Построение очереди с приоритетами из вершин графа</a:t>
            </a:r>
          </a:p>
        </p:txBody>
      </p:sp>
      <p:sp>
        <p:nvSpPr>
          <p:cNvPr id="52317" name="Text Box 93">
            <a:extLst>
              <a:ext uri="{FF2B5EF4-FFF2-40B4-BE49-F238E27FC236}">
                <a16:creationId xmlns:a16="http://schemas.microsoft.com/office/drawing/2014/main" id="{EF43C7B7-BBAC-443B-9F27-0ED001B9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987925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log n</a:t>
            </a:r>
            <a:endParaRPr lang="ru-RU" altLang="ru-RU" sz="1400"/>
          </a:p>
        </p:txBody>
      </p:sp>
      <p:sp>
        <p:nvSpPr>
          <p:cNvPr id="52318" name="Text Box 94">
            <a:extLst>
              <a:ext uri="{FF2B5EF4-FFF2-40B4-BE49-F238E27FC236}">
                <a16:creationId xmlns:a16="http://schemas.microsoft.com/office/drawing/2014/main" id="{EB1E3AA6-42B5-4EAA-AB6C-8782327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5256213"/>
            <a:ext cx="290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Выборка вершин из очереди</a:t>
            </a:r>
          </a:p>
        </p:txBody>
      </p:sp>
      <p:sp>
        <p:nvSpPr>
          <p:cNvPr id="52319" name="Text Box 95">
            <a:extLst>
              <a:ext uri="{FF2B5EF4-FFF2-40B4-BE49-F238E27FC236}">
                <a16:creationId xmlns:a16="http://schemas.microsoft.com/office/drawing/2014/main" id="{35B14CE6-BEEC-44D1-975F-3E3509D6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6" y="524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</a:t>
            </a:r>
            <a:r>
              <a:rPr lang="ru-RU" altLang="ru-RU" sz="1400"/>
              <a:t>log n</a:t>
            </a:r>
          </a:p>
        </p:txBody>
      </p:sp>
      <p:sp>
        <p:nvSpPr>
          <p:cNvPr id="52320" name="Text Box 96">
            <a:extLst>
              <a:ext uri="{FF2B5EF4-FFF2-40B4-BE49-F238E27FC236}">
                <a16:creationId xmlns:a16="http://schemas.microsoft.com/office/drawing/2014/main" id="{F90EE5C8-92E7-4462-B001-AC58D12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08625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Коррекция очереди при пометке дуг</a:t>
            </a:r>
          </a:p>
        </p:txBody>
      </p:sp>
      <p:sp>
        <p:nvSpPr>
          <p:cNvPr id="52321" name="Text Box 97">
            <a:extLst>
              <a:ext uri="{FF2B5EF4-FFF2-40B4-BE49-F238E27FC236}">
                <a16:creationId xmlns:a16="http://schemas.microsoft.com/office/drawing/2014/main" id="{A4DA447B-ADE3-4148-9620-615FC3C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5494338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m log n</a:t>
            </a:r>
            <a:endParaRPr lang="ru-RU" altLang="ru-RU" sz="1400"/>
          </a:p>
        </p:txBody>
      </p:sp>
      <p:sp>
        <p:nvSpPr>
          <p:cNvPr id="52322" name="Text Box 98">
            <a:extLst>
              <a:ext uri="{FF2B5EF4-FFF2-40B4-BE49-F238E27FC236}">
                <a16:creationId xmlns:a16="http://schemas.microsoft.com/office/drawing/2014/main" id="{D0C9CC06-CC47-494B-9837-41492BD5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68975"/>
            <a:ext cx="214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Итого:         (</a:t>
            </a:r>
            <a:r>
              <a:rPr lang="en-US" altLang="ru-RU" sz="1400"/>
              <a:t>m</a:t>
            </a:r>
            <a:r>
              <a:rPr lang="ru-RU" altLang="ru-RU" sz="1400"/>
              <a:t>+</a:t>
            </a:r>
            <a:r>
              <a:rPr lang="en-US" altLang="ru-RU" sz="1400"/>
              <a:t>2n) log n</a:t>
            </a:r>
            <a:endParaRPr lang="ru-RU" altLang="ru-RU" sz="1400"/>
          </a:p>
        </p:txBody>
      </p:sp>
      <p:sp>
        <p:nvSpPr>
          <p:cNvPr id="52323" name="Text Box 99">
            <a:extLst>
              <a:ext uri="{FF2B5EF4-FFF2-40B4-BE49-F238E27FC236}">
                <a16:creationId xmlns:a16="http://schemas.microsoft.com/office/drawing/2014/main" id="{787BDB80-42AA-40BE-AB9F-F247920A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2324" name="Text Box 100">
            <a:extLst>
              <a:ext uri="{FF2B5EF4-FFF2-40B4-BE49-F238E27FC236}">
                <a16:creationId xmlns:a16="http://schemas.microsoft.com/office/drawing/2014/main" id="{D689002E-A35F-46F4-B99E-BB5AFEC5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6237288"/>
            <a:ext cx="782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на шаге (1) не удается найти вершину, в которую не входят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2" grpId="0"/>
      <p:bldP spid="52303" grpId="0"/>
      <p:bldP spid="52304" grpId="0" animBg="1"/>
      <p:bldP spid="52305" grpId="0"/>
      <p:bldP spid="52306" grpId="0"/>
      <p:bldP spid="52307" grpId="0" animBg="1"/>
      <p:bldP spid="52308" grpId="0" animBg="1"/>
      <p:bldP spid="52309" grpId="0" animBg="1"/>
      <p:bldP spid="52310" grpId="0" animBg="1"/>
      <p:bldP spid="52311" grpId="0" animBg="1"/>
      <p:bldP spid="52312" grpId="0" animBg="1"/>
      <p:bldP spid="52313" grpId="0" animBg="1"/>
      <p:bldP spid="52314" grpId="0" animBg="1"/>
      <p:bldP spid="52315" grpId="0"/>
      <p:bldP spid="52316" grpId="0"/>
      <p:bldP spid="52317" grpId="0"/>
      <p:bldP spid="52318" grpId="0"/>
      <p:bldP spid="52319" grpId="0"/>
      <p:bldP spid="52320" grpId="0"/>
      <p:bldP spid="52321" grpId="0"/>
      <p:bldP spid="52322" grpId="0"/>
      <p:bldP spid="52323" grpId="0"/>
      <p:bldP spid="523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61E1A31-36A3-4107-8368-C3EB65A8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AD227F3B-BFB9-494A-8C0A-9FC37C2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4FDF150F-C4F5-46C2-BE75-C4547B71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98B02157-8194-4F32-9096-21A2DD7B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0895E09-D298-4685-A4BE-528E2D1B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00DC68E0-8628-4BC7-AFFE-7C7CEB0B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3FE777F-69C3-40E9-9007-3B86DE20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2667F4BC-70CB-4FF9-8810-2AEE09B9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06B0B574-6574-4DE5-8831-7458C6A8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5D1939A3-5FEB-4E68-BB06-5EEE1C10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6D0F7D14-8CCE-48F6-8F05-876FDCECD7F1}"/>
              </a:ext>
            </a:extLst>
          </p:cNvPr>
          <p:cNvCxnSpPr>
            <a:cxnSpLocks noChangeShapeType="1"/>
            <a:stCxn id="53258" idx="7"/>
            <a:endCxn id="53254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374AA24B-CC8F-411E-B8ED-04C47D548AFD}"/>
              </a:ext>
            </a:extLst>
          </p:cNvPr>
          <p:cNvCxnSpPr>
            <a:cxnSpLocks noChangeShapeType="1"/>
            <a:stCxn id="53258" idx="5"/>
            <a:endCxn id="53255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7A385AC5-0E2E-474A-9EB7-8791DA196870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F38DE7E8-5E38-413B-8060-46EB4ED6CD12}"/>
              </a:ext>
            </a:extLst>
          </p:cNvPr>
          <p:cNvCxnSpPr>
            <a:cxnSpLocks noChangeShapeType="1"/>
            <a:stCxn id="53254" idx="7"/>
            <a:endCxn id="53251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3FED1BC-F75C-43A5-86FA-9CB0FD210B4E}"/>
              </a:ext>
            </a:extLst>
          </p:cNvPr>
          <p:cNvCxnSpPr>
            <a:cxnSpLocks noChangeShapeType="1"/>
            <a:stCxn id="53254" idx="6"/>
            <a:endCxn id="53252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CB0A1BA4-0F91-4EBE-B5BA-4682638CA9F6}"/>
              </a:ext>
            </a:extLst>
          </p:cNvPr>
          <p:cNvCxnSpPr>
            <a:cxnSpLocks noChangeShapeType="1"/>
            <a:stCxn id="53255" idx="6"/>
            <a:endCxn id="53252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8C962F5B-1F0E-49F6-AFF7-28D1C5671D59}"/>
              </a:ext>
            </a:extLst>
          </p:cNvPr>
          <p:cNvCxnSpPr>
            <a:cxnSpLocks noChangeShapeType="1"/>
            <a:stCxn id="53255" idx="5"/>
            <a:endCxn id="53253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3198BA2-02E8-47C4-83AC-6AB90BD7DBB1}"/>
              </a:ext>
            </a:extLst>
          </p:cNvPr>
          <p:cNvCxnSpPr>
            <a:cxnSpLocks noChangeShapeType="1"/>
            <a:stCxn id="53253" idx="0"/>
            <a:endCxn id="53252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102035B7-1C2E-418B-A780-A9CA49327511}"/>
              </a:ext>
            </a:extLst>
          </p:cNvPr>
          <p:cNvCxnSpPr>
            <a:cxnSpLocks noChangeShapeType="1"/>
            <a:stCxn id="53251" idx="6"/>
            <a:endCxn id="53256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7968E9C9-DA25-4C7C-A652-B64333391F8B}"/>
              </a:ext>
            </a:extLst>
          </p:cNvPr>
          <p:cNvCxnSpPr>
            <a:cxnSpLocks noChangeShapeType="1"/>
            <a:stCxn id="53252" idx="6"/>
            <a:endCxn id="53256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F4DE3BE-7FC6-4A27-B387-4972C296066C}"/>
              </a:ext>
            </a:extLst>
          </p:cNvPr>
          <p:cNvCxnSpPr>
            <a:cxnSpLocks noChangeShapeType="1"/>
            <a:stCxn id="53253" idx="6"/>
            <a:endCxn id="53257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75933BB3-0D95-4FEC-86EF-4308F0431597}"/>
              </a:ext>
            </a:extLst>
          </p:cNvPr>
          <p:cNvCxnSpPr>
            <a:cxnSpLocks noChangeShapeType="1"/>
            <a:stCxn id="53256" idx="4"/>
            <a:endCxn id="53257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ED73293-4E0B-4D3C-ABDA-5B6764A8B6A9}"/>
              </a:ext>
            </a:extLst>
          </p:cNvPr>
          <p:cNvCxnSpPr>
            <a:cxnSpLocks noChangeShapeType="1"/>
            <a:stCxn id="53256" idx="6"/>
            <a:endCxn id="53259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76400139-3F8D-45E4-A5E4-7CE566009407}"/>
              </a:ext>
            </a:extLst>
          </p:cNvPr>
          <p:cNvCxnSpPr>
            <a:cxnSpLocks noChangeShapeType="1"/>
            <a:stCxn id="53257" idx="6"/>
            <a:endCxn id="53259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4C4A3CDE-0F79-4FA2-BE3F-E13B18AA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689350"/>
            <a:ext cx="4272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«Эффективный» алгоритм нумерации вершин:</a:t>
            </a:r>
          </a:p>
        </p:txBody>
      </p:sp>
      <p:sp>
        <p:nvSpPr>
          <p:cNvPr id="53295" name="Text Box 47">
            <a:extLst>
              <a:ext uri="{FF2B5EF4-FFF2-40B4-BE49-F238E27FC236}">
                <a16:creationId xmlns:a16="http://schemas.microsoft.com/office/drawing/2014/main" id="{8ADBD24F-F0B1-4F5F-B39C-01A2C4D3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76700"/>
            <a:ext cx="712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Производим обход графа с помощью рекурсивной процедуры обхода, начиная</a:t>
            </a:r>
            <a:br>
              <a:rPr lang="ru-RU" altLang="ru-RU" sz="1400"/>
            </a:br>
            <a:r>
              <a:rPr lang="ru-RU" altLang="ru-RU" sz="1400"/>
              <a:t>с произвольной вершины.</a:t>
            </a:r>
          </a:p>
        </p:txBody>
      </p:sp>
      <p:sp>
        <p:nvSpPr>
          <p:cNvPr id="53296" name="Text Box 48">
            <a:extLst>
              <a:ext uri="{FF2B5EF4-FFF2-40B4-BE49-F238E27FC236}">
                <a16:creationId xmlns:a16="http://schemas.microsoft.com/office/drawing/2014/main" id="{2ECEA59C-C4A2-4EA1-ACFD-EB6BC7C0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3"/>
            <a:ext cx="76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Нумеруем каждую вершину при «прохождении ее назад» максимальным из номеров</a:t>
            </a:r>
            <a:br>
              <a:rPr lang="ru-RU" altLang="ru-RU" sz="1400"/>
            </a:br>
            <a:r>
              <a:rPr lang="ru-RU" altLang="ru-RU" sz="1400"/>
              <a:t>(то есть нумерация происходит в порядке убывания номеров).</a:t>
            </a:r>
          </a:p>
        </p:txBody>
      </p:sp>
      <p:sp>
        <p:nvSpPr>
          <p:cNvPr id="53297" name="Text Box 49">
            <a:extLst>
              <a:ext uri="{FF2B5EF4-FFF2-40B4-BE49-F238E27FC236}">
                <a16:creationId xmlns:a16="http://schemas.microsoft.com/office/drawing/2014/main" id="{450C0D54-D403-4E1F-A334-4FF8B9AF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5"/>
            <a:ext cx="6162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останется непройденных вершин.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75EE7A74-563D-43E7-9DD9-0387DBB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DF510828-C126-4482-8FFD-9730FE4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30458F8F-D767-41B0-AF99-5270EA2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2F37F70-576C-4A87-9905-EB3D5BD7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8001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B8187601-C222-43B2-AE70-91C3C6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AA9F997-A1E9-47ED-AF55-6971CBF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67335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FAB4291-951B-4F27-AA30-54567EF6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07C43C72-C944-4372-AA8A-2C5F8C46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1969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8A1A1BAA-1548-4F5F-9B53-D2001FA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3307" name="Text Box 59">
            <a:extLst>
              <a:ext uri="{FF2B5EF4-FFF2-40B4-BE49-F238E27FC236}">
                <a16:creationId xmlns:a16="http://schemas.microsoft.com/office/drawing/2014/main" id="{E252DD76-BFEF-4B80-A87B-D0725D01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8"/>
            <a:ext cx="5436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 = время обхода = </a:t>
            </a:r>
            <a:r>
              <a:rPr lang="en-US" altLang="ru-RU" sz="1600"/>
              <a:t>(m+n)</a:t>
            </a:r>
            <a:r>
              <a:rPr lang="ru-RU" altLang="ru-RU" sz="1600"/>
              <a:t>.</a:t>
            </a:r>
          </a:p>
        </p:txBody>
      </p:sp>
      <p:sp>
        <p:nvSpPr>
          <p:cNvPr id="53308" name="Text Box 60">
            <a:extLst>
              <a:ext uri="{FF2B5EF4-FFF2-40B4-BE49-F238E27FC236}">
                <a16:creationId xmlns:a16="http://schemas.microsoft.com/office/drawing/2014/main" id="{21BCA85D-F900-4FED-BB8F-6E3667AE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734050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3309" name="Text Box 61">
            <a:extLst>
              <a:ext uri="{FF2B5EF4-FFF2-40B4-BE49-F238E27FC236}">
                <a16:creationId xmlns:a16="http://schemas.microsoft.com/office/drawing/2014/main" id="{0554A6C0-189E-4F49-B06F-DEDB937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6094413"/>
            <a:ext cx="783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при проходе по «обратной дуге» попадаем в еще непомеченную</a:t>
            </a:r>
            <a:br>
              <a:rPr lang="ru-RU" altLang="ru-RU" sz="1400"/>
            </a:br>
            <a:r>
              <a:rPr lang="ru-RU" altLang="ru-RU" sz="1400"/>
              <a:t>(«синюю») вершину.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/>
      <p:bldP spid="53295" grpId="0"/>
      <p:bldP spid="53296" grpId="0"/>
      <p:bldP spid="53297" grpId="0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/>
      <p:bldP spid="53308" grpId="0"/>
      <p:bldP spid="533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6F097-3033-44E3-9C26-23BF1E5645F3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 Флойда -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1313" y="0"/>
            <a:ext cx="65166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600"/>
            </a:pPr>
            <a:r>
              <a:rPr lang="ru-RU" sz="36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- </a:t>
            </a:r>
            <a:r>
              <a:rPr lang="ru-RU" sz="3600" b="1" dirty="0" err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Уоршелла</a:t>
            </a:r>
            <a:endParaRPr dirty="0"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1774825" y="2924176"/>
            <a:ext cx="8642350" cy="3673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Разработан в 1962 году Робертом Флойдом и Стивеном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Уоршеллом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отличии от алгоритма Дейкстры, который позволяет построить ориентированное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дерево кратчайших путей от некоторой вершины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метод Флойда позволяет найти длины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всех кратчайших путей в графе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Конечно эта задача может быть решена и многократным применением алгоритма Дейкстры (каждый раз последовательно выбираем вершину от первой до N-ной, пока не получим кратчайшие пути от всех вершин графа), однако реализация подобной процедуры требует значительных вычислительных затрат.</a:t>
            </a:r>
            <a:endParaRPr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 descr="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1979612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575050" y="2060575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Роберт Флойд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992312" y="0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703387" y="692150"/>
            <a:ext cx="89646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Перенумеруем вершины графа целыми числами от 1 до N.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Обозначим через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длину кратчайшего пути из вершины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вершину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качестве промежуточных может содержать только первые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вершин графа (промежуточной вершиной пути является любая принадлежащая ему вершина, не совпадающая с его начальной или конечной вершинами).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между вершинами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j не существует ни одного пути указанного типа, то условно будем считать, что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=∞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представляет длину кратчайшего пути из вершины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 имеющего промежуточных вершин, т. е. длину кратчайшей дуги, соединяющей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(если такие дуги присутствуют в графе).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992312" y="587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703387" y="1125537"/>
            <a:ext cx="8964612" cy="5732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матрицу размера NxN, элемент (i,j) которой совпадает с d</a:t>
            </a:r>
            <a:r>
              <a:rPr lang="ru-RU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исходном графе нам известна длина каждой дуги, то мы можем сформировать матрицу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алгоритме Флойда выступает в качестве исходной.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из этой матрицы вычисляется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Затем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вычисляется матрица 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по формуле: </a:t>
            </a:r>
            <a:endParaRPr/>
          </a:p>
          <a:p>
            <a:pPr marL="0" indent="360362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i,m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повторяется до тех пор, пока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не будет вычислена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indent="360362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2556</Words>
  <Application>Microsoft Office PowerPoint</Application>
  <PresentationFormat>Широкоэкранный</PresentationFormat>
  <Paragraphs>1754</Paragraphs>
  <Slides>21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- Уоршелла</vt:lpstr>
      <vt:lpstr>Обозначения</vt:lpstr>
      <vt:lpstr>Обозначения</vt:lpstr>
      <vt:lpstr>Суть алгоритма Флойда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на примере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Дмитрий</cp:lastModifiedBy>
  <cp:revision>42</cp:revision>
  <dcterms:created xsi:type="dcterms:W3CDTF">2021-07-10T19:33:53Z</dcterms:created>
  <dcterms:modified xsi:type="dcterms:W3CDTF">2024-09-22T16:16:12Z</dcterms:modified>
</cp:coreProperties>
</file>