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321" r:id="rId5"/>
    <p:sldId id="352" r:id="rId6"/>
    <p:sldId id="353" r:id="rId7"/>
    <p:sldId id="354" r:id="rId8"/>
    <p:sldId id="355" r:id="rId9"/>
    <p:sldId id="356" r:id="rId10"/>
    <p:sldId id="357" r:id="rId11"/>
    <p:sldId id="34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9C3"/>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22" autoAdjust="0"/>
  </p:normalViewPr>
  <p:slideViewPr>
    <p:cSldViewPr snapToGrid="0" showGuides="1">
      <p:cViewPr>
        <p:scale>
          <a:sx n="100" d="100"/>
          <a:sy n="100" d="100"/>
        </p:scale>
        <p:origin x="486" y="-10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11/12/2016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901372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9150" y="1762125"/>
            <a:ext cx="7378700" cy="4543425"/>
          </a:xfrm>
          <a:prstGeom prst="rect">
            <a:avLst/>
          </a:prstGeom>
        </p:spPr>
      </p:pic>
      <p:sp>
        <p:nvSpPr>
          <p:cNvPr id="11267" name="Title 2"/>
          <p:cNvSpPr>
            <a:spLocks noGrp="1"/>
          </p:cNvSpPr>
          <p:nvPr>
            <p:ph type="title"/>
          </p:nvPr>
        </p:nvSpPr>
        <p:spPr>
          <a:xfrm>
            <a:off x="1177925" y="1180326"/>
            <a:ext cx="6680200" cy="553998"/>
          </a:xfrm>
        </p:spPr>
        <p:txBody>
          <a:bodyPr/>
          <a:lstStyle/>
          <a:p>
            <a:r>
              <a:rPr sz="3600" dirty="0" smtClean="0">
                <a:solidFill>
                  <a:srgbClr val="E31837"/>
                </a:solidFill>
                <a:latin typeface="Arial" charset="0"/>
                <a:cs typeface="Arial" charset="0"/>
              </a:rPr>
              <a:t>MI 17 Hackathon Chandigarh</a:t>
            </a:r>
            <a:endParaRPr sz="3600" dirty="0" smtClean="0">
              <a:latin typeface="Arial" charset="0"/>
              <a:cs typeface="Arial" charset="0"/>
            </a:endParaRPr>
          </a:p>
        </p:txBody>
      </p:sp>
      <p:sp>
        <p:nvSpPr>
          <p:cNvPr id="2" name="TextBox 1"/>
          <p:cNvSpPr txBox="1"/>
          <p:nvPr/>
        </p:nvSpPr>
        <p:spPr>
          <a:xfrm>
            <a:off x="971551" y="4495800"/>
            <a:ext cx="4076700"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FE69C3"/>
                </a:solidFill>
                <a:latin typeface="+mj-lt"/>
              </a:rPr>
              <a:t>Theme Name : Smart City App with Gamification</a:t>
            </a:r>
          </a:p>
          <a:p>
            <a:pPr>
              <a:buClr>
                <a:schemeClr val="tx2"/>
              </a:buClr>
            </a:pPr>
            <a:r>
              <a:rPr lang="en-US" sz="1200" b="1" dirty="0" smtClean="0">
                <a:solidFill>
                  <a:srgbClr val="FE69C3"/>
                </a:solidFill>
                <a:latin typeface="+mj-lt"/>
              </a:rPr>
              <a:t>Solution Name : </a:t>
            </a:r>
            <a:r>
              <a:rPr lang="en-US" sz="1200" b="1" dirty="0">
                <a:solidFill>
                  <a:srgbClr val="FE69C3"/>
                </a:solidFill>
              </a:rPr>
              <a:t>TMS Traffic Management System</a:t>
            </a:r>
            <a:r>
              <a:rPr lang="en-US" sz="1200" b="1" dirty="0" smtClean="0">
                <a:solidFill>
                  <a:srgbClr val="FE69C3"/>
                </a:solidFill>
                <a:latin typeface="+mj-lt"/>
              </a:rPr>
              <a:t> </a:t>
            </a:r>
          </a:p>
          <a:p>
            <a:pPr fontAlgn="base">
              <a:buClr>
                <a:schemeClr val="tx2"/>
              </a:buClr>
            </a:pPr>
            <a:r>
              <a:rPr lang="en-US" sz="1200" b="1" dirty="0" smtClean="0">
                <a:solidFill>
                  <a:srgbClr val="FE69C3"/>
                </a:solidFill>
                <a:latin typeface="+mj-lt"/>
              </a:rPr>
              <a:t>Location :Chandigarh</a:t>
            </a:r>
          </a:p>
          <a:p>
            <a:pPr fontAlgn="base">
              <a:buClr>
                <a:schemeClr val="tx2"/>
              </a:buClr>
            </a:pPr>
            <a:r>
              <a:rPr lang="en-US" sz="1200" b="1" dirty="0" smtClean="0">
                <a:solidFill>
                  <a:srgbClr val="FE69C3"/>
                </a:solidFill>
                <a:latin typeface="+mj-lt"/>
              </a:rPr>
              <a:t>Team Name : Chandigarh Rockers</a:t>
            </a:r>
          </a:p>
          <a:p>
            <a:pPr fontAlgn="base">
              <a:buClr>
                <a:schemeClr val="tx2"/>
              </a:buClr>
            </a:pPr>
            <a:r>
              <a:rPr lang="en-US" sz="1200" b="1" dirty="0" smtClean="0">
                <a:solidFill>
                  <a:srgbClr val="FE69C3"/>
                </a:solidFill>
                <a:latin typeface="+mj-lt"/>
              </a:rPr>
              <a:t>Team lead Name : </a:t>
            </a:r>
            <a:r>
              <a:rPr lang="en-US" sz="1200" b="1" dirty="0" err="1" smtClean="0">
                <a:solidFill>
                  <a:srgbClr val="FE69C3"/>
                </a:solidFill>
                <a:latin typeface="+mj-lt"/>
              </a:rPr>
              <a:t>Simarjeet</a:t>
            </a:r>
            <a:r>
              <a:rPr lang="en-US" sz="1200" b="1" dirty="0" smtClean="0">
                <a:solidFill>
                  <a:srgbClr val="FE69C3"/>
                </a:solidFill>
                <a:latin typeface="+mj-lt"/>
              </a:rPr>
              <a:t> Singh </a:t>
            </a:r>
            <a:r>
              <a:rPr lang="en-US" sz="1200" b="1" dirty="0" err="1" smtClean="0">
                <a:solidFill>
                  <a:srgbClr val="FE69C3"/>
                </a:solidFill>
                <a:latin typeface="+mj-lt"/>
              </a:rPr>
              <a:t>Chera</a:t>
            </a:r>
            <a:endParaRPr lang="en-US" sz="1200" b="1" dirty="0" smtClean="0">
              <a:solidFill>
                <a:srgbClr val="FE69C3"/>
              </a:solidFill>
              <a:latin typeface="+mj-lt"/>
            </a:endParaRPr>
          </a:p>
          <a:p>
            <a:pPr fontAlgn="base">
              <a:buClr>
                <a:schemeClr val="tx2"/>
              </a:buClr>
            </a:pPr>
            <a:endParaRPr lang="en-US" sz="1200" b="1" dirty="0">
              <a:solidFill>
                <a:srgbClr val="FE69C3"/>
              </a:solidFill>
              <a:latin typeface="+mj-lt"/>
            </a:endParaRPr>
          </a:p>
          <a:p>
            <a:pPr fontAlgn="base">
              <a:buClr>
                <a:schemeClr val="tx2"/>
              </a:buClr>
            </a:pPr>
            <a:r>
              <a:rPr lang="en-US" sz="1200" b="1" i="1" dirty="0" smtClean="0">
                <a:solidFill>
                  <a:srgbClr val="FE69C3"/>
                </a:solidFill>
                <a:latin typeface="+mj-lt"/>
              </a:rPr>
              <a:t>&lt;Manmohan, Kamal, </a:t>
            </a:r>
            <a:r>
              <a:rPr lang="en-US" sz="1200" b="1" i="1" dirty="0" err="1" smtClean="0">
                <a:solidFill>
                  <a:srgbClr val="FE69C3"/>
                </a:solidFill>
                <a:latin typeface="+mj-lt"/>
              </a:rPr>
              <a:t>Simarjeet</a:t>
            </a:r>
            <a:r>
              <a:rPr lang="en-US" sz="1200" b="1" i="1" dirty="0" smtClean="0">
                <a:solidFill>
                  <a:srgbClr val="FE69C3"/>
                </a:solidFill>
                <a:latin typeface="+mj-lt"/>
              </a:rPr>
              <a:t>, </a:t>
            </a:r>
            <a:r>
              <a:rPr lang="en-US" sz="1200" b="1" i="1" dirty="0" err="1" smtClean="0">
                <a:solidFill>
                  <a:srgbClr val="FE69C3"/>
                </a:solidFill>
                <a:latin typeface="+mj-lt"/>
              </a:rPr>
              <a:t>Manjeet</a:t>
            </a:r>
            <a:r>
              <a:rPr lang="en-US" sz="1200" b="1" i="1" dirty="0" smtClean="0">
                <a:solidFill>
                  <a:srgbClr val="FE69C3"/>
                </a:solidFill>
                <a:latin typeface="+mj-lt"/>
              </a:rPr>
              <a:t>, </a:t>
            </a:r>
            <a:r>
              <a:rPr lang="en-US" sz="1200" b="1" i="1" dirty="0" err="1" smtClean="0">
                <a:solidFill>
                  <a:srgbClr val="FE69C3"/>
                </a:solidFill>
                <a:latin typeface="+mj-lt"/>
              </a:rPr>
              <a:t>Sukhvinder</a:t>
            </a:r>
            <a:r>
              <a:rPr lang="en-US" sz="1200" b="1" i="1" dirty="0" smtClean="0">
                <a:solidFill>
                  <a:srgbClr val="FE69C3"/>
                </a:solidFill>
                <a:latin typeface="+mj-lt"/>
              </a:rPr>
              <a:t>&gt;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481011" y="3702308"/>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my solution?</a:t>
            </a:r>
          </a:p>
        </p:txBody>
      </p:sp>
      <p:sp>
        <p:nvSpPr>
          <p:cNvPr id="3" name="TextBox 2"/>
          <p:cNvSpPr txBox="1"/>
          <p:nvPr/>
        </p:nvSpPr>
        <p:spPr>
          <a:xfrm>
            <a:off x="533395" y="1678185"/>
            <a:ext cx="791527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Digitize issuance of Traffic Challan in digital format.</a:t>
            </a:r>
            <a:r>
              <a:rPr lang="en-US" sz="1200" dirty="0">
                <a:latin typeface="+mj-lt"/>
              </a:rPr>
              <a:t> </a:t>
            </a:r>
            <a:r>
              <a:rPr lang="en-US" sz="1200" dirty="0" smtClean="0">
                <a:latin typeface="+mj-lt"/>
              </a:rPr>
              <a:t>Supports addition of unique identification No. (</a:t>
            </a:r>
            <a:r>
              <a:rPr lang="en-US" sz="1200" dirty="0" err="1" smtClean="0">
                <a:latin typeface="+mj-lt"/>
              </a:rPr>
              <a:t>Aadhar</a:t>
            </a:r>
            <a:r>
              <a:rPr lang="en-US" sz="1200" dirty="0" smtClean="0">
                <a:latin typeface="+mj-lt"/>
              </a:rPr>
              <a:t> card).</a:t>
            </a:r>
          </a:p>
          <a:p>
            <a:pPr fontAlgn="base">
              <a:buClr>
                <a:schemeClr val="tx2"/>
              </a:buClr>
            </a:pPr>
            <a:r>
              <a:rPr lang="en-US" sz="1200" dirty="0" smtClean="0">
                <a:latin typeface="+mj-lt"/>
              </a:rPr>
              <a:t>Along with Driving license and vehicle registration certificate.</a:t>
            </a:r>
          </a:p>
        </p:txBody>
      </p:sp>
      <p:sp>
        <p:nvSpPr>
          <p:cNvPr id="9" name="TextBox 8"/>
          <p:cNvSpPr txBox="1"/>
          <p:nvPr/>
        </p:nvSpPr>
        <p:spPr>
          <a:xfrm>
            <a:off x="481012" y="2602468"/>
            <a:ext cx="7915275" cy="14773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Issuance of Traffic Challan requests is still manual process. And takes a considerable amount of paper work to issue challan to a culprit.</a:t>
            </a:r>
          </a:p>
          <a:p>
            <a:pPr fontAlgn="base">
              <a:buClr>
                <a:schemeClr val="tx2"/>
              </a:buClr>
            </a:pPr>
            <a:r>
              <a:rPr lang="en-US" sz="1200" dirty="0" smtClean="0">
                <a:latin typeface="+mj-lt"/>
              </a:rPr>
              <a:t>First the police officer spots a possible violator. Asks for various documents like Driving license, Registration certificate. Fills challan form and issues the challan.</a:t>
            </a:r>
          </a:p>
          <a:p>
            <a:pPr fontAlgn="base">
              <a:buClr>
                <a:schemeClr val="tx2"/>
              </a:buClr>
            </a:pPr>
            <a:r>
              <a:rPr lang="en-US" sz="1200" dirty="0" smtClean="0">
                <a:latin typeface="+mj-lt"/>
              </a:rPr>
              <a:t>Here we are trying to digitize the challan issuance process using </a:t>
            </a:r>
            <a:r>
              <a:rPr lang="en-US" sz="1200" dirty="0" err="1" smtClean="0">
                <a:latin typeface="+mj-lt"/>
              </a:rPr>
              <a:t>Aadhar</a:t>
            </a:r>
            <a:r>
              <a:rPr lang="en-US" sz="1200" dirty="0" smtClean="0">
                <a:latin typeface="+mj-lt"/>
              </a:rPr>
              <a:t> card.</a:t>
            </a:r>
          </a:p>
          <a:p>
            <a:pPr fontAlgn="base">
              <a:buClr>
                <a:schemeClr val="tx2"/>
              </a:buClr>
            </a:pPr>
            <a:r>
              <a:rPr lang="en-US" sz="1200" dirty="0" smtClean="0">
                <a:latin typeface="+mj-lt"/>
              </a:rPr>
              <a:t>Gamification implemented on basis of challan count of police officers.</a:t>
            </a:r>
          </a:p>
          <a:p>
            <a:pPr fontAlgn="base">
              <a:buClr>
                <a:schemeClr val="tx2"/>
              </a:buClr>
            </a:pPr>
            <a:endParaRPr lang="en-US" sz="1200" dirty="0" smtClean="0">
              <a:latin typeface="+mj-lt"/>
            </a:endParaRPr>
          </a:p>
          <a:p>
            <a:pPr fontAlgn="base">
              <a:buClr>
                <a:schemeClr val="tx2"/>
              </a:buClr>
            </a:pPr>
            <a:endParaRPr lang="en-US" sz="1200" dirty="0" smtClean="0">
              <a:latin typeface="+mj-lt"/>
            </a:endParaRPr>
          </a:p>
        </p:txBody>
      </p:sp>
      <p:sp>
        <p:nvSpPr>
          <p:cNvPr id="11" name="TextBox 10"/>
          <p:cNvSpPr txBox="1"/>
          <p:nvPr/>
        </p:nvSpPr>
        <p:spPr>
          <a:xfrm>
            <a:off x="481011" y="3945819"/>
            <a:ext cx="791527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get its uniqueness from the fact that here the officer only has to fill certain fields in form of user details and submit it to issue challan.</a:t>
            </a:r>
          </a:p>
          <a:p>
            <a:pPr fontAlgn="base">
              <a:buClr>
                <a:schemeClr val="tx2"/>
              </a:buClr>
            </a:pPr>
            <a:r>
              <a:rPr lang="en-US" sz="1200" dirty="0" smtClean="0">
                <a:latin typeface="+mj-lt"/>
              </a:rPr>
              <a:t>Some people are also proclaimed offenders. The app keeps the Challan history of a person and displays it after a challan is issued.</a:t>
            </a: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481010" y="1803321"/>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5" name="TextBox 4"/>
          <p:cNvSpPr txBox="1"/>
          <p:nvPr/>
        </p:nvSpPr>
        <p:spPr>
          <a:xfrm>
            <a:off x="4524375" y="1813319"/>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graphicFrame>
        <p:nvGraphicFramePr>
          <p:cNvPr id="6" name="Table 5"/>
          <p:cNvGraphicFramePr>
            <a:graphicFrameLocks noGrp="1"/>
          </p:cNvGraphicFramePr>
          <p:nvPr>
            <p:extLst>
              <p:ext uri="{D42A27DB-BD31-4B8C-83A1-F6EECF244321}">
                <p14:modId xmlns:p14="http://schemas.microsoft.com/office/powerpoint/2010/main" val="130861857"/>
              </p:ext>
            </p:extLst>
          </p:nvPr>
        </p:nvGraphicFramePr>
        <p:xfrm>
          <a:off x="478623" y="2221080"/>
          <a:ext cx="8001002" cy="1483360"/>
        </p:xfrm>
        <a:graphic>
          <a:graphicData uri="http://schemas.openxmlformats.org/drawingml/2006/table">
            <a:tbl>
              <a:tblPr firstRow="1" bandRow="1">
                <a:tableStyleId>{5C22544A-7EE6-4342-B048-85BDC9FD1C3A}</a:tableStyleId>
              </a:tblPr>
              <a:tblGrid>
                <a:gridCol w="4000501"/>
                <a:gridCol w="4000501"/>
              </a:tblGrid>
              <a:tr h="370840">
                <a:tc>
                  <a:txBody>
                    <a:bodyPr/>
                    <a:lstStyle/>
                    <a:p>
                      <a:r>
                        <a:rPr lang="en-US" sz="1200" b="0" kern="1200" dirty="0" smtClean="0">
                          <a:solidFill>
                            <a:schemeClr val="tx1"/>
                          </a:solidFill>
                          <a:latin typeface="+mj-lt"/>
                          <a:ea typeface="+mn-ea"/>
                          <a:cs typeface="Arial" charset="0"/>
                        </a:rPr>
                        <a:t>Java 1.8, Spring boot 1.3.3, Hibernate</a:t>
                      </a:r>
                      <a:endParaRPr lang="en-US" sz="1200" b="0" kern="1200" dirty="0">
                        <a:solidFill>
                          <a:schemeClr val="tx1"/>
                        </a:solidFill>
                        <a:latin typeface="+mj-lt"/>
                        <a:ea typeface="+mn-ea"/>
                        <a:cs typeface="Arial" charset="0"/>
                      </a:endParaRPr>
                    </a:p>
                  </a:txBody>
                  <a:tcPr>
                    <a:noFill/>
                  </a:tcPr>
                </a:tc>
                <a:tc>
                  <a:txBody>
                    <a:bodyPr/>
                    <a:lstStyle/>
                    <a:p>
                      <a:r>
                        <a:rPr lang="en-US" sz="1200" kern="1200" dirty="0" smtClean="0">
                          <a:solidFill>
                            <a:schemeClr val="tx1"/>
                          </a:solidFill>
                          <a:latin typeface="+mj-lt"/>
                          <a:ea typeface="+mn-ea"/>
                          <a:cs typeface="Arial" charset="0"/>
                        </a:rPr>
                        <a:t>Smart City</a:t>
                      </a:r>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Swagger, Angular 2, Ionic 2, Node6.5</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Cordova1.5, Android </a:t>
                      </a:r>
                      <a:r>
                        <a:rPr lang="en-US" sz="1200" kern="1200" dirty="0" err="1" smtClean="0">
                          <a:solidFill>
                            <a:schemeClr val="tx1"/>
                          </a:solidFill>
                          <a:latin typeface="+mj-lt"/>
                          <a:ea typeface="+mn-ea"/>
                          <a:cs typeface="Arial" charset="0"/>
                        </a:rPr>
                        <a:t>sdk</a:t>
                      </a:r>
                      <a:r>
                        <a:rPr lang="en-US" sz="1200" kern="1200" dirty="0" smtClean="0">
                          <a:solidFill>
                            <a:schemeClr val="tx1"/>
                          </a:solidFill>
                          <a:latin typeface="+mj-lt"/>
                          <a:ea typeface="+mn-ea"/>
                          <a:cs typeface="Arial" charset="0"/>
                        </a:rPr>
                        <a:t> 25</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r h="370840">
                <a:tc>
                  <a:txBody>
                    <a:bodyPr/>
                    <a:lstStyle/>
                    <a:p>
                      <a:r>
                        <a:rPr lang="en-US" sz="1200" kern="1200" dirty="0" smtClean="0">
                          <a:solidFill>
                            <a:schemeClr val="tx1"/>
                          </a:solidFill>
                          <a:latin typeface="+mj-lt"/>
                          <a:ea typeface="+mn-ea"/>
                          <a:cs typeface="Arial" charset="0"/>
                        </a:rPr>
                        <a:t>Postgresql-9.2.19-1</a:t>
                      </a:r>
                      <a:endParaRPr lang="en-US" sz="1200" kern="1200" dirty="0">
                        <a:solidFill>
                          <a:schemeClr val="tx1"/>
                        </a:solidFill>
                        <a:latin typeface="+mj-lt"/>
                        <a:ea typeface="+mn-ea"/>
                        <a:cs typeface="Arial" charset="0"/>
                      </a:endParaRPr>
                    </a:p>
                  </a:txBody>
                  <a:tcPr>
                    <a:noFill/>
                  </a:tcPr>
                </a:tc>
                <a:tc>
                  <a:txBody>
                    <a:bodyPr/>
                    <a:lstStyle/>
                    <a:p>
                      <a:endParaRPr lang="en-US" sz="1200" kern="1200" dirty="0">
                        <a:solidFill>
                          <a:schemeClr val="tx1"/>
                        </a:solidFill>
                        <a:latin typeface="+mj-lt"/>
                        <a:ea typeface="+mn-ea"/>
                        <a:cs typeface="Arial" charset="0"/>
                      </a:endParaRPr>
                    </a:p>
                  </a:txBody>
                  <a:tcPr>
                    <a:noFill/>
                  </a:tcPr>
                </a:tc>
              </a:tr>
            </a:tbl>
          </a:graphicData>
        </a:graphic>
      </p:graphicFrame>
    </p:spTree>
    <p:extLst>
      <p:ext uri="{BB962C8B-B14F-4D97-AF65-F5344CB8AC3E}">
        <p14:creationId xmlns:p14="http://schemas.microsoft.com/office/powerpoint/2010/main" val="1099505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628650"/>
            <a:ext cx="8224838" cy="276999"/>
          </a:xfrm>
        </p:spPr>
        <p:txBody>
          <a:bodyPr/>
          <a:lstStyle/>
          <a:p>
            <a:r>
              <a:rPr lang="en-US" dirty="0" smtClean="0"/>
              <a:t>Application snapshots: Login to online challan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873285"/>
            <a:ext cx="3586965" cy="5728822"/>
          </a:xfrm>
          <a:prstGeom prst="rect">
            <a:avLst/>
          </a:prstGeom>
        </p:spPr>
      </p:pic>
    </p:spTree>
    <p:extLst>
      <p:ext uri="{BB962C8B-B14F-4D97-AF65-F5344CB8AC3E}">
        <p14:creationId xmlns:p14="http://schemas.microsoft.com/office/powerpoint/2010/main" val="102796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1012" y="628650"/>
            <a:ext cx="8224838" cy="276999"/>
          </a:xfrm>
        </p:spPr>
        <p:txBody>
          <a:bodyPr/>
          <a:lstStyle/>
          <a:p>
            <a:r>
              <a:rPr lang="en-US" dirty="0" smtClean="0"/>
              <a:t>Application snapshots: Dashboard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775" y="859530"/>
            <a:ext cx="3313204" cy="5998469"/>
          </a:xfrm>
          <a:prstGeom prst="rect">
            <a:avLst/>
          </a:prstGeom>
        </p:spPr>
      </p:pic>
    </p:spTree>
    <p:extLst>
      <p:ext uri="{BB962C8B-B14F-4D97-AF65-F5344CB8AC3E}">
        <p14:creationId xmlns:p14="http://schemas.microsoft.com/office/powerpoint/2010/main" val="143803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1012" y="628650"/>
            <a:ext cx="8224838" cy="276999"/>
          </a:xfrm>
        </p:spPr>
        <p:txBody>
          <a:bodyPr/>
          <a:lstStyle/>
          <a:p>
            <a:r>
              <a:rPr lang="en-US" dirty="0" smtClean="0"/>
              <a:t>Application snapshots: Challan Details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985" y="990600"/>
            <a:ext cx="3540017" cy="5572562"/>
          </a:xfrm>
          <a:prstGeom prst="rect">
            <a:avLst/>
          </a:prstGeom>
        </p:spPr>
      </p:pic>
    </p:spTree>
    <p:extLst>
      <p:ext uri="{BB962C8B-B14F-4D97-AF65-F5344CB8AC3E}">
        <p14:creationId xmlns:p14="http://schemas.microsoft.com/office/powerpoint/2010/main" val="144970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1012" y="628650"/>
            <a:ext cx="8224838" cy="276999"/>
          </a:xfrm>
        </p:spPr>
        <p:txBody>
          <a:bodyPr/>
          <a:lstStyle/>
          <a:p>
            <a:r>
              <a:rPr lang="en-US" dirty="0" smtClean="0"/>
              <a:t>Application snapshots: Challan History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900535"/>
            <a:ext cx="3595964" cy="5648337"/>
          </a:xfrm>
          <a:prstGeom prst="rect">
            <a:avLst/>
          </a:prstGeom>
        </p:spPr>
      </p:pic>
    </p:spTree>
    <p:extLst>
      <p:ext uri="{BB962C8B-B14F-4D97-AF65-F5344CB8AC3E}">
        <p14:creationId xmlns:p14="http://schemas.microsoft.com/office/powerpoint/2010/main" val="266582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842"/>
          <a:stretch/>
        </p:blipFill>
        <p:spPr>
          <a:xfrm>
            <a:off x="0" y="752475"/>
            <a:ext cx="9144000" cy="5438775"/>
          </a:xfrm>
          <a:prstGeom prst="rect">
            <a:avLst/>
          </a:prstGeom>
          <a:effectLst>
            <a:outerShdw blurRad="50800" dist="50800" dir="5400000" algn="ctr" rotWithShape="0">
              <a:srgbClr val="000000"/>
            </a:outerShdw>
            <a:softEdge rad="1003300"/>
          </a:effectLst>
        </p:spPr>
      </p:pic>
      <p:sp>
        <p:nvSpPr>
          <p:cNvPr id="2" name="Title 1"/>
          <p:cNvSpPr>
            <a:spLocks noGrp="1"/>
          </p:cNvSpPr>
          <p:nvPr>
            <p:ph type="title"/>
          </p:nvPr>
        </p:nvSpPr>
        <p:spPr>
          <a:xfrm rot="21342433">
            <a:off x="2128838" y="2451220"/>
            <a:ext cx="6729984" cy="492443"/>
          </a:xfrm>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278</Words>
  <Application>Microsoft Office PowerPoint</Application>
  <PresentationFormat>On-screen Show (4:3)</PresentationFormat>
  <Paragraphs>34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Tech Mahindra Powerpoint Template</vt:lpstr>
      <vt:lpstr>MI 17 Hackathon Chandigarh</vt:lpstr>
      <vt:lpstr>Solution Summary</vt:lpstr>
      <vt:lpstr>Solution Summary</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2016-11-12T13:03:17Z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