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C32D-8DA0-4A07-B458-3008907BF084}" type="datetimeFigureOut">
              <a:rPr lang="en-IN" smtClean="0"/>
              <a:t>05-01-2016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47F1-E6C4-401C-9549-DCC82980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C32D-8DA0-4A07-B458-3008907BF084}" type="datetimeFigureOut">
              <a:rPr lang="en-IN" smtClean="0"/>
              <a:t>05-01-2016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47F1-E6C4-401C-9549-DCC82980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Structures and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777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records</a:t>
            </a: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63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Data Types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Data Structures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5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Major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Major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Data Structures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accent6">
                    <a:lumMod val="75000"/>
                  </a:schemeClr>
                </a:solidFill>
              </a:rPr>
              <a:t>Data Structures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Recommended books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3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br>
              <a:rPr lang="en-US" smtClean="0"/>
            </a:b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6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Primary Key</a:t>
            </a:r>
            <a:endParaRPr lang="en-IN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(4:3)</PresentationFormat>
  <Paragraphs>17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Data Structures and Algorithms</vt:lpstr>
      <vt:lpstr>Recommended books </vt:lpstr>
      <vt:lpstr> </vt:lpstr>
      <vt:lpstr> </vt:lpstr>
      <vt:lpstr> </vt:lpstr>
      <vt:lpstr>  </vt:lpstr>
      <vt:lpstr> </vt:lpstr>
      <vt:lpstr> </vt:lpstr>
      <vt:lpstr> Primary Key</vt:lpstr>
      <vt:lpstr>Types of records</vt:lpstr>
      <vt:lpstr>PowerPoint Presentation</vt:lpstr>
      <vt:lpstr>Data Types</vt:lpstr>
      <vt:lpstr>PowerPoint Presentation</vt:lpstr>
      <vt:lpstr>Data Structures</vt:lpstr>
      <vt:lpstr>Operations</vt:lpstr>
      <vt:lpstr>Major operation</vt:lpstr>
      <vt:lpstr>Major operation</vt:lpstr>
      <vt:lpstr>Data Structures</vt:lpstr>
      <vt:lpstr>Classification of Data Structures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Suman</cp:lastModifiedBy>
  <cp:revision>2</cp:revision>
  <dcterms:created xsi:type="dcterms:W3CDTF">2015-01-05T14:46:13Z</dcterms:created>
  <dcterms:modified xsi:type="dcterms:W3CDTF">2016-01-05T04:01:15Z</dcterms:modified>
</cp:coreProperties>
</file>