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8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8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44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7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9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01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53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3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2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97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6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8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1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0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4E6E-068D-4917-AA1C-8A5896F9F54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699D4-2BDC-489A-85AF-C0634C6EE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8605-516E-EA46-9DC5-BFA278539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946" y="1012614"/>
            <a:ext cx="8195733" cy="1646302"/>
          </a:xfrm>
        </p:spPr>
        <p:txBody>
          <a:bodyPr/>
          <a:lstStyle/>
          <a:p>
            <a:r>
              <a:rPr lang="en-IN" dirty="0"/>
              <a:t>Movie Booking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5F6D-5EA3-D5D8-7898-25C8C382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FSE – 1 Accreditation – Java – Angular - Aws</a:t>
            </a:r>
          </a:p>
          <a:p>
            <a:pPr algn="ctr"/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Manmohan Saraswat</a:t>
            </a:r>
          </a:p>
          <a:p>
            <a:pPr algn="ctr"/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Employee Id: 2113071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46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2CDC-5385-DA61-AD80-12A15E54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920"/>
          </a:xfrm>
        </p:spPr>
        <p:txBody>
          <a:bodyPr>
            <a:normAutofit fontScale="90000"/>
          </a:bodyPr>
          <a:lstStyle/>
          <a:p>
            <a:r>
              <a:rPr lang="en-IN" dirty="0"/>
              <a:t>Unit testing and Code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4425F-A6E2-77B3-25FA-67AA51BAF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25600"/>
            <a:ext cx="9286240" cy="4866640"/>
          </a:xfrm>
        </p:spPr>
      </p:pic>
    </p:spTree>
    <p:extLst>
      <p:ext uri="{BB962C8B-B14F-4D97-AF65-F5344CB8AC3E}">
        <p14:creationId xmlns:p14="http://schemas.microsoft.com/office/powerpoint/2010/main" val="127276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41FB-13DC-73CE-B11E-B6E256A8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54" y="2418080"/>
            <a:ext cx="8596668" cy="1737360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54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1683-EF17-3897-5742-D5435FB6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240"/>
          </a:xfrm>
        </p:spPr>
        <p:txBody>
          <a:bodyPr/>
          <a:lstStyle/>
          <a:p>
            <a:r>
              <a:rPr lang="en-IN" dirty="0"/>
              <a:t>Tools &amp; Technology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BD19-C883-1963-DF82-5DB98236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9919"/>
            <a:ext cx="8596668" cy="3058161"/>
          </a:xfrm>
        </p:spPr>
        <p:txBody>
          <a:bodyPr/>
          <a:lstStyle/>
          <a:p>
            <a:r>
              <a:rPr lang="en-IN" dirty="0"/>
              <a:t>Core Java(Language)</a:t>
            </a:r>
          </a:p>
          <a:p>
            <a:r>
              <a:rPr lang="en-IN" dirty="0"/>
              <a:t>Spring Boot(Framework used for backend development)</a:t>
            </a:r>
          </a:p>
          <a:p>
            <a:r>
              <a:rPr lang="en-IN" dirty="0"/>
              <a:t>MySQL(database)</a:t>
            </a:r>
          </a:p>
          <a:p>
            <a:r>
              <a:rPr lang="en-IN" dirty="0"/>
              <a:t>Postman(for checking </a:t>
            </a:r>
            <a:r>
              <a:rPr lang="en-IN" dirty="0" err="1"/>
              <a:t>api</a:t>
            </a:r>
            <a:r>
              <a:rPr lang="en-IN" dirty="0"/>
              <a:t> working status)</a:t>
            </a:r>
          </a:p>
          <a:p>
            <a:r>
              <a:rPr lang="en-IN" dirty="0"/>
              <a:t>Spring tool suite(IDE used for development)</a:t>
            </a:r>
          </a:p>
          <a:p>
            <a:r>
              <a:rPr lang="en-IN" dirty="0"/>
              <a:t>Junit(for testing backend)</a:t>
            </a:r>
          </a:p>
          <a:p>
            <a:r>
              <a:rPr lang="en-IN" dirty="0"/>
              <a:t>Jacoco(for code coverage)</a:t>
            </a:r>
          </a:p>
        </p:txBody>
      </p:sp>
    </p:spTree>
    <p:extLst>
      <p:ext uri="{BB962C8B-B14F-4D97-AF65-F5344CB8AC3E}">
        <p14:creationId xmlns:p14="http://schemas.microsoft.com/office/powerpoint/2010/main" val="208015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1874-C98F-E981-7551-ED6C34A8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Tables used in the database: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4048-0CE7-FB55-BC0C-FAE905CE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00211"/>
          </a:xfrm>
        </p:spPr>
        <p:txBody>
          <a:bodyPr/>
          <a:lstStyle/>
          <a:p>
            <a:r>
              <a:rPr lang="en-IN" dirty="0"/>
              <a:t>Movie(To store the information about the movie)</a:t>
            </a:r>
          </a:p>
          <a:p>
            <a:r>
              <a:rPr lang="en-IN" dirty="0"/>
              <a:t>User (To store the details of the user)</a:t>
            </a:r>
          </a:p>
          <a:p>
            <a:r>
              <a:rPr lang="en-IN" dirty="0"/>
              <a:t>Role (Role of user(Admin, User))</a:t>
            </a:r>
          </a:p>
          <a:p>
            <a:r>
              <a:rPr lang="en-IN" dirty="0"/>
              <a:t>Tickets (Store details about the booked tickets)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DF8C-B8FB-E88F-6ABA-556972EA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8960"/>
          </a:xfrm>
        </p:spPr>
        <p:txBody>
          <a:bodyPr>
            <a:normAutofit fontScale="90000"/>
          </a:bodyPr>
          <a:lstStyle/>
          <a:p>
            <a:r>
              <a:rPr lang="en-IN" dirty="0"/>
              <a:t>API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D29E-1A3B-5E59-BF4D-990FE792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549"/>
            <a:ext cx="8596668" cy="3880773"/>
          </a:xfrm>
        </p:spPr>
        <p:txBody>
          <a:bodyPr/>
          <a:lstStyle/>
          <a:p>
            <a:r>
              <a:rPr lang="en-IN" dirty="0"/>
              <a:t> Register new User(Post Mapping)</a:t>
            </a:r>
          </a:p>
          <a:p>
            <a:r>
              <a:rPr lang="en-IN" dirty="0"/>
              <a:t>Login User (Post Mapping)</a:t>
            </a:r>
          </a:p>
          <a:p>
            <a:r>
              <a:rPr lang="en-IN" dirty="0"/>
              <a:t>Get All movie (Get Mapping)</a:t>
            </a:r>
          </a:p>
          <a:p>
            <a:r>
              <a:rPr lang="en-IN" dirty="0"/>
              <a:t>Add Movie Ticket (Post Mapping)</a:t>
            </a:r>
          </a:p>
          <a:p>
            <a:r>
              <a:rPr lang="en-IN" dirty="0"/>
              <a:t>Update Ticket Status (Put Mapping)</a:t>
            </a:r>
          </a:p>
          <a:p>
            <a:r>
              <a:rPr lang="en-IN" dirty="0"/>
              <a:t>Search Movie by Name (Get Mapping)</a:t>
            </a:r>
          </a:p>
          <a:p>
            <a:r>
              <a:rPr lang="en-IN" dirty="0"/>
              <a:t>Delete Movie (Delete Mapping)</a:t>
            </a:r>
          </a:p>
          <a:p>
            <a:r>
              <a:rPr lang="en-IN" dirty="0"/>
              <a:t>Forgot Password (Post Mapping)</a:t>
            </a:r>
          </a:p>
        </p:txBody>
      </p:sp>
    </p:spTree>
    <p:extLst>
      <p:ext uri="{BB962C8B-B14F-4D97-AF65-F5344CB8AC3E}">
        <p14:creationId xmlns:p14="http://schemas.microsoft.com/office/powerpoint/2010/main" val="420483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4E8A-7D8B-3830-32BD-1E2AD814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5626" cy="5435600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Movie Booking Application – Frontend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400" dirty="0"/>
              <a:t>FSE – 1 Accreditation – Java – Angular - Aws</a:t>
            </a:r>
            <a:br>
              <a:rPr lang="en-IN" sz="2400" dirty="0"/>
            </a:b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Manmohan Saraswat</a:t>
            </a:r>
            <a:br>
              <a:rPr lang="en-IN" sz="2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Employee Id: 2113071</a:t>
            </a:r>
            <a:br>
              <a:rPr lang="en-IN" sz="2400" dirty="0">
                <a:solidFill>
                  <a:schemeClr val="accent4">
                    <a:lumMod val="50000"/>
                  </a:schemeClr>
                </a:solidFill>
              </a:rPr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41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E55FE5-FF1A-33B9-ACAB-0FFCDAC6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240"/>
          </a:xfrm>
        </p:spPr>
        <p:txBody>
          <a:bodyPr/>
          <a:lstStyle/>
          <a:p>
            <a:r>
              <a:rPr lang="en-IN" dirty="0"/>
              <a:t>Tools &amp; Technology Used: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1F862F-8E9C-97D2-F17F-BAE55F521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9919"/>
            <a:ext cx="8596668" cy="305816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Node JS (Version: 18.16.)</a:t>
            </a:r>
          </a:p>
          <a:p>
            <a:r>
              <a:rPr lang="en-IN" dirty="0"/>
              <a:t>Angular(Version: 16.0.1)</a:t>
            </a:r>
          </a:p>
          <a:p>
            <a:r>
              <a:rPr lang="en-IN" dirty="0"/>
              <a:t>Angular Material(Version: 16.0.1)</a:t>
            </a:r>
          </a:p>
          <a:p>
            <a:r>
              <a:rPr lang="en-IN" dirty="0"/>
              <a:t>Web browser(Chrome)</a:t>
            </a:r>
          </a:p>
          <a:p>
            <a:r>
              <a:rPr lang="en-IN" dirty="0"/>
              <a:t>Vs Code(IDE Used for development)</a:t>
            </a:r>
          </a:p>
          <a:p>
            <a:r>
              <a:rPr lang="en-IN" dirty="0"/>
              <a:t>NGX – COOKIE – SERVICE (for storing the user information)</a:t>
            </a:r>
          </a:p>
          <a:p>
            <a:r>
              <a:rPr lang="en-IN" dirty="0"/>
              <a:t>NG – ANGULAR – POPUP (for showing the information using popup)</a:t>
            </a:r>
          </a:p>
          <a:p>
            <a:r>
              <a:rPr lang="en-IN" dirty="0"/>
              <a:t>Jasmine and Karma (for angular component and service testing)</a:t>
            </a:r>
          </a:p>
        </p:txBody>
      </p:sp>
    </p:spTree>
    <p:extLst>
      <p:ext uri="{BB962C8B-B14F-4D97-AF65-F5344CB8AC3E}">
        <p14:creationId xmlns:p14="http://schemas.microsoft.com/office/powerpoint/2010/main" val="417656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DAD255-6330-1A50-0D92-AE91D132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97626" cy="965200"/>
          </a:xfrm>
        </p:spPr>
        <p:txBody>
          <a:bodyPr/>
          <a:lstStyle/>
          <a:p>
            <a:r>
              <a:rPr lang="en-IN" dirty="0"/>
              <a:t>Component &amp; Services used in application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49CEC1-69AC-210A-0255-90F47056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58451"/>
          </a:xfrm>
        </p:spPr>
        <p:txBody>
          <a:bodyPr>
            <a:normAutofit/>
          </a:bodyPr>
          <a:lstStyle/>
          <a:p>
            <a:r>
              <a:rPr lang="en-IN" dirty="0"/>
              <a:t>Login Component ( For Signing in of user)</a:t>
            </a:r>
          </a:p>
          <a:p>
            <a:r>
              <a:rPr lang="en-IN" dirty="0"/>
              <a:t>Register Component ( For Registering of user)</a:t>
            </a:r>
          </a:p>
          <a:p>
            <a:r>
              <a:rPr lang="en-IN" dirty="0"/>
              <a:t>Forgot Password Component (For Resetting of user password)</a:t>
            </a:r>
          </a:p>
          <a:p>
            <a:r>
              <a:rPr lang="en-IN" dirty="0"/>
              <a:t>Dashboard Component (For showing the movies information in UI)</a:t>
            </a:r>
          </a:p>
          <a:p>
            <a:r>
              <a:rPr lang="en-IN" dirty="0"/>
              <a:t>Dialog( For confirmation and input of data from user)</a:t>
            </a:r>
          </a:p>
          <a:p>
            <a:r>
              <a:rPr lang="en-IN" dirty="0"/>
              <a:t>API Service (For all </a:t>
            </a:r>
            <a:r>
              <a:rPr lang="en-IN" dirty="0" err="1"/>
              <a:t>api</a:t>
            </a:r>
            <a:r>
              <a:rPr lang="en-IN" dirty="0"/>
              <a:t> calls)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04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5641-B0DF-6C4F-5499-C968DBE4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800"/>
          </a:xfrm>
        </p:spPr>
        <p:txBody>
          <a:bodyPr>
            <a:normAutofit fontScale="90000"/>
          </a:bodyPr>
          <a:lstStyle/>
          <a:p>
            <a:r>
              <a:rPr lang="en-IN" dirty="0"/>
              <a:t>Flow Chart of the Frontend-Application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26CBA2-A121-76E4-878A-8B1E7143A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35760"/>
            <a:ext cx="7662505" cy="40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7B24EA-E561-628B-D183-DCDE0A1B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8960"/>
          </a:xfrm>
        </p:spPr>
        <p:txBody>
          <a:bodyPr>
            <a:normAutofit fontScale="90000"/>
          </a:bodyPr>
          <a:lstStyle/>
          <a:p>
            <a:r>
              <a:rPr lang="en-IN" dirty="0"/>
              <a:t>API EndPoints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2BAE17-C1AC-8A8A-498C-B3D6DB56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549"/>
            <a:ext cx="8596668" cy="3880773"/>
          </a:xfrm>
        </p:spPr>
        <p:txBody>
          <a:bodyPr/>
          <a:lstStyle/>
          <a:p>
            <a:r>
              <a:rPr lang="en-IN" dirty="0"/>
              <a:t>Register new User(Post Mapping)</a:t>
            </a:r>
          </a:p>
          <a:p>
            <a:r>
              <a:rPr lang="en-IN" dirty="0"/>
              <a:t>Login User (Post Mapping)</a:t>
            </a:r>
          </a:p>
          <a:p>
            <a:r>
              <a:rPr lang="en-IN" dirty="0"/>
              <a:t>Get All movie (Get Mapping)</a:t>
            </a:r>
          </a:p>
          <a:p>
            <a:r>
              <a:rPr lang="en-IN" dirty="0"/>
              <a:t>Add Movie Ticket (Post Mapping)</a:t>
            </a:r>
          </a:p>
          <a:p>
            <a:r>
              <a:rPr lang="en-IN" dirty="0"/>
              <a:t>Update Ticket Status (Put Mapping)</a:t>
            </a:r>
          </a:p>
          <a:p>
            <a:r>
              <a:rPr lang="en-IN" dirty="0"/>
              <a:t>Search Movie by Name (Get Mapping)</a:t>
            </a:r>
          </a:p>
          <a:p>
            <a:r>
              <a:rPr lang="en-IN" dirty="0"/>
              <a:t>Add Movie (Post Mapping)</a:t>
            </a:r>
          </a:p>
          <a:p>
            <a:r>
              <a:rPr lang="en-IN" dirty="0"/>
              <a:t>Forgot Password (Post Mapping)</a:t>
            </a:r>
          </a:p>
        </p:txBody>
      </p:sp>
    </p:spTree>
    <p:extLst>
      <p:ext uri="{BB962C8B-B14F-4D97-AF65-F5344CB8AC3E}">
        <p14:creationId xmlns:p14="http://schemas.microsoft.com/office/powerpoint/2010/main" val="1479815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409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Movie Booking Application</vt:lpstr>
      <vt:lpstr>Tools &amp; Technology Used:</vt:lpstr>
      <vt:lpstr>Tables used in the database:</vt:lpstr>
      <vt:lpstr>API EndPoints</vt:lpstr>
      <vt:lpstr>  Movie Booking Application – Frontend    FSE – 1 Accreditation – Java – Angular - Aws Manmohan Saraswat Employee Id: 2113071  </vt:lpstr>
      <vt:lpstr>Tools &amp; Technology Used:</vt:lpstr>
      <vt:lpstr>Component &amp; Services used in application</vt:lpstr>
      <vt:lpstr>Flow Chart of the Frontend-Application</vt:lpstr>
      <vt:lpstr>API EndPoints</vt:lpstr>
      <vt:lpstr>Unit testing and Code coverage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Booking Application</dc:title>
  <dc:creator>manmohan Saraswat</dc:creator>
  <cp:lastModifiedBy>manmohan Saraswat</cp:lastModifiedBy>
  <cp:revision>14</cp:revision>
  <dcterms:created xsi:type="dcterms:W3CDTF">2023-05-03T02:38:37Z</dcterms:created>
  <dcterms:modified xsi:type="dcterms:W3CDTF">2023-05-18T04:32:21Z</dcterms:modified>
</cp:coreProperties>
</file>