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59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28FDFF-B18A-414B-831E-A660F5B81E88}" type="doc">
      <dgm:prSet loTypeId="urn:microsoft.com/office/officeart/2005/8/layout/vProcess5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5ECAD1-BABC-4D79-B2C3-6A9AB504150E}">
      <dgm:prSet/>
      <dgm:spPr/>
      <dgm:t>
        <a:bodyPr/>
        <a:lstStyle/>
        <a:p>
          <a:r>
            <a:rPr lang="en-IN" dirty="0"/>
            <a:t>Decrease in Accidents due to 88% recall for high severity.</a:t>
          </a:r>
          <a:endParaRPr lang="en-US" dirty="0"/>
        </a:p>
      </dgm:t>
    </dgm:pt>
    <dgm:pt modelId="{CFD0CFC2-4E68-4FB1-A643-DD8AF4FF3BB8}" type="parTrans" cxnId="{69CAA510-1CA2-4E21-B0F5-38F1955A3619}">
      <dgm:prSet/>
      <dgm:spPr/>
      <dgm:t>
        <a:bodyPr/>
        <a:lstStyle/>
        <a:p>
          <a:endParaRPr lang="en-US"/>
        </a:p>
      </dgm:t>
    </dgm:pt>
    <dgm:pt modelId="{7F52D3C0-EE36-4E6C-837F-DBB5CA594778}" type="sibTrans" cxnId="{69CAA510-1CA2-4E21-B0F5-38F1955A3619}">
      <dgm:prSet/>
      <dgm:spPr/>
      <dgm:t>
        <a:bodyPr/>
        <a:lstStyle/>
        <a:p>
          <a:endParaRPr lang="en-US"/>
        </a:p>
      </dgm:t>
    </dgm:pt>
    <dgm:pt modelId="{1827D9EC-785C-437B-8ABB-AD35A0F0061C}">
      <dgm:prSet/>
      <dgm:spPr/>
      <dgm:t>
        <a:bodyPr/>
        <a:lstStyle/>
        <a:p>
          <a:r>
            <a:rPr lang="en-IN"/>
            <a:t>Proper utilization of Police force.</a:t>
          </a:r>
          <a:endParaRPr lang="en-US"/>
        </a:p>
      </dgm:t>
    </dgm:pt>
    <dgm:pt modelId="{3EF5AEA8-B435-42B6-9A2E-0AFA5CC95542}" type="parTrans" cxnId="{7E0F13C6-6B4E-4FAC-A17E-FCF1E17E8EFD}">
      <dgm:prSet/>
      <dgm:spPr/>
      <dgm:t>
        <a:bodyPr/>
        <a:lstStyle/>
        <a:p>
          <a:endParaRPr lang="en-US"/>
        </a:p>
      </dgm:t>
    </dgm:pt>
    <dgm:pt modelId="{3BAC510A-1C5F-4CEF-89DE-18EC1F8CFB1C}" type="sibTrans" cxnId="{7E0F13C6-6B4E-4FAC-A17E-FCF1E17E8EFD}">
      <dgm:prSet/>
      <dgm:spPr/>
      <dgm:t>
        <a:bodyPr/>
        <a:lstStyle/>
        <a:p>
          <a:endParaRPr lang="en-US"/>
        </a:p>
      </dgm:t>
    </dgm:pt>
    <dgm:pt modelId="{6C603035-1098-4A34-B8F2-56896381A22D}">
      <dgm:prSet/>
      <dgm:spPr/>
      <dgm:t>
        <a:bodyPr/>
        <a:lstStyle/>
        <a:p>
          <a:r>
            <a:rPr lang="en-IN" dirty="0"/>
            <a:t>Better Understanding of what causes accidents.</a:t>
          </a:r>
          <a:endParaRPr lang="en-US" dirty="0"/>
        </a:p>
      </dgm:t>
    </dgm:pt>
    <dgm:pt modelId="{975BEDA3-78F7-4FA8-B3D1-5BA2F2FC2A66}" type="parTrans" cxnId="{3503072E-C1B1-49BC-9264-78B50463081F}">
      <dgm:prSet/>
      <dgm:spPr/>
      <dgm:t>
        <a:bodyPr/>
        <a:lstStyle/>
        <a:p>
          <a:endParaRPr lang="en-US"/>
        </a:p>
      </dgm:t>
    </dgm:pt>
    <dgm:pt modelId="{F130B00C-164B-479B-A064-E01CAAED11ED}" type="sibTrans" cxnId="{3503072E-C1B1-49BC-9264-78B50463081F}">
      <dgm:prSet/>
      <dgm:spPr/>
      <dgm:t>
        <a:bodyPr/>
        <a:lstStyle/>
        <a:p>
          <a:endParaRPr lang="en-US"/>
        </a:p>
      </dgm:t>
    </dgm:pt>
    <dgm:pt modelId="{E8666763-6334-4D4E-BA53-C726D4CA1DAD}">
      <dgm:prSet/>
      <dgm:spPr/>
      <dgm:t>
        <a:bodyPr/>
        <a:lstStyle/>
        <a:p>
          <a:r>
            <a:rPr lang="en-IN"/>
            <a:t>Better Understanding for proper legislation in road safety.</a:t>
          </a:r>
          <a:endParaRPr lang="en-US"/>
        </a:p>
      </dgm:t>
    </dgm:pt>
    <dgm:pt modelId="{9FD5A45A-8C47-4FE3-8C39-034815F4EFD9}" type="parTrans" cxnId="{A634CEE3-46E1-4A2B-9C56-5E5BDF199C5C}">
      <dgm:prSet/>
      <dgm:spPr/>
      <dgm:t>
        <a:bodyPr/>
        <a:lstStyle/>
        <a:p>
          <a:endParaRPr lang="en-US"/>
        </a:p>
      </dgm:t>
    </dgm:pt>
    <dgm:pt modelId="{1F8370B7-D1EB-47DF-B53B-F1A8ABC1EB43}" type="sibTrans" cxnId="{A634CEE3-46E1-4A2B-9C56-5E5BDF199C5C}">
      <dgm:prSet/>
      <dgm:spPr/>
      <dgm:t>
        <a:bodyPr/>
        <a:lstStyle/>
        <a:p>
          <a:endParaRPr lang="en-US"/>
        </a:p>
      </dgm:t>
    </dgm:pt>
    <dgm:pt modelId="{497ADEFF-45D2-4E29-88B1-1818371BBB4E}" type="pres">
      <dgm:prSet presAssocID="{4C28FDFF-B18A-414B-831E-A660F5B81E88}" presName="outerComposite" presStyleCnt="0">
        <dgm:presLayoutVars>
          <dgm:chMax val="5"/>
          <dgm:dir/>
          <dgm:resizeHandles val="exact"/>
        </dgm:presLayoutVars>
      </dgm:prSet>
      <dgm:spPr/>
    </dgm:pt>
    <dgm:pt modelId="{5C025DB8-8202-4A23-8074-AF0D94A61152}" type="pres">
      <dgm:prSet presAssocID="{4C28FDFF-B18A-414B-831E-A660F5B81E88}" presName="dummyMaxCanvas" presStyleCnt="0">
        <dgm:presLayoutVars/>
      </dgm:prSet>
      <dgm:spPr/>
    </dgm:pt>
    <dgm:pt modelId="{52CE0504-058F-4244-873A-27E40915DFD6}" type="pres">
      <dgm:prSet presAssocID="{4C28FDFF-B18A-414B-831E-A660F5B81E88}" presName="FourNodes_1" presStyleLbl="node1" presStyleIdx="0" presStyleCnt="4">
        <dgm:presLayoutVars>
          <dgm:bulletEnabled val="1"/>
        </dgm:presLayoutVars>
      </dgm:prSet>
      <dgm:spPr/>
    </dgm:pt>
    <dgm:pt modelId="{4E7408A8-1D23-4B95-8176-915AF8788B39}" type="pres">
      <dgm:prSet presAssocID="{4C28FDFF-B18A-414B-831E-A660F5B81E88}" presName="FourNodes_2" presStyleLbl="node1" presStyleIdx="1" presStyleCnt="4">
        <dgm:presLayoutVars>
          <dgm:bulletEnabled val="1"/>
        </dgm:presLayoutVars>
      </dgm:prSet>
      <dgm:spPr/>
    </dgm:pt>
    <dgm:pt modelId="{1B499EFB-2FCE-44A3-86F1-A547EEACAE38}" type="pres">
      <dgm:prSet presAssocID="{4C28FDFF-B18A-414B-831E-A660F5B81E88}" presName="FourNodes_3" presStyleLbl="node1" presStyleIdx="2" presStyleCnt="4">
        <dgm:presLayoutVars>
          <dgm:bulletEnabled val="1"/>
        </dgm:presLayoutVars>
      </dgm:prSet>
      <dgm:spPr/>
    </dgm:pt>
    <dgm:pt modelId="{1459D8DF-4FF0-4B33-B729-7B09A2F351E1}" type="pres">
      <dgm:prSet presAssocID="{4C28FDFF-B18A-414B-831E-A660F5B81E88}" presName="FourNodes_4" presStyleLbl="node1" presStyleIdx="3" presStyleCnt="4">
        <dgm:presLayoutVars>
          <dgm:bulletEnabled val="1"/>
        </dgm:presLayoutVars>
      </dgm:prSet>
      <dgm:spPr/>
    </dgm:pt>
    <dgm:pt modelId="{49758640-98C3-4293-846A-AA723FCB12F4}" type="pres">
      <dgm:prSet presAssocID="{4C28FDFF-B18A-414B-831E-A660F5B81E88}" presName="FourConn_1-2" presStyleLbl="fgAccFollowNode1" presStyleIdx="0" presStyleCnt="3">
        <dgm:presLayoutVars>
          <dgm:bulletEnabled val="1"/>
        </dgm:presLayoutVars>
      </dgm:prSet>
      <dgm:spPr/>
    </dgm:pt>
    <dgm:pt modelId="{37ABD436-14D1-44DF-9548-465F16E9E5D5}" type="pres">
      <dgm:prSet presAssocID="{4C28FDFF-B18A-414B-831E-A660F5B81E88}" presName="FourConn_2-3" presStyleLbl="fgAccFollowNode1" presStyleIdx="1" presStyleCnt="3">
        <dgm:presLayoutVars>
          <dgm:bulletEnabled val="1"/>
        </dgm:presLayoutVars>
      </dgm:prSet>
      <dgm:spPr/>
    </dgm:pt>
    <dgm:pt modelId="{EE2E4377-EFD6-412B-B6E9-F387A4D7D627}" type="pres">
      <dgm:prSet presAssocID="{4C28FDFF-B18A-414B-831E-A660F5B81E88}" presName="FourConn_3-4" presStyleLbl="fgAccFollowNode1" presStyleIdx="2" presStyleCnt="3">
        <dgm:presLayoutVars>
          <dgm:bulletEnabled val="1"/>
        </dgm:presLayoutVars>
      </dgm:prSet>
      <dgm:spPr/>
    </dgm:pt>
    <dgm:pt modelId="{EEAE6645-059C-4526-B349-666197763B30}" type="pres">
      <dgm:prSet presAssocID="{4C28FDFF-B18A-414B-831E-A660F5B81E88}" presName="FourNodes_1_text" presStyleLbl="node1" presStyleIdx="3" presStyleCnt="4">
        <dgm:presLayoutVars>
          <dgm:bulletEnabled val="1"/>
        </dgm:presLayoutVars>
      </dgm:prSet>
      <dgm:spPr/>
    </dgm:pt>
    <dgm:pt modelId="{1C078487-56C2-4631-B29B-917B0C80AA0D}" type="pres">
      <dgm:prSet presAssocID="{4C28FDFF-B18A-414B-831E-A660F5B81E88}" presName="FourNodes_2_text" presStyleLbl="node1" presStyleIdx="3" presStyleCnt="4">
        <dgm:presLayoutVars>
          <dgm:bulletEnabled val="1"/>
        </dgm:presLayoutVars>
      </dgm:prSet>
      <dgm:spPr/>
    </dgm:pt>
    <dgm:pt modelId="{398F395A-0414-4E29-AEF0-4DC084CFA5E0}" type="pres">
      <dgm:prSet presAssocID="{4C28FDFF-B18A-414B-831E-A660F5B81E88}" presName="FourNodes_3_text" presStyleLbl="node1" presStyleIdx="3" presStyleCnt="4">
        <dgm:presLayoutVars>
          <dgm:bulletEnabled val="1"/>
        </dgm:presLayoutVars>
      </dgm:prSet>
      <dgm:spPr/>
    </dgm:pt>
    <dgm:pt modelId="{F87BD561-06A2-4D5B-BD09-4E1FBB057CFD}" type="pres">
      <dgm:prSet presAssocID="{4C28FDFF-B18A-414B-831E-A660F5B81E88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E2A4FA0D-95C3-4268-A32B-5330C3C23568}" type="presOf" srcId="{1827D9EC-785C-437B-8ABB-AD35A0F0061C}" destId="{4E7408A8-1D23-4B95-8176-915AF8788B39}" srcOrd="0" destOrd="0" presId="urn:microsoft.com/office/officeart/2005/8/layout/vProcess5"/>
    <dgm:cxn modelId="{69CAA510-1CA2-4E21-B0F5-38F1955A3619}" srcId="{4C28FDFF-B18A-414B-831E-A660F5B81E88}" destId="{205ECAD1-BABC-4D79-B2C3-6A9AB504150E}" srcOrd="0" destOrd="0" parTransId="{CFD0CFC2-4E68-4FB1-A643-DD8AF4FF3BB8}" sibTransId="{7F52D3C0-EE36-4E6C-837F-DBB5CA594778}"/>
    <dgm:cxn modelId="{136CD914-CD01-4DF1-8C24-93EEDFFE0421}" type="presOf" srcId="{6C603035-1098-4A34-B8F2-56896381A22D}" destId="{1B499EFB-2FCE-44A3-86F1-A547EEACAE38}" srcOrd="0" destOrd="0" presId="urn:microsoft.com/office/officeart/2005/8/layout/vProcess5"/>
    <dgm:cxn modelId="{4F012E26-9223-4363-8E3A-2468623BA31F}" type="presOf" srcId="{E8666763-6334-4D4E-BA53-C726D4CA1DAD}" destId="{F87BD561-06A2-4D5B-BD09-4E1FBB057CFD}" srcOrd="1" destOrd="0" presId="urn:microsoft.com/office/officeart/2005/8/layout/vProcess5"/>
    <dgm:cxn modelId="{3503072E-C1B1-49BC-9264-78B50463081F}" srcId="{4C28FDFF-B18A-414B-831E-A660F5B81E88}" destId="{6C603035-1098-4A34-B8F2-56896381A22D}" srcOrd="2" destOrd="0" parTransId="{975BEDA3-78F7-4FA8-B3D1-5BA2F2FC2A66}" sibTransId="{F130B00C-164B-479B-A064-E01CAAED11ED}"/>
    <dgm:cxn modelId="{7C6C4672-F5CA-49A7-94E7-E7243C887E87}" type="presOf" srcId="{6C603035-1098-4A34-B8F2-56896381A22D}" destId="{398F395A-0414-4E29-AEF0-4DC084CFA5E0}" srcOrd="1" destOrd="0" presId="urn:microsoft.com/office/officeart/2005/8/layout/vProcess5"/>
    <dgm:cxn modelId="{E30D2377-6B19-4C70-BE22-F655E9CF0A9B}" type="presOf" srcId="{205ECAD1-BABC-4D79-B2C3-6A9AB504150E}" destId="{52CE0504-058F-4244-873A-27E40915DFD6}" srcOrd="0" destOrd="0" presId="urn:microsoft.com/office/officeart/2005/8/layout/vProcess5"/>
    <dgm:cxn modelId="{180F2D9C-C399-4C82-8E27-17AFB54C57B5}" type="presOf" srcId="{3BAC510A-1C5F-4CEF-89DE-18EC1F8CFB1C}" destId="{37ABD436-14D1-44DF-9548-465F16E9E5D5}" srcOrd="0" destOrd="0" presId="urn:microsoft.com/office/officeart/2005/8/layout/vProcess5"/>
    <dgm:cxn modelId="{5DDF56B2-0FF5-4F66-8769-7A73C0A2D876}" type="presOf" srcId="{E8666763-6334-4D4E-BA53-C726D4CA1DAD}" destId="{1459D8DF-4FF0-4B33-B729-7B09A2F351E1}" srcOrd="0" destOrd="0" presId="urn:microsoft.com/office/officeart/2005/8/layout/vProcess5"/>
    <dgm:cxn modelId="{E30150C0-BC34-47C2-AAD3-0C280F1AFA1B}" type="presOf" srcId="{F130B00C-164B-479B-A064-E01CAAED11ED}" destId="{EE2E4377-EFD6-412B-B6E9-F387A4D7D627}" srcOrd="0" destOrd="0" presId="urn:microsoft.com/office/officeart/2005/8/layout/vProcess5"/>
    <dgm:cxn modelId="{5F9C75C5-0FAA-45EF-96BD-D3264B2C6F6F}" type="presOf" srcId="{205ECAD1-BABC-4D79-B2C3-6A9AB504150E}" destId="{EEAE6645-059C-4526-B349-666197763B30}" srcOrd="1" destOrd="0" presId="urn:microsoft.com/office/officeart/2005/8/layout/vProcess5"/>
    <dgm:cxn modelId="{7E0F13C6-6B4E-4FAC-A17E-FCF1E17E8EFD}" srcId="{4C28FDFF-B18A-414B-831E-A660F5B81E88}" destId="{1827D9EC-785C-437B-8ABB-AD35A0F0061C}" srcOrd="1" destOrd="0" parTransId="{3EF5AEA8-B435-42B6-9A2E-0AFA5CC95542}" sibTransId="{3BAC510A-1C5F-4CEF-89DE-18EC1F8CFB1C}"/>
    <dgm:cxn modelId="{D27DE3DD-A273-49E5-9ABD-ECBB24F4E666}" type="presOf" srcId="{7F52D3C0-EE36-4E6C-837F-DBB5CA594778}" destId="{49758640-98C3-4293-846A-AA723FCB12F4}" srcOrd="0" destOrd="0" presId="urn:microsoft.com/office/officeart/2005/8/layout/vProcess5"/>
    <dgm:cxn modelId="{92D90FDF-1220-4272-B704-3B1BBC32E1DF}" type="presOf" srcId="{4C28FDFF-B18A-414B-831E-A660F5B81E88}" destId="{497ADEFF-45D2-4E29-88B1-1818371BBB4E}" srcOrd="0" destOrd="0" presId="urn:microsoft.com/office/officeart/2005/8/layout/vProcess5"/>
    <dgm:cxn modelId="{A634CEE3-46E1-4A2B-9C56-5E5BDF199C5C}" srcId="{4C28FDFF-B18A-414B-831E-A660F5B81E88}" destId="{E8666763-6334-4D4E-BA53-C726D4CA1DAD}" srcOrd="3" destOrd="0" parTransId="{9FD5A45A-8C47-4FE3-8C39-034815F4EFD9}" sibTransId="{1F8370B7-D1EB-47DF-B53B-F1A8ABC1EB43}"/>
    <dgm:cxn modelId="{0E6175EE-7293-45AC-9899-3809E1B42F36}" type="presOf" srcId="{1827D9EC-785C-437B-8ABB-AD35A0F0061C}" destId="{1C078487-56C2-4631-B29B-917B0C80AA0D}" srcOrd="1" destOrd="0" presId="urn:microsoft.com/office/officeart/2005/8/layout/vProcess5"/>
    <dgm:cxn modelId="{CE14305B-BFFA-46CF-BA81-4FDF69D950E3}" type="presParOf" srcId="{497ADEFF-45D2-4E29-88B1-1818371BBB4E}" destId="{5C025DB8-8202-4A23-8074-AF0D94A61152}" srcOrd="0" destOrd="0" presId="urn:microsoft.com/office/officeart/2005/8/layout/vProcess5"/>
    <dgm:cxn modelId="{6268CDBF-8F06-4F46-839E-3221A39B532C}" type="presParOf" srcId="{497ADEFF-45D2-4E29-88B1-1818371BBB4E}" destId="{52CE0504-058F-4244-873A-27E40915DFD6}" srcOrd="1" destOrd="0" presId="urn:microsoft.com/office/officeart/2005/8/layout/vProcess5"/>
    <dgm:cxn modelId="{F1EE8076-0925-4F84-9255-CF418404B607}" type="presParOf" srcId="{497ADEFF-45D2-4E29-88B1-1818371BBB4E}" destId="{4E7408A8-1D23-4B95-8176-915AF8788B39}" srcOrd="2" destOrd="0" presId="urn:microsoft.com/office/officeart/2005/8/layout/vProcess5"/>
    <dgm:cxn modelId="{6E77968C-55A3-4DF3-AD1D-AEB811D7CB8B}" type="presParOf" srcId="{497ADEFF-45D2-4E29-88B1-1818371BBB4E}" destId="{1B499EFB-2FCE-44A3-86F1-A547EEACAE38}" srcOrd="3" destOrd="0" presId="urn:microsoft.com/office/officeart/2005/8/layout/vProcess5"/>
    <dgm:cxn modelId="{E0425941-497C-466B-96E2-AA0BB630031C}" type="presParOf" srcId="{497ADEFF-45D2-4E29-88B1-1818371BBB4E}" destId="{1459D8DF-4FF0-4B33-B729-7B09A2F351E1}" srcOrd="4" destOrd="0" presId="urn:microsoft.com/office/officeart/2005/8/layout/vProcess5"/>
    <dgm:cxn modelId="{D415A626-B896-43B4-AE74-958DF2A07973}" type="presParOf" srcId="{497ADEFF-45D2-4E29-88B1-1818371BBB4E}" destId="{49758640-98C3-4293-846A-AA723FCB12F4}" srcOrd="5" destOrd="0" presId="urn:microsoft.com/office/officeart/2005/8/layout/vProcess5"/>
    <dgm:cxn modelId="{B5C0889B-D123-408F-9853-7676306B5F34}" type="presParOf" srcId="{497ADEFF-45D2-4E29-88B1-1818371BBB4E}" destId="{37ABD436-14D1-44DF-9548-465F16E9E5D5}" srcOrd="6" destOrd="0" presId="urn:microsoft.com/office/officeart/2005/8/layout/vProcess5"/>
    <dgm:cxn modelId="{8F217754-0736-45AB-BFE8-F94E16E6077E}" type="presParOf" srcId="{497ADEFF-45D2-4E29-88B1-1818371BBB4E}" destId="{EE2E4377-EFD6-412B-B6E9-F387A4D7D627}" srcOrd="7" destOrd="0" presId="urn:microsoft.com/office/officeart/2005/8/layout/vProcess5"/>
    <dgm:cxn modelId="{D031D20A-224A-47A1-B88B-54DFDD663B94}" type="presParOf" srcId="{497ADEFF-45D2-4E29-88B1-1818371BBB4E}" destId="{EEAE6645-059C-4526-B349-666197763B30}" srcOrd="8" destOrd="0" presId="urn:microsoft.com/office/officeart/2005/8/layout/vProcess5"/>
    <dgm:cxn modelId="{052EF031-D84C-4394-ACD7-D4DC6701F0AA}" type="presParOf" srcId="{497ADEFF-45D2-4E29-88B1-1818371BBB4E}" destId="{1C078487-56C2-4631-B29B-917B0C80AA0D}" srcOrd="9" destOrd="0" presId="urn:microsoft.com/office/officeart/2005/8/layout/vProcess5"/>
    <dgm:cxn modelId="{3B21B492-947E-4141-AA6B-A405D97FE049}" type="presParOf" srcId="{497ADEFF-45D2-4E29-88B1-1818371BBB4E}" destId="{398F395A-0414-4E29-AEF0-4DC084CFA5E0}" srcOrd="10" destOrd="0" presId="urn:microsoft.com/office/officeart/2005/8/layout/vProcess5"/>
    <dgm:cxn modelId="{B7652DDF-6431-43ED-9F3A-53853A057034}" type="presParOf" srcId="{497ADEFF-45D2-4E29-88B1-1818371BBB4E}" destId="{F87BD561-06A2-4D5B-BD09-4E1FBB057CFD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08A079-2736-4638-88D3-FA4BF1D6CDE2}" type="doc">
      <dgm:prSet loTypeId="urn:microsoft.com/office/officeart/2016/7/layout/RepeatingBendingProcessNew" loCatId="process" qsTypeId="urn:microsoft.com/office/officeart/2005/8/quickstyle/simple5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306DB1F5-A7EB-477D-B8C9-C1751FC11D9F}">
      <dgm:prSet/>
      <dgm:spPr/>
      <dgm:t>
        <a:bodyPr/>
        <a:lstStyle/>
        <a:p>
          <a:r>
            <a:rPr lang="en-IN"/>
            <a:t>Data availability for India setting</a:t>
          </a:r>
          <a:endParaRPr lang="en-US"/>
        </a:p>
      </dgm:t>
    </dgm:pt>
    <dgm:pt modelId="{E9BFEED2-99E7-4521-B570-F3035EBB00B2}" type="parTrans" cxnId="{14B3A6C5-9586-4941-8392-450FDAD82D96}">
      <dgm:prSet/>
      <dgm:spPr/>
      <dgm:t>
        <a:bodyPr/>
        <a:lstStyle/>
        <a:p>
          <a:endParaRPr lang="en-US"/>
        </a:p>
      </dgm:t>
    </dgm:pt>
    <dgm:pt modelId="{8B2EE3B1-7127-4F45-9C2C-305BF17F1C75}" type="sibTrans" cxnId="{14B3A6C5-9586-4941-8392-450FDAD82D96}">
      <dgm:prSet/>
      <dgm:spPr/>
      <dgm:t>
        <a:bodyPr/>
        <a:lstStyle/>
        <a:p>
          <a:endParaRPr lang="en-US"/>
        </a:p>
      </dgm:t>
    </dgm:pt>
    <dgm:pt modelId="{0DE3CB9D-85B7-4CCE-8969-BB8E04313FD6}">
      <dgm:prSet/>
      <dgm:spPr/>
      <dgm:t>
        <a:bodyPr/>
        <a:lstStyle/>
        <a:p>
          <a:r>
            <a:rPr lang="en-IN"/>
            <a:t>Data availability for local setting</a:t>
          </a:r>
          <a:endParaRPr lang="en-US"/>
        </a:p>
      </dgm:t>
    </dgm:pt>
    <dgm:pt modelId="{D0E947D5-DD51-4C5F-BDCC-8D9A132C9645}" type="parTrans" cxnId="{AF7C92CA-AE25-49AA-9B1C-232A0D98D30A}">
      <dgm:prSet/>
      <dgm:spPr/>
      <dgm:t>
        <a:bodyPr/>
        <a:lstStyle/>
        <a:p>
          <a:endParaRPr lang="en-US"/>
        </a:p>
      </dgm:t>
    </dgm:pt>
    <dgm:pt modelId="{A17E27C0-2C65-43B3-8CC3-3B466B1931AB}" type="sibTrans" cxnId="{AF7C92CA-AE25-49AA-9B1C-232A0D98D30A}">
      <dgm:prSet/>
      <dgm:spPr/>
      <dgm:t>
        <a:bodyPr/>
        <a:lstStyle/>
        <a:p>
          <a:endParaRPr lang="en-US"/>
        </a:p>
      </dgm:t>
    </dgm:pt>
    <dgm:pt modelId="{34C9A18E-BD72-4E31-AB74-0504BF60DB27}">
      <dgm:prSet/>
      <dgm:spPr/>
      <dgm:t>
        <a:bodyPr/>
        <a:lstStyle/>
        <a:p>
          <a:r>
            <a:rPr lang="en-IN"/>
            <a:t>Difference between factors effecting accidents in India and abroad.</a:t>
          </a:r>
          <a:endParaRPr lang="en-US"/>
        </a:p>
      </dgm:t>
    </dgm:pt>
    <dgm:pt modelId="{C931622F-B547-4E59-B4EB-A9EA779E43B2}" type="parTrans" cxnId="{41BC8E9C-CE3B-4D55-9E9B-41C13663C75F}">
      <dgm:prSet/>
      <dgm:spPr/>
      <dgm:t>
        <a:bodyPr/>
        <a:lstStyle/>
        <a:p>
          <a:endParaRPr lang="en-US"/>
        </a:p>
      </dgm:t>
    </dgm:pt>
    <dgm:pt modelId="{E39D23F9-D65E-41BA-9B93-1319097DC391}" type="sibTrans" cxnId="{41BC8E9C-CE3B-4D55-9E9B-41C13663C75F}">
      <dgm:prSet/>
      <dgm:spPr/>
      <dgm:t>
        <a:bodyPr/>
        <a:lstStyle/>
        <a:p>
          <a:endParaRPr lang="en-US"/>
        </a:p>
      </dgm:t>
    </dgm:pt>
    <dgm:pt modelId="{803C6778-5BCE-41B9-B519-45EB779C9FBF}">
      <dgm:prSet/>
      <dgm:spPr/>
      <dgm:t>
        <a:bodyPr/>
        <a:lstStyle/>
        <a:p>
          <a:r>
            <a:rPr lang="en-IN"/>
            <a:t>Proper weather and other APIs for remote locations</a:t>
          </a:r>
          <a:endParaRPr lang="en-US"/>
        </a:p>
      </dgm:t>
    </dgm:pt>
    <dgm:pt modelId="{BA5D4EF6-9D5C-4855-A53A-8674F513D54D}" type="parTrans" cxnId="{69F74CB5-06FF-435D-B28C-F04B495DC4A9}">
      <dgm:prSet/>
      <dgm:spPr/>
      <dgm:t>
        <a:bodyPr/>
        <a:lstStyle/>
        <a:p>
          <a:endParaRPr lang="en-US"/>
        </a:p>
      </dgm:t>
    </dgm:pt>
    <dgm:pt modelId="{EC5D320C-2B59-4612-B95A-679D281BC217}" type="sibTrans" cxnId="{69F74CB5-06FF-435D-B28C-F04B495DC4A9}">
      <dgm:prSet/>
      <dgm:spPr/>
      <dgm:t>
        <a:bodyPr/>
        <a:lstStyle/>
        <a:p>
          <a:endParaRPr lang="en-US"/>
        </a:p>
      </dgm:t>
    </dgm:pt>
    <dgm:pt modelId="{D8946892-B5D9-4873-8172-AB2E2DD0637A}">
      <dgm:prSet/>
      <dgm:spPr/>
      <dgm:t>
        <a:bodyPr/>
        <a:lstStyle/>
        <a:p>
          <a:r>
            <a:rPr lang="en-IN"/>
            <a:t>Formulating relation of non-linear impact of police force on accidents.</a:t>
          </a:r>
          <a:endParaRPr lang="en-US"/>
        </a:p>
      </dgm:t>
    </dgm:pt>
    <dgm:pt modelId="{5ED0DA02-0557-4A91-9127-F21B1383BCCE}" type="parTrans" cxnId="{5B3161F0-EDA1-4FB5-BE61-4FDB81E6E0A5}">
      <dgm:prSet/>
      <dgm:spPr/>
      <dgm:t>
        <a:bodyPr/>
        <a:lstStyle/>
        <a:p>
          <a:endParaRPr lang="en-US"/>
        </a:p>
      </dgm:t>
    </dgm:pt>
    <dgm:pt modelId="{A251DEA3-2C8B-4F01-947E-CFCA8DB68364}" type="sibTrans" cxnId="{5B3161F0-EDA1-4FB5-BE61-4FDB81E6E0A5}">
      <dgm:prSet/>
      <dgm:spPr/>
      <dgm:t>
        <a:bodyPr/>
        <a:lstStyle/>
        <a:p>
          <a:endParaRPr lang="en-US"/>
        </a:p>
      </dgm:t>
    </dgm:pt>
    <dgm:pt modelId="{4A22B936-BC9A-4808-A3FE-0BD2481B9003}">
      <dgm:prSet/>
      <dgm:spPr/>
      <dgm:t>
        <a:bodyPr/>
        <a:lstStyle/>
        <a:p>
          <a:r>
            <a:rPr lang="en-IN"/>
            <a:t>Proper deployment for ease of use.</a:t>
          </a:r>
          <a:endParaRPr lang="en-US"/>
        </a:p>
      </dgm:t>
    </dgm:pt>
    <dgm:pt modelId="{648B7F29-CD0F-40E4-8CEA-C6CBFC88745B}" type="parTrans" cxnId="{DC08FD96-997D-4CD1-9635-A34941431B4D}">
      <dgm:prSet/>
      <dgm:spPr/>
      <dgm:t>
        <a:bodyPr/>
        <a:lstStyle/>
        <a:p>
          <a:endParaRPr lang="en-US"/>
        </a:p>
      </dgm:t>
    </dgm:pt>
    <dgm:pt modelId="{B654A64F-266C-4D97-AAEF-872849C1731B}" type="sibTrans" cxnId="{DC08FD96-997D-4CD1-9635-A34941431B4D}">
      <dgm:prSet/>
      <dgm:spPr/>
      <dgm:t>
        <a:bodyPr/>
        <a:lstStyle/>
        <a:p>
          <a:endParaRPr lang="en-US"/>
        </a:p>
      </dgm:t>
    </dgm:pt>
    <dgm:pt modelId="{2BBCF1F7-2CC3-4F31-A847-9B53CFA08F3B}" type="pres">
      <dgm:prSet presAssocID="{B008A079-2736-4638-88D3-FA4BF1D6CDE2}" presName="Name0" presStyleCnt="0">
        <dgm:presLayoutVars>
          <dgm:dir/>
          <dgm:resizeHandles val="exact"/>
        </dgm:presLayoutVars>
      </dgm:prSet>
      <dgm:spPr/>
    </dgm:pt>
    <dgm:pt modelId="{DE2A9975-02CD-45F8-9A05-6AB11794D3CF}" type="pres">
      <dgm:prSet presAssocID="{306DB1F5-A7EB-477D-B8C9-C1751FC11D9F}" presName="node" presStyleLbl="node1" presStyleIdx="0" presStyleCnt="6">
        <dgm:presLayoutVars>
          <dgm:bulletEnabled val="1"/>
        </dgm:presLayoutVars>
      </dgm:prSet>
      <dgm:spPr/>
    </dgm:pt>
    <dgm:pt modelId="{C2CCC889-A61C-4469-9B5E-610CF1C0E550}" type="pres">
      <dgm:prSet presAssocID="{8B2EE3B1-7127-4F45-9C2C-305BF17F1C75}" presName="sibTrans" presStyleLbl="sibTrans1D1" presStyleIdx="0" presStyleCnt="5"/>
      <dgm:spPr/>
    </dgm:pt>
    <dgm:pt modelId="{AEE45AAE-012D-47E4-BDCF-E404BBD28872}" type="pres">
      <dgm:prSet presAssocID="{8B2EE3B1-7127-4F45-9C2C-305BF17F1C75}" presName="connectorText" presStyleLbl="sibTrans1D1" presStyleIdx="0" presStyleCnt="5"/>
      <dgm:spPr/>
    </dgm:pt>
    <dgm:pt modelId="{250AACE3-1016-4817-A8E6-D36ADAC738A5}" type="pres">
      <dgm:prSet presAssocID="{0DE3CB9D-85B7-4CCE-8969-BB8E04313FD6}" presName="node" presStyleLbl="node1" presStyleIdx="1" presStyleCnt="6">
        <dgm:presLayoutVars>
          <dgm:bulletEnabled val="1"/>
        </dgm:presLayoutVars>
      </dgm:prSet>
      <dgm:spPr/>
    </dgm:pt>
    <dgm:pt modelId="{3DF6A73F-E439-4BF5-B926-B33428094AD8}" type="pres">
      <dgm:prSet presAssocID="{A17E27C0-2C65-43B3-8CC3-3B466B1931AB}" presName="sibTrans" presStyleLbl="sibTrans1D1" presStyleIdx="1" presStyleCnt="5"/>
      <dgm:spPr/>
    </dgm:pt>
    <dgm:pt modelId="{15DD0D2B-7664-45A2-9FF0-ED025218960B}" type="pres">
      <dgm:prSet presAssocID="{A17E27C0-2C65-43B3-8CC3-3B466B1931AB}" presName="connectorText" presStyleLbl="sibTrans1D1" presStyleIdx="1" presStyleCnt="5"/>
      <dgm:spPr/>
    </dgm:pt>
    <dgm:pt modelId="{F16E88A1-1531-4ACF-A918-7247AED58818}" type="pres">
      <dgm:prSet presAssocID="{34C9A18E-BD72-4E31-AB74-0504BF60DB27}" presName="node" presStyleLbl="node1" presStyleIdx="2" presStyleCnt="6">
        <dgm:presLayoutVars>
          <dgm:bulletEnabled val="1"/>
        </dgm:presLayoutVars>
      </dgm:prSet>
      <dgm:spPr/>
    </dgm:pt>
    <dgm:pt modelId="{D72CCDD2-F678-4EBA-9B3D-E5A8888C38E4}" type="pres">
      <dgm:prSet presAssocID="{E39D23F9-D65E-41BA-9B93-1319097DC391}" presName="sibTrans" presStyleLbl="sibTrans1D1" presStyleIdx="2" presStyleCnt="5"/>
      <dgm:spPr/>
    </dgm:pt>
    <dgm:pt modelId="{F8A3DB40-FD7D-49DB-86CD-2F4D6EAF46BB}" type="pres">
      <dgm:prSet presAssocID="{E39D23F9-D65E-41BA-9B93-1319097DC391}" presName="connectorText" presStyleLbl="sibTrans1D1" presStyleIdx="2" presStyleCnt="5"/>
      <dgm:spPr/>
    </dgm:pt>
    <dgm:pt modelId="{EFE95AD0-AA22-47A8-885D-8AF1F53BAC1E}" type="pres">
      <dgm:prSet presAssocID="{803C6778-5BCE-41B9-B519-45EB779C9FBF}" presName="node" presStyleLbl="node1" presStyleIdx="3" presStyleCnt="6">
        <dgm:presLayoutVars>
          <dgm:bulletEnabled val="1"/>
        </dgm:presLayoutVars>
      </dgm:prSet>
      <dgm:spPr/>
    </dgm:pt>
    <dgm:pt modelId="{C5869FE2-D95F-4195-B511-853D2C4D0E6E}" type="pres">
      <dgm:prSet presAssocID="{EC5D320C-2B59-4612-B95A-679D281BC217}" presName="sibTrans" presStyleLbl="sibTrans1D1" presStyleIdx="3" presStyleCnt="5"/>
      <dgm:spPr/>
    </dgm:pt>
    <dgm:pt modelId="{0A53A20B-3E27-4AEC-85A8-C10D7EDE2E94}" type="pres">
      <dgm:prSet presAssocID="{EC5D320C-2B59-4612-B95A-679D281BC217}" presName="connectorText" presStyleLbl="sibTrans1D1" presStyleIdx="3" presStyleCnt="5"/>
      <dgm:spPr/>
    </dgm:pt>
    <dgm:pt modelId="{093FFD4E-F244-4CD1-BFA5-7F860414EB27}" type="pres">
      <dgm:prSet presAssocID="{D8946892-B5D9-4873-8172-AB2E2DD0637A}" presName="node" presStyleLbl="node1" presStyleIdx="4" presStyleCnt="6">
        <dgm:presLayoutVars>
          <dgm:bulletEnabled val="1"/>
        </dgm:presLayoutVars>
      </dgm:prSet>
      <dgm:spPr/>
    </dgm:pt>
    <dgm:pt modelId="{26E7AFA3-82CE-4F70-AC7C-C01BA1AFCACC}" type="pres">
      <dgm:prSet presAssocID="{A251DEA3-2C8B-4F01-947E-CFCA8DB68364}" presName="sibTrans" presStyleLbl="sibTrans1D1" presStyleIdx="4" presStyleCnt="5"/>
      <dgm:spPr/>
    </dgm:pt>
    <dgm:pt modelId="{0461F6BF-1F02-4CD9-84DB-A4507781A47E}" type="pres">
      <dgm:prSet presAssocID="{A251DEA3-2C8B-4F01-947E-CFCA8DB68364}" presName="connectorText" presStyleLbl="sibTrans1D1" presStyleIdx="4" presStyleCnt="5"/>
      <dgm:spPr/>
    </dgm:pt>
    <dgm:pt modelId="{47AD7156-9805-433F-B2A7-01522DF2CD75}" type="pres">
      <dgm:prSet presAssocID="{4A22B936-BC9A-4808-A3FE-0BD2481B9003}" presName="node" presStyleLbl="node1" presStyleIdx="5" presStyleCnt="6">
        <dgm:presLayoutVars>
          <dgm:bulletEnabled val="1"/>
        </dgm:presLayoutVars>
      </dgm:prSet>
      <dgm:spPr/>
    </dgm:pt>
  </dgm:ptLst>
  <dgm:cxnLst>
    <dgm:cxn modelId="{2FB12A00-ED24-404C-9C4E-B31ECD98E9A7}" type="presOf" srcId="{EC5D320C-2B59-4612-B95A-679D281BC217}" destId="{0A53A20B-3E27-4AEC-85A8-C10D7EDE2E94}" srcOrd="1" destOrd="0" presId="urn:microsoft.com/office/officeart/2016/7/layout/RepeatingBendingProcessNew"/>
    <dgm:cxn modelId="{BEFA4401-2D54-493B-875C-7CC70CBD086E}" type="presOf" srcId="{4A22B936-BC9A-4808-A3FE-0BD2481B9003}" destId="{47AD7156-9805-433F-B2A7-01522DF2CD75}" srcOrd="0" destOrd="0" presId="urn:microsoft.com/office/officeart/2016/7/layout/RepeatingBendingProcessNew"/>
    <dgm:cxn modelId="{9A209701-5360-4108-9B6D-6503F07E85B6}" type="presOf" srcId="{B008A079-2736-4638-88D3-FA4BF1D6CDE2}" destId="{2BBCF1F7-2CC3-4F31-A847-9B53CFA08F3B}" srcOrd="0" destOrd="0" presId="urn:microsoft.com/office/officeart/2016/7/layout/RepeatingBendingProcessNew"/>
    <dgm:cxn modelId="{9073431D-FE23-4DAA-B502-66E8D8456E18}" type="presOf" srcId="{8B2EE3B1-7127-4F45-9C2C-305BF17F1C75}" destId="{AEE45AAE-012D-47E4-BDCF-E404BBD28872}" srcOrd="1" destOrd="0" presId="urn:microsoft.com/office/officeart/2016/7/layout/RepeatingBendingProcessNew"/>
    <dgm:cxn modelId="{D3398020-B55B-45DB-B800-1FB4E260B083}" type="presOf" srcId="{34C9A18E-BD72-4E31-AB74-0504BF60DB27}" destId="{F16E88A1-1531-4ACF-A918-7247AED58818}" srcOrd="0" destOrd="0" presId="urn:microsoft.com/office/officeart/2016/7/layout/RepeatingBendingProcessNew"/>
    <dgm:cxn modelId="{3871EA61-B581-4F3E-9200-5C38467D3AD7}" type="presOf" srcId="{EC5D320C-2B59-4612-B95A-679D281BC217}" destId="{C5869FE2-D95F-4195-B511-853D2C4D0E6E}" srcOrd="0" destOrd="0" presId="urn:microsoft.com/office/officeart/2016/7/layout/RepeatingBendingProcessNew"/>
    <dgm:cxn modelId="{25897843-723F-43B0-AC45-7570C93F71AA}" type="presOf" srcId="{E39D23F9-D65E-41BA-9B93-1319097DC391}" destId="{F8A3DB40-FD7D-49DB-86CD-2F4D6EAF46BB}" srcOrd="1" destOrd="0" presId="urn:microsoft.com/office/officeart/2016/7/layout/RepeatingBendingProcessNew"/>
    <dgm:cxn modelId="{9F6ECF67-1E3B-45A8-B241-DD08BDE082B4}" type="presOf" srcId="{A17E27C0-2C65-43B3-8CC3-3B466B1931AB}" destId="{3DF6A73F-E439-4BF5-B926-B33428094AD8}" srcOrd="0" destOrd="0" presId="urn:microsoft.com/office/officeart/2016/7/layout/RepeatingBendingProcessNew"/>
    <dgm:cxn modelId="{8A169A6C-B1B5-48E3-8299-2819FDFD79BA}" type="presOf" srcId="{A251DEA3-2C8B-4F01-947E-CFCA8DB68364}" destId="{0461F6BF-1F02-4CD9-84DB-A4507781A47E}" srcOrd="1" destOrd="0" presId="urn:microsoft.com/office/officeart/2016/7/layout/RepeatingBendingProcessNew"/>
    <dgm:cxn modelId="{DEE0897A-E1AC-4D40-959C-27DF890006FC}" type="presOf" srcId="{306DB1F5-A7EB-477D-B8C9-C1751FC11D9F}" destId="{DE2A9975-02CD-45F8-9A05-6AB11794D3CF}" srcOrd="0" destOrd="0" presId="urn:microsoft.com/office/officeart/2016/7/layout/RepeatingBendingProcessNew"/>
    <dgm:cxn modelId="{ED29D980-433F-41DF-9444-E199F912F1FA}" type="presOf" srcId="{D8946892-B5D9-4873-8172-AB2E2DD0637A}" destId="{093FFD4E-F244-4CD1-BFA5-7F860414EB27}" srcOrd="0" destOrd="0" presId="urn:microsoft.com/office/officeart/2016/7/layout/RepeatingBendingProcessNew"/>
    <dgm:cxn modelId="{DC08FD96-997D-4CD1-9635-A34941431B4D}" srcId="{B008A079-2736-4638-88D3-FA4BF1D6CDE2}" destId="{4A22B936-BC9A-4808-A3FE-0BD2481B9003}" srcOrd="5" destOrd="0" parTransId="{648B7F29-CD0F-40E4-8CEA-C6CBFC88745B}" sibTransId="{B654A64F-266C-4D97-AAEF-872849C1731B}"/>
    <dgm:cxn modelId="{41BC8E9C-CE3B-4D55-9E9B-41C13663C75F}" srcId="{B008A079-2736-4638-88D3-FA4BF1D6CDE2}" destId="{34C9A18E-BD72-4E31-AB74-0504BF60DB27}" srcOrd="2" destOrd="0" parTransId="{C931622F-B547-4E59-B4EB-A9EA779E43B2}" sibTransId="{E39D23F9-D65E-41BA-9B93-1319097DC391}"/>
    <dgm:cxn modelId="{DA77979C-726F-481A-B8E8-A3E02E3380A5}" type="presOf" srcId="{8B2EE3B1-7127-4F45-9C2C-305BF17F1C75}" destId="{C2CCC889-A61C-4469-9B5E-610CF1C0E550}" srcOrd="0" destOrd="0" presId="urn:microsoft.com/office/officeart/2016/7/layout/RepeatingBendingProcessNew"/>
    <dgm:cxn modelId="{69F74CB5-06FF-435D-B28C-F04B495DC4A9}" srcId="{B008A079-2736-4638-88D3-FA4BF1D6CDE2}" destId="{803C6778-5BCE-41B9-B519-45EB779C9FBF}" srcOrd="3" destOrd="0" parTransId="{BA5D4EF6-9D5C-4855-A53A-8674F513D54D}" sibTransId="{EC5D320C-2B59-4612-B95A-679D281BC217}"/>
    <dgm:cxn modelId="{14B3A6C5-9586-4941-8392-450FDAD82D96}" srcId="{B008A079-2736-4638-88D3-FA4BF1D6CDE2}" destId="{306DB1F5-A7EB-477D-B8C9-C1751FC11D9F}" srcOrd="0" destOrd="0" parTransId="{E9BFEED2-99E7-4521-B570-F3035EBB00B2}" sibTransId="{8B2EE3B1-7127-4F45-9C2C-305BF17F1C75}"/>
    <dgm:cxn modelId="{22CE98C6-BEC4-4486-BE58-DAEDC85411A7}" type="presOf" srcId="{0DE3CB9D-85B7-4CCE-8969-BB8E04313FD6}" destId="{250AACE3-1016-4817-A8E6-D36ADAC738A5}" srcOrd="0" destOrd="0" presId="urn:microsoft.com/office/officeart/2016/7/layout/RepeatingBendingProcessNew"/>
    <dgm:cxn modelId="{FD4BC8C7-9922-491E-B36D-0AB926DB8235}" type="presOf" srcId="{A17E27C0-2C65-43B3-8CC3-3B466B1931AB}" destId="{15DD0D2B-7664-45A2-9FF0-ED025218960B}" srcOrd="1" destOrd="0" presId="urn:microsoft.com/office/officeart/2016/7/layout/RepeatingBendingProcessNew"/>
    <dgm:cxn modelId="{2776FFC9-811E-4544-9C60-DE4F590AF819}" type="presOf" srcId="{803C6778-5BCE-41B9-B519-45EB779C9FBF}" destId="{EFE95AD0-AA22-47A8-885D-8AF1F53BAC1E}" srcOrd="0" destOrd="0" presId="urn:microsoft.com/office/officeart/2016/7/layout/RepeatingBendingProcessNew"/>
    <dgm:cxn modelId="{AF7C92CA-AE25-49AA-9B1C-232A0D98D30A}" srcId="{B008A079-2736-4638-88D3-FA4BF1D6CDE2}" destId="{0DE3CB9D-85B7-4CCE-8969-BB8E04313FD6}" srcOrd="1" destOrd="0" parTransId="{D0E947D5-DD51-4C5F-BDCC-8D9A132C9645}" sibTransId="{A17E27C0-2C65-43B3-8CC3-3B466B1931AB}"/>
    <dgm:cxn modelId="{2A2B2ADA-2FF0-460A-9075-3BEF71517E9E}" type="presOf" srcId="{A251DEA3-2C8B-4F01-947E-CFCA8DB68364}" destId="{26E7AFA3-82CE-4F70-AC7C-C01BA1AFCACC}" srcOrd="0" destOrd="0" presId="urn:microsoft.com/office/officeart/2016/7/layout/RepeatingBendingProcessNew"/>
    <dgm:cxn modelId="{D5295BEA-441F-4F14-AC0E-853102549E7A}" type="presOf" srcId="{E39D23F9-D65E-41BA-9B93-1319097DC391}" destId="{D72CCDD2-F678-4EBA-9B3D-E5A8888C38E4}" srcOrd="0" destOrd="0" presId="urn:microsoft.com/office/officeart/2016/7/layout/RepeatingBendingProcessNew"/>
    <dgm:cxn modelId="{5B3161F0-EDA1-4FB5-BE61-4FDB81E6E0A5}" srcId="{B008A079-2736-4638-88D3-FA4BF1D6CDE2}" destId="{D8946892-B5D9-4873-8172-AB2E2DD0637A}" srcOrd="4" destOrd="0" parTransId="{5ED0DA02-0557-4A91-9127-F21B1383BCCE}" sibTransId="{A251DEA3-2C8B-4F01-947E-CFCA8DB68364}"/>
    <dgm:cxn modelId="{BA90B74E-1764-4E34-BD58-B8F33FA090B5}" type="presParOf" srcId="{2BBCF1F7-2CC3-4F31-A847-9B53CFA08F3B}" destId="{DE2A9975-02CD-45F8-9A05-6AB11794D3CF}" srcOrd="0" destOrd="0" presId="urn:microsoft.com/office/officeart/2016/7/layout/RepeatingBendingProcessNew"/>
    <dgm:cxn modelId="{D6505C29-518E-4C42-8CFD-82DE2C7933E2}" type="presParOf" srcId="{2BBCF1F7-2CC3-4F31-A847-9B53CFA08F3B}" destId="{C2CCC889-A61C-4469-9B5E-610CF1C0E550}" srcOrd="1" destOrd="0" presId="urn:microsoft.com/office/officeart/2016/7/layout/RepeatingBendingProcessNew"/>
    <dgm:cxn modelId="{D715008D-E154-488D-B715-DE9C5FD54440}" type="presParOf" srcId="{C2CCC889-A61C-4469-9B5E-610CF1C0E550}" destId="{AEE45AAE-012D-47E4-BDCF-E404BBD28872}" srcOrd="0" destOrd="0" presId="urn:microsoft.com/office/officeart/2016/7/layout/RepeatingBendingProcessNew"/>
    <dgm:cxn modelId="{29679E77-79E8-41BE-8DB1-861DECF698D3}" type="presParOf" srcId="{2BBCF1F7-2CC3-4F31-A847-9B53CFA08F3B}" destId="{250AACE3-1016-4817-A8E6-D36ADAC738A5}" srcOrd="2" destOrd="0" presId="urn:microsoft.com/office/officeart/2016/7/layout/RepeatingBendingProcessNew"/>
    <dgm:cxn modelId="{8F3682C8-1588-402A-8691-6ACDA9D7097B}" type="presParOf" srcId="{2BBCF1F7-2CC3-4F31-A847-9B53CFA08F3B}" destId="{3DF6A73F-E439-4BF5-B926-B33428094AD8}" srcOrd="3" destOrd="0" presId="urn:microsoft.com/office/officeart/2016/7/layout/RepeatingBendingProcessNew"/>
    <dgm:cxn modelId="{ACC900CC-0897-4DAF-9ED6-8C347E5910AC}" type="presParOf" srcId="{3DF6A73F-E439-4BF5-B926-B33428094AD8}" destId="{15DD0D2B-7664-45A2-9FF0-ED025218960B}" srcOrd="0" destOrd="0" presId="urn:microsoft.com/office/officeart/2016/7/layout/RepeatingBendingProcessNew"/>
    <dgm:cxn modelId="{8DE2DAE3-CE7D-4AB3-A6C6-046B417A0806}" type="presParOf" srcId="{2BBCF1F7-2CC3-4F31-A847-9B53CFA08F3B}" destId="{F16E88A1-1531-4ACF-A918-7247AED58818}" srcOrd="4" destOrd="0" presId="urn:microsoft.com/office/officeart/2016/7/layout/RepeatingBendingProcessNew"/>
    <dgm:cxn modelId="{480ABDD5-9E8A-4CBC-8E92-BE79A0A6DB2F}" type="presParOf" srcId="{2BBCF1F7-2CC3-4F31-A847-9B53CFA08F3B}" destId="{D72CCDD2-F678-4EBA-9B3D-E5A8888C38E4}" srcOrd="5" destOrd="0" presId="urn:microsoft.com/office/officeart/2016/7/layout/RepeatingBendingProcessNew"/>
    <dgm:cxn modelId="{ED88D89E-BBDB-4859-91F3-1B6F459BBDD1}" type="presParOf" srcId="{D72CCDD2-F678-4EBA-9B3D-E5A8888C38E4}" destId="{F8A3DB40-FD7D-49DB-86CD-2F4D6EAF46BB}" srcOrd="0" destOrd="0" presId="urn:microsoft.com/office/officeart/2016/7/layout/RepeatingBendingProcessNew"/>
    <dgm:cxn modelId="{F4D67CF4-51D8-4F87-A5D0-9E7FF5A7529F}" type="presParOf" srcId="{2BBCF1F7-2CC3-4F31-A847-9B53CFA08F3B}" destId="{EFE95AD0-AA22-47A8-885D-8AF1F53BAC1E}" srcOrd="6" destOrd="0" presId="urn:microsoft.com/office/officeart/2016/7/layout/RepeatingBendingProcessNew"/>
    <dgm:cxn modelId="{458CC25A-335B-4532-9DAC-FD979C83B4C1}" type="presParOf" srcId="{2BBCF1F7-2CC3-4F31-A847-9B53CFA08F3B}" destId="{C5869FE2-D95F-4195-B511-853D2C4D0E6E}" srcOrd="7" destOrd="0" presId="urn:microsoft.com/office/officeart/2016/7/layout/RepeatingBendingProcessNew"/>
    <dgm:cxn modelId="{92312EA6-E0F6-46C9-A088-B8FF844E8486}" type="presParOf" srcId="{C5869FE2-D95F-4195-B511-853D2C4D0E6E}" destId="{0A53A20B-3E27-4AEC-85A8-C10D7EDE2E94}" srcOrd="0" destOrd="0" presId="urn:microsoft.com/office/officeart/2016/7/layout/RepeatingBendingProcessNew"/>
    <dgm:cxn modelId="{E44B76FC-9E79-4703-BA1B-CE24FA477E12}" type="presParOf" srcId="{2BBCF1F7-2CC3-4F31-A847-9B53CFA08F3B}" destId="{093FFD4E-F244-4CD1-BFA5-7F860414EB27}" srcOrd="8" destOrd="0" presId="urn:microsoft.com/office/officeart/2016/7/layout/RepeatingBendingProcessNew"/>
    <dgm:cxn modelId="{5616C8A0-3792-44DF-8DC5-5DBFDAEFC13F}" type="presParOf" srcId="{2BBCF1F7-2CC3-4F31-A847-9B53CFA08F3B}" destId="{26E7AFA3-82CE-4F70-AC7C-C01BA1AFCACC}" srcOrd="9" destOrd="0" presId="urn:microsoft.com/office/officeart/2016/7/layout/RepeatingBendingProcessNew"/>
    <dgm:cxn modelId="{B81A347F-EE82-4D94-B7DC-F6F31E0044E1}" type="presParOf" srcId="{26E7AFA3-82CE-4F70-AC7C-C01BA1AFCACC}" destId="{0461F6BF-1F02-4CD9-84DB-A4507781A47E}" srcOrd="0" destOrd="0" presId="urn:microsoft.com/office/officeart/2016/7/layout/RepeatingBendingProcessNew"/>
    <dgm:cxn modelId="{3EAA6B2B-9994-4F04-A87B-CA5749A96C05}" type="presParOf" srcId="{2BBCF1F7-2CC3-4F31-A847-9B53CFA08F3B}" destId="{47AD7156-9805-433F-B2A7-01522DF2CD75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CE0504-058F-4244-873A-27E40915DFD6}">
      <dsp:nvSpPr>
        <dsp:cNvPr id="0" name=""/>
        <dsp:cNvSpPr/>
      </dsp:nvSpPr>
      <dsp:spPr>
        <a:xfrm>
          <a:off x="0" y="0"/>
          <a:ext cx="8046720" cy="8273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Decrease in Accidents due to 88% recall for high severity.</a:t>
          </a:r>
          <a:endParaRPr lang="en-US" sz="2300" kern="1200" dirty="0"/>
        </a:p>
      </dsp:txBody>
      <dsp:txXfrm>
        <a:off x="24234" y="24234"/>
        <a:ext cx="7083979" cy="778928"/>
      </dsp:txXfrm>
    </dsp:sp>
    <dsp:sp modelId="{4E7408A8-1D23-4B95-8176-915AF8788B39}">
      <dsp:nvSpPr>
        <dsp:cNvPr id="0" name=""/>
        <dsp:cNvSpPr/>
      </dsp:nvSpPr>
      <dsp:spPr>
        <a:xfrm>
          <a:off x="673912" y="977831"/>
          <a:ext cx="8046720" cy="8273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Proper utilization of Police force.</a:t>
          </a:r>
          <a:endParaRPr lang="en-US" sz="2300" kern="1200"/>
        </a:p>
      </dsp:txBody>
      <dsp:txXfrm>
        <a:off x="698146" y="1002065"/>
        <a:ext cx="6786531" cy="778928"/>
      </dsp:txXfrm>
    </dsp:sp>
    <dsp:sp modelId="{1B499EFB-2FCE-44A3-86F1-A547EEACAE38}">
      <dsp:nvSpPr>
        <dsp:cNvPr id="0" name=""/>
        <dsp:cNvSpPr/>
      </dsp:nvSpPr>
      <dsp:spPr>
        <a:xfrm>
          <a:off x="1337767" y="1955663"/>
          <a:ext cx="8046720" cy="8273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Better Understanding of what causes accidents.</a:t>
          </a:r>
          <a:endParaRPr lang="en-US" sz="2300" kern="1200" dirty="0"/>
        </a:p>
      </dsp:txBody>
      <dsp:txXfrm>
        <a:off x="1362001" y="1979897"/>
        <a:ext cx="6796590" cy="778928"/>
      </dsp:txXfrm>
    </dsp:sp>
    <dsp:sp modelId="{1459D8DF-4FF0-4B33-B729-7B09A2F351E1}">
      <dsp:nvSpPr>
        <dsp:cNvPr id="0" name=""/>
        <dsp:cNvSpPr/>
      </dsp:nvSpPr>
      <dsp:spPr>
        <a:xfrm>
          <a:off x="2011680" y="2933494"/>
          <a:ext cx="8046720" cy="8273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Better Understanding for proper legislation in road safety.</a:t>
          </a:r>
          <a:endParaRPr lang="en-US" sz="2300" kern="1200"/>
        </a:p>
      </dsp:txBody>
      <dsp:txXfrm>
        <a:off x="2035914" y="2957728"/>
        <a:ext cx="6786531" cy="778928"/>
      </dsp:txXfrm>
    </dsp:sp>
    <dsp:sp modelId="{49758640-98C3-4293-846A-AA723FCB12F4}">
      <dsp:nvSpPr>
        <dsp:cNvPr id="0" name=""/>
        <dsp:cNvSpPr/>
      </dsp:nvSpPr>
      <dsp:spPr>
        <a:xfrm>
          <a:off x="7508912" y="633710"/>
          <a:ext cx="537807" cy="53780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7629919" y="633710"/>
        <a:ext cx="295793" cy="404700"/>
      </dsp:txXfrm>
    </dsp:sp>
    <dsp:sp modelId="{37ABD436-14D1-44DF-9548-465F16E9E5D5}">
      <dsp:nvSpPr>
        <dsp:cNvPr id="0" name=""/>
        <dsp:cNvSpPr/>
      </dsp:nvSpPr>
      <dsp:spPr>
        <a:xfrm>
          <a:off x="8182825" y="1611541"/>
          <a:ext cx="537807" cy="53780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8303832" y="1611541"/>
        <a:ext cx="295793" cy="404700"/>
      </dsp:txXfrm>
    </dsp:sp>
    <dsp:sp modelId="{EE2E4377-EFD6-412B-B6E9-F387A4D7D627}">
      <dsp:nvSpPr>
        <dsp:cNvPr id="0" name=""/>
        <dsp:cNvSpPr/>
      </dsp:nvSpPr>
      <dsp:spPr>
        <a:xfrm>
          <a:off x="8846679" y="2589373"/>
          <a:ext cx="537807" cy="53780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8967686" y="2589373"/>
        <a:ext cx="295793" cy="4047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CCC889-A61C-4469-9B5E-610CF1C0E550}">
      <dsp:nvSpPr>
        <dsp:cNvPr id="0" name=""/>
        <dsp:cNvSpPr/>
      </dsp:nvSpPr>
      <dsp:spPr>
        <a:xfrm>
          <a:off x="3109280" y="744287"/>
          <a:ext cx="5737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3738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81041" y="786986"/>
        <a:ext cx="30216" cy="6043"/>
      </dsp:txXfrm>
    </dsp:sp>
    <dsp:sp modelId="{DE2A9975-02CD-45F8-9A05-6AB11794D3CF}">
      <dsp:nvSpPr>
        <dsp:cNvPr id="0" name=""/>
        <dsp:cNvSpPr/>
      </dsp:nvSpPr>
      <dsp:spPr>
        <a:xfrm>
          <a:off x="483520" y="1739"/>
          <a:ext cx="2627560" cy="15765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753" tIns="135149" rIns="128753" bIns="135149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Data availability for India setting</a:t>
          </a:r>
          <a:endParaRPr lang="en-US" sz="2200" kern="1200"/>
        </a:p>
      </dsp:txBody>
      <dsp:txXfrm>
        <a:off x="483520" y="1739"/>
        <a:ext cx="2627560" cy="1576536"/>
      </dsp:txXfrm>
    </dsp:sp>
    <dsp:sp modelId="{3DF6A73F-E439-4BF5-B926-B33428094AD8}">
      <dsp:nvSpPr>
        <dsp:cNvPr id="0" name=""/>
        <dsp:cNvSpPr/>
      </dsp:nvSpPr>
      <dsp:spPr>
        <a:xfrm>
          <a:off x="6341180" y="744287"/>
          <a:ext cx="5737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3738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12941" y="786986"/>
        <a:ext cx="30216" cy="6043"/>
      </dsp:txXfrm>
    </dsp:sp>
    <dsp:sp modelId="{250AACE3-1016-4817-A8E6-D36ADAC738A5}">
      <dsp:nvSpPr>
        <dsp:cNvPr id="0" name=""/>
        <dsp:cNvSpPr/>
      </dsp:nvSpPr>
      <dsp:spPr>
        <a:xfrm>
          <a:off x="3715419" y="1739"/>
          <a:ext cx="2627560" cy="15765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753" tIns="135149" rIns="128753" bIns="135149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Data availability for local setting</a:t>
          </a:r>
          <a:endParaRPr lang="en-US" sz="2200" kern="1200"/>
        </a:p>
      </dsp:txBody>
      <dsp:txXfrm>
        <a:off x="3715419" y="1739"/>
        <a:ext cx="2627560" cy="1576536"/>
      </dsp:txXfrm>
    </dsp:sp>
    <dsp:sp modelId="{D72CCDD2-F678-4EBA-9B3D-E5A8888C38E4}">
      <dsp:nvSpPr>
        <dsp:cNvPr id="0" name=""/>
        <dsp:cNvSpPr/>
      </dsp:nvSpPr>
      <dsp:spPr>
        <a:xfrm>
          <a:off x="1797300" y="1576476"/>
          <a:ext cx="6463798" cy="573738"/>
        </a:xfrm>
        <a:custGeom>
          <a:avLst/>
          <a:gdLst/>
          <a:ahLst/>
          <a:cxnLst/>
          <a:rect l="0" t="0" r="0" b="0"/>
          <a:pathLst>
            <a:path>
              <a:moveTo>
                <a:pt x="6463798" y="0"/>
              </a:moveTo>
              <a:lnTo>
                <a:pt x="6463798" y="303969"/>
              </a:lnTo>
              <a:lnTo>
                <a:pt x="0" y="303969"/>
              </a:lnTo>
              <a:lnTo>
                <a:pt x="0" y="57373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66900" y="1860323"/>
        <a:ext cx="324599" cy="6043"/>
      </dsp:txXfrm>
    </dsp:sp>
    <dsp:sp modelId="{F16E88A1-1531-4ACF-A918-7247AED58818}">
      <dsp:nvSpPr>
        <dsp:cNvPr id="0" name=""/>
        <dsp:cNvSpPr/>
      </dsp:nvSpPr>
      <dsp:spPr>
        <a:xfrm>
          <a:off x="6947319" y="1739"/>
          <a:ext cx="2627560" cy="15765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753" tIns="135149" rIns="128753" bIns="135149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Difference between factors effecting accidents in India and abroad.</a:t>
          </a:r>
          <a:endParaRPr lang="en-US" sz="2200" kern="1200"/>
        </a:p>
      </dsp:txBody>
      <dsp:txXfrm>
        <a:off x="6947319" y="1739"/>
        <a:ext cx="2627560" cy="1576536"/>
      </dsp:txXfrm>
    </dsp:sp>
    <dsp:sp modelId="{C5869FE2-D95F-4195-B511-853D2C4D0E6E}">
      <dsp:nvSpPr>
        <dsp:cNvPr id="0" name=""/>
        <dsp:cNvSpPr/>
      </dsp:nvSpPr>
      <dsp:spPr>
        <a:xfrm>
          <a:off x="3109280" y="2925163"/>
          <a:ext cx="5737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3738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81041" y="2967861"/>
        <a:ext cx="30216" cy="6043"/>
      </dsp:txXfrm>
    </dsp:sp>
    <dsp:sp modelId="{EFE95AD0-AA22-47A8-885D-8AF1F53BAC1E}">
      <dsp:nvSpPr>
        <dsp:cNvPr id="0" name=""/>
        <dsp:cNvSpPr/>
      </dsp:nvSpPr>
      <dsp:spPr>
        <a:xfrm>
          <a:off x="483520" y="2182614"/>
          <a:ext cx="2627560" cy="15765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753" tIns="135149" rIns="128753" bIns="135149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Proper weather and other APIs for remote locations</a:t>
          </a:r>
          <a:endParaRPr lang="en-US" sz="2200" kern="1200"/>
        </a:p>
      </dsp:txBody>
      <dsp:txXfrm>
        <a:off x="483520" y="2182614"/>
        <a:ext cx="2627560" cy="1576536"/>
      </dsp:txXfrm>
    </dsp:sp>
    <dsp:sp modelId="{26E7AFA3-82CE-4F70-AC7C-C01BA1AFCACC}">
      <dsp:nvSpPr>
        <dsp:cNvPr id="0" name=""/>
        <dsp:cNvSpPr/>
      </dsp:nvSpPr>
      <dsp:spPr>
        <a:xfrm>
          <a:off x="6341180" y="2925163"/>
          <a:ext cx="5737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3738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12941" y="2967861"/>
        <a:ext cx="30216" cy="6043"/>
      </dsp:txXfrm>
    </dsp:sp>
    <dsp:sp modelId="{093FFD4E-F244-4CD1-BFA5-7F860414EB27}">
      <dsp:nvSpPr>
        <dsp:cNvPr id="0" name=""/>
        <dsp:cNvSpPr/>
      </dsp:nvSpPr>
      <dsp:spPr>
        <a:xfrm>
          <a:off x="3715419" y="2182614"/>
          <a:ext cx="2627560" cy="15765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753" tIns="135149" rIns="128753" bIns="135149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Formulating relation of non-linear impact of police force on accidents.</a:t>
          </a:r>
          <a:endParaRPr lang="en-US" sz="2200" kern="1200"/>
        </a:p>
      </dsp:txBody>
      <dsp:txXfrm>
        <a:off x="3715419" y="2182614"/>
        <a:ext cx="2627560" cy="1576536"/>
      </dsp:txXfrm>
    </dsp:sp>
    <dsp:sp modelId="{47AD7156-9805-433F-B2A7-01522DF2CD75}">
      <dsp:nvSpPr>
        <dsp:cNvPr id="0" name=""/>
        <dsp:cNvSpPr/>
      </dsp:nvSpPr>
      <dsp:spPr>
        <a:xfrm>
          <a:off x="6947319" y="2182614"/>
          <a:ext cx="2627560" cy="15765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753" tIns="135149" rIns="128753" bIns="135149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Proper deployment for ease of use.</a:t>
          </a:r>
          <a:endParaRPr lang="en-US" sz="2200" kern="1200"/>
        </a:p>
      </dsp:txBody>
      <dsp:txXfrm>
        <a:off x="6947319" y="2182614"/>
        <a:ext cx="2627560" cy="15765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80299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Accident Prediction and Prevention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it-IT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m-Indicator AI\ML Hackathon 2024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0" y="1"/>
            <a:ext cx="4571999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>
            <a:extLst>
              <a:ext uri="{FF2B5EF4-FFF2-40B4-BE49-F238E27FC236}">
                <a16:creationId xmlns:a16="http://schemas.microsoft.com/office/drawing/2014/main" id="{69AC1A19-C12F-D35B-02DF-3A856932F068}"/>
              </a:ext>
            </a:extLst>
          </p:cNvPr>
          <p:cNvSpPr txBox="1">
            <a:spLocks/>
          </p:cNvSpPr>
          <p:nvPr/>
        </p:nvSpPr>
        <p:spPr>
          <a:xfrm>
            <a:off x="5111133" y="5868050"/>
            <a:ext cx="6269347" cy="1021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 Team AI Jats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Autofit/>
          </a:bodyPr>
          <a:lstStyle/>
          <a:p>
            <a:pPr lvl="0"/>
            <a:r>
              <a:rPr lang="en-US" sz="4000" i="1" dirty="0">
                <a:solidFill>
                  <a:srgbClr val="FFFFFF"/>
                </a:solidFill>
              </a:rPr>
              <a:t>Approximately 1.19 million people die each year as a result of road traffic crashes. </a:t>
            </a:r>
            <a:br>
              <a:rPr lang="en-US" sz="4000" i="1" dirty="0">
                <a:solidFill>
                  <a:srgbClr val="FFFFFF"/>
                </a:solidFill>
              </a:rPr>
            </a:br>
            <a:br>
              <a:rPr lang="en-US" sz="4000" i="1" dirty="0">
                <a:solidFill>
                  <a:srgbClr val="FFFFFF"/>
                </a:solidFill>
              </a:rPr>
            </a:br>
            <a:r>
              <a:rPr lang="en-US" sz="4000" i="1" dirty="0">
                <a:solidFill>
                  <a:srgbClr val="FFFFFF"/>
                </a:solidFill>
              </a:rPr>
              <a:t>Road traffic injuries are the leading cause of death for children and young adults aged 5–29 years.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statistics by WHO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police car&#10;&#10;Description automatically generated">
            <a:extLst>
              <a:ext uri="{FF2B5EF4-FFF2-40B4-BE49-F238E27FC236}">
                <a16:creationId xmlns:a16="http://schemas.microsoft.com/office/drawing/2014/main" id="{A770838E-E692-C16E-8278-276AA20131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570" b="13671"/>
          <a:stretch/>
        </p:blipFill>
        <p:spPr>
          <a:xfrm>
            <a:off x="15" y="10"/>
            <a:ext cx="12191985" cy="4578340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FCFD3-2B0B-EBC1-FA37-0A386653BA8C}"/>
              </a:ext>
            </a:extLst>
          </p:cNvPr>
          <p:cNvSpPr txBox="1"/>
          <p:nvPr/>
        </p:nvSpPr>
        <p:spPr>
          <a:xfrm>
            <a:off x="1097279" y="4799362"/>
            <a:ext cx="10113645" cy="743682"/>
          </a:xfrm>
          <a:prstGeom prst="rect">
            <a:avLst/>
          </a:prstGeom>
        </p:spPr>
        <p:txBody>
          <a:bodyPr vert="horz" lIns="91440" tIns="0" rIns="91440" bIns="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D7F0E4-0AA5-B011-C106-528F6898927C}"/>
              </a:ext>
            </a:extLst>
          </p:cNvPr>
          <p:cNvSpPr txBox="1"/>
          <p:nvPr/>
        </p:nvSpPr>
        <p:spPr>
          <a:xfrm>
            <a:off x="1097279" y="5715000"/>
            <a:ext cx="10113264" cy="609600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 System that predicts when and where the highest probability and severity of Accidents are going to take place and then efficiently deploy police force in those areas.</a:t>
            </a:r>
          </a:p>
        </p:txBody>
      </p:sp>
    </p:spTree>
    <p:extLst>
      <p:ext uri="{BB962C8B-B14F-4D97-AF65-F5344CB8AC3E}">
        <p14:creationId xmlns:p14="http://schemas.microsoft.com/office/powerpoint/2010/main" val="1868365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697FD-93FF-0B0C-A006-2FFD9B3A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will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E37A8-AC8B-776B-20A2-AD84138C6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Gathering a large global dataset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Making a high-level model which predicts accidents and their severity.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For each district, training the pretrained model with local data.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For each district, create a dataset of high traffic local roads and highways.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Automatically run prediction on these areas by fetching future data using weather and other APIs periodically.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According to Police force constraints and predicted severity index, outputting optimized use of police force using pulp for this non-linear problem.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5922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1B7E9-0D62-129D-F4A8-18E9FAA45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IN" dirty="0"/>
              <a:t>Impact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C22360-5B83-80B3-8B4A-D9BA22612C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2773575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2317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FC2CA-7477-163A-5A6B-269CDA871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IN" dirty="0"/>
              <a:t>Challenges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95D2B4-31ED-0ECF-B887-A43F05FD4F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1575742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6286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erial view of a highway near the ocean">
            <a:extLst>
              <a:ext uri="{FF2B5EF4-FFF2-40B4-BE49-F238E27FC236}">
                <a16:creationId xmlns:a16="http://schemas.microsoft.com/office/drawing/2014/main" id="{46EB70CE-29E6-5330-4DF5-85AF9701DC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298" b="25632"/>
          <a:stretch/>
        </p:blipFill>
        <p:spPr>
          <a:xfrm>
            <a:off x="15" y="10"/>
            <a:ext cx="12191985" cy="457834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DE5E59-A1C6-BE73-B389-CACF4825D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anchor="b">
            <a:normAutofit/>
          </a:bodyPr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611213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Urban monochrome</Template>
  <TotalTime>131</TotalTime>
  <Words>255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Bookman Old Style</vt:lpstr>
      <vt:lpstr>Calibri</vt:lpstr>
      <vt:lpstr>Franklin Gothic Book</vt:lpstr>
      <vt:lpstr>Custom</vt:lpstr>
      <vt:lpstr>Accident Prediction and Prevention</vt:lpstr>
      <vt:lpstr>Approximately 1.19 million people die each year as a result of road traffic crashes.   Road traffic injuries are the leading cause of death for children and young adults aged 5–29 years.</vt:lpstr>
      <vt:lpstr>PowerPoint Presentation</vt:lpstr>
      <vt:lpstr>How will it work?</vt:lpstr>
      <vt:lpstr>Impact</vt:lpstr>
      <vt:lpstr>Challenges</vt:lpstr>
      <vt:lpstr>Thank You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Accident Prediction and Prevention</dc:title>
  <dc:creator>Swaijit Singh Sandhu</dc:creator>
  <cp:lastModifiedBy>Swaijit Singh Sandhu</cp:lastModifiedBy>
  <cp:revision>2</cp:revision>
  <dcterms:created xsi:type="dcterms:W3CDTF">2024-01-14T02:41:38Z</dcterms:created>
  <dcterms:modified xsi:type="dcterms:W3CDTF">2024-01-14T09:32:52Z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