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FAB24-024A-4327-A7D2-921F095C182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AB71C-4376-4C4D-9112-1E272BA2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7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AB71C-4376-4C4D-9112-1E272BA213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AB71C-4376-4C4D-9112-1E272BA213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5DE1-7D74-437C-9BC1-B46B92370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48C34-2F7C-4A79-948C-1A01EE4B3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9B53-B564-4B10-8FB8-D3731864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344E-A21B-410E-8A0F-8B1CF661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BC17-4CC9-47E1-B00E-1ED786D9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9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4308-7601-4521-A1B5-7BBE415F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0199E-5B8F-4436-8635-34CE2463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63F5-8443-4B9D-963D-3CA2D772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500E-EF0C-4374-92AE-C027E276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07A8-0261-4899-BF63-9B6D113E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FED0D-7AE3-490B-B9FD-53FE2FECC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40C8-95AC-494C-BE83-F83FC66FD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B3C4-8004-4E95-85E6-A661437F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AEC1-3FC0-4B8E-9723-63FBECDC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6949-4F15-404D-BFDF-4358F654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06C8-CE45-419E-B79E-4657550D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A0A2-939E-4DF1-B3CB-D223BE8D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1CE5-CC9B-48F1-8346-B2D6F24B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5019-775B-45E5-960F-2B32D732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7F64-7020-489F-B0D3-F096A618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8D06-B103-4F18-8136-56345620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AD50A-0CAD-4D2A-96C8-6A81A0F7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37B2-20E2-432E-892A-1E9ADED7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F1A4-7E47-4B79-994C-2E1802F3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2989-18CD-4116-9613-8E36FCE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5E17-95F2-4946-B4AD-448E0CF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D217-E60B-45C1-816D-26A2969B9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A7EE-C02E-4E83-9980-8FEB41EB5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03DB7-6D4C-46CA-A590-B9182816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3CC81-262D-44BF-B233-EF79BC8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F000A-0556-4E2E-9A8D-3E70F25A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602A-0B4F-4133-A471-A79401DE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A767-0FDA-44DD-B0FD-323B9594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0CF49-57D8-43C5-9356-AB84CAF7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1C6B0-1DFA-4DEB-8C3F-0BA11E744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BDB6E-9AEF-4F09-8A00-3654D2E12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B1F42-277E-48A3-8D0B-068E5EF4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88762-A5E4-4098-B6AF-D6647034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4F7C-58E8-48BB-88F5-CEA3BDF9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0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984E-783A-45EB-AEAD-46E8ECA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A480-3271-4D99-8335-722BCAB1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5B26E-8BDB-4C65-A23E-834BABA6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5FB7E-F4D8-458E-9242-249E42F7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CBDF7-0156-41D3-8FEC-09C78520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7C1E7-11CE-4C24-94A8-BB44C86F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97277-45A6-4F66-8029-0D1C780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5B4D-A576-4E72-A1E5-F2DC284F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576E-F500-4A56-909C-CF878DE7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2FB5-9DCF-4CC6-BA08-9ECFDA700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17D36-669B-48A2-8C21-6746BFD0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62D9-797C-4B91-A53F-D78C95EC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60DB4-9613-4C05-969F-7431DB07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03C-6158-492D-A7C9-C6265524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1F17A-9512-4274-B02A-818C3C39B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D8BDB-04A3-44FA-8DA6-F155E9CA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E23D5-03FC-485F-9320-528FC3D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B71C1-93B9-453B-B33D-453BC37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FB43-C1E3-471F-82C7-CDADA745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C8177-07DB-4931-B1BB-DDBB229B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9022E-2134-4D67-8387-674D9082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2704-ADF1-4BAE-86DD-4AC8F67F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2577-AD87-4096-88FD-F7D7B5D6B56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98DF-092F-4AA1-A6AE-EBA48F9B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BE50-BE9B-46C9-B1F0-849A93FDD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7939-34E6-47EF-B8C7-067E3C7F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EF4E-CC05-451C-BE7F-ABA282935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1799389"/>
          </a:xfrm>
        </p:spPr>
        <p:txBody>
          <a:bodyPr>
            <a:normAutofit/>
          </a:bodyPr>
          <a:lstStyle/>
          <a:p>
            <a:r>
              <a:rPr lang="en-US" dirty="0"/>
              <a:t>Hpcl8001 </a:t>
            </a:r>
            <a:r>
              <a:rPr lang="en-US" dirty="0" err="1"/>
              <a:t>slurm</a:t>
            </a:r>
            <a:r>
              <a:rPr lang="en-US" dirty="0"/>
              <a:t> to queue train/library jobs</a:t>
            </a:r>
          </a:p>
        </p:txBody>
      </p:sp>
    </p:spTree>
    <p:extLst>
      <p:ext uri="{BB962C8B-B14F-4D97-AF65-F5344CB8AC3E}">
        <p14:creationId xmlns:p14="http://schemas.microsoft.com/office/powerpoint/2010/main" val="122887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EA7E-8452-4987-8788-8F4C579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D59B-D46C-451E-B939-1FE53C05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hpcl8001 with putty or other </a:t>
            </a:r>
            <a:r>
              <a:rPr lang="en-US" dirty="0" err="1"/>
              <a:t>ssh</a:t>
            </a:r>
            <a:r>
              <a:rPr lang="en-US" dirty="0"/>
              <a:t> tools</a:t>
            </a:r>
          </a:p>
          <a:p>
            <a:pPr lvl="1"/>
            <a:r>
              <a:rPr lang="en-US" dirty="0"/>
              <a:t>hpcl8001</a:t>
            </a:r>
          </a:p>
          <a:p>
            <a:pPr lvl="1"/>
            <a:r>
              <a:rPr lang="en-US" dirty="0"/>
              <a:t>user: your </a:t>
            </a:r>
            <a:r>
              <a:rPr lang="en-US" dirty="0" err="1"/>
              <a:t>mpib</a:t>
            </a:r>
            <a:r>
              <a:rPr lang="en-US" dirty="0"/>
              <a:t> username</a:t>
            </a:r>
          </a:p>
          <a:p>
            <a:pPr lvl="1"/>
            <a:r>
              <a:rPr lang="en-US" dirty="0"/>
              <a:t>code: your </a:t>
            </a:r>
            <a:r>
              <a:rPr lang="en-US" dirty="0" err="1"/>
              <a:t>mpib</a:t>
            </a:r>
            <a:r>
              <a:rPr lang="en-US" dirty="0"/>
              <a:t> password</a:t>
            </a:r>
          </a:p>
          <a:p>
            <a:pPr lvl="1"/>
            <a:endParaRPr lang="en-US" dirty="0"/>
          </a:p>
          <a:p>
            <a:r>
              <a:rPr lang="en-US" dirty="0"/>
              <a:t>Pool folders in hpcl8001:</a:t>
            </a:r>
          </a:p>
          <a:p>
            <a:pPr lvl="1"/>
            <a:r>
              <a:rPr lang="en-US" dirty="0"/>
              <a:t>Pool-</a:t>
            </a:r>
            <a:r>
              <a:rPr lang="en-US" dirty="0" err="1"/>
              <a:t>mann</a:t>
            </a:r>
            <a:r>
              <a:rPr lang="en-US" dirty="0"/>
              <a:t>-projects: /fs/pool/pool-</a:t>
            </a:r>
            <a:r>
              <a:rPr lang="en-US" dirty="0" err="1"/>
              <a:t>mann</a:t>
            </a:r>
            <a:r>
              <a:rPr lang="en-US" dirty="0"/>
              <a:t>-projects</a:t>
            </a:r>
          </a:p>
          <a:p>
            <a:pPr lvl="1"/>
            <a:r>
              <a:rPr lang="en-US" dirty="0"/>
              <a:t>Pool-</a:t>
            </a:r>
            <a:r>
              <a:rPr lang="en-US" dirty="0" err="1"/>
              <a:t>mann</a:t>
            </a:r>
            <a:r>
              <a:rPr lang="en-US" dirty="0"/>
              <a:t>-pub: /fs/pool/pool-</a:t>
            </a:r>
            <a:r>
              <a:rPr lang="en-US" dirty="0" err="1"/>
              <a:t>mann</a:t>
            </a:r>
            <a:r>
              <a:rPr lang="en-US" dirty="0"/>
              <a:t>-pub</a:t>
            </a:r>
          </a:p>
        </p:txBody>
      </p:sp>
    </p:spTree>
    <p:extLst>
      <p:ext uri="{BB962C8B-B14F-4D97-AF65-F5344CB8AC3E}">
        <p14:creationId xmlns:p14="http://schemas.microsoft.com/office/powerpoint/2010/main" val="420724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7008-88A9-4868-A7EF-9926EF0A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499F-2BF0-4E9D-8AD0-8A8B03CF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 to “pool-</a:t>
            </a:r>
            <a:r>
              <a:rPr lang="en-US" dirty="0" err="1"/>
              <a:t>mann</a:t>
            </a:r>
            <a:r>
              <a:rPr lang="en-US" dirty="0"/>
              <a:t>-projects/Feng/pcmann353_server/</a:t>
            </a:r>
            <a:r>
              <a:rPr lang="en-US" dirty="0" err="1"/>
              <a:t>mpi_slurm</a:t>
            </a:r>
            <a:r>
              <a:rPr lang="en-US" dirty="0"/>
              <a:t>” 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`</a:t>
            </a:r>
            <a:r>
              <a:rPr lang="en-US" dirty="0" err="1"/>
              <a:t>sh</a:t>
            </a:r>
            <a:r>
              <a:rPr lang="en-US" dirty="0"/>
              <a:t> install_peptdeep_hpcl8001.sh` at hpcl8001 for your account (install only once) </a:t>
            </a:r>
          </a:p>
          <a:p>
            <a:r>
              <a:rPr lang="en-US" dirty="0"/>
              <a:t>Copy train and library shell (.</a:t>
            </a:r>
            <a:r>
              <a:rPr lang="en-US" dirty="0" err="1"/>
              <a:t>sh</a:t>
            </a:r>
            <a:r>
              <a:rPr lang="en-US" dirty="0"/>
              <a:t>) files into you project folder</a:t>
            </a:r>
          </a:p>
          <a:p>
            <a:r>
              <a:rPr lang="en-US" dirty="0"/>
              <a:t>Edit the .</a:t>
            </a:r>
            <a:r>
              <a:rPr lang="en-US" dirty="0" err="1"/>
              <a:t>sh</a:t>
            </a:r>
            <a:r>
              <a:rPr lang="en-US" dirty="0"/>
              <a:t> files for your projects, please change my email address to yours</a:t>
            </a:r>
          </a:p>
          <a:p>
            <a:r>
              <a:rPr lang="en-US" dirty="0"/>
              <a:t>Run `</a:t>
            </a:r>
            <a:r>
              <a:rPr lang="en-US" dirty="0" err="1"/>
              <a:t>sbatch</a:t>
            </a:r>
            <a:r>
              <a:rPr lang="en-US" dirty="0"/>
              <a:t> peptdeep-hpcl8001-xxx.sh` to submit your job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squeue</a:t>
            </a:r>
            <a:r>
              <a:rPr lang="en-US" dirty="0"/>
              <a:t>` to check the jobs in the </a:t>
            </a:r>
            <a:r>
              <a:rPr lang="en-US" dirty="0" err="1"/>
              <a:t>slurm</a:t>
            </a:r>
            <a:r>
              <a:rPr lang="en-US" dirty="0"/>
              <a:t> queue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scancel</a:t>
            </a:r>
            <a:r>
              <a:rPr lang="en-US" dirty="0"/>
              <a:t> id` to cancel your job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3C01B8-579D-AC88-DA95-0069BDE6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56" y="2213625"/>
            <a:ext cx="3599486" cy="20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915A-DF28-46B8-84B7-6942E80C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.</a:t>
            </a:r>
            <a:r>
              <a:rPr lang="en-US" dirty="0" err="1"/>
              <a:t>sh</a:t>
            </a:r>
            <a:r>
              <a:rPr lang="en-US" dirty="0"/>
              <a:t> file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44FC-E540-4BED-B310-21807564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peptdeep-pcmann353-train-on-dia.sh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1F190-BB28-4B7A-A3BD-F81ACC0B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84" y="2398565"/>
            <a:ext cx="9823031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915A-DF28-46B8-84B7-6942E80C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.</a:t>
            </a:r>
            <a:r>
              <a:rPr lang="en-US" dirty="0" err="1"/>
              <a:t>sh</a:t>
            </a:r>
            <a:r>
              <a:rPr lang="en-US" dirty="0"/>
              <a:t> file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44FC-E540-4BED-B310-21807564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/>
          <a:lstStyle/>
          <a:p>
            <a:r>
              <a:rPr lang="en-US" dirty="0"/>
              <a:t>peptdeep-pcmann353-train-on-dia.sh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550D7-6BF2-468B-913F-ED62760E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54" y="2254824"/>
            <a:ext cx="6401355" cy="4374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EC610-C8AC-4E60-AE2D-01E12B319FA2}"/>
              </a:ext>
            </a:extLst>
          </p:cNvPr>
          <p:cNvSpPr txBox="1"/>
          <p:nvPr/>
        </p:nvSpPr>
        <p:spPr>
          <a:xfrm>
            <a:off x="673491" y="2025908"/>
            <a:ext cx="41709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L16: task, “train”</a:t>
            </a:r>
          </a:p>
          <a:p>
            <a:r>
              <a:rPr lang="en-US" sz="1400" dirty="0"/>
              <a:t>L17: refined model output folder</a:t>
            </a:r>
          </a:p>
          <a:p>
            <a:r>
              <a:rPr lang="en-US" sz="1400" dirty="0"/>
              <a:t>L18-19: ppm when extracting fragments</a:t>
            </a:r>
          </a:p>
          <a:p>
            <a:r>
              <a:rPr lang="en-US" sz="1400" dirty="0"/>
              <a:t>L21-22: </a:t>
            </a:r>
            <a:r>
              <a:rPr lang="en-US" sz="1400" dirty="0" err="1"/>
              <a:t>nce</a:t>
            </a:r>
            <a:r>
              <a:rPr lang="en-US" sz="1400" dirty="0"/>
              <a:t> and instrument</a:t>
            </a:r>
          </a:p>
          <a:p>
            <a:r>
              <a:rPr lang="en-US" sz="1400" dirty="0"/>
              <a:t>L23-25: external models as pretrained models</a:t>
            </a:r>
          </a:p>
          <a:p>
            <a:r>
              <a:rPr lang="en-US" sz="1400" dirty="0"/>
              <a:t>L26: modification mapping of other search engines</a:t>
            </a:r>
          </a:p>
          <a:p>
            <a:r>
              <a:rPr lang="en-US" sz="1400" dirty="0"/>
              <a:t>L27-30: epoch for training, no need to change</a:t>
            </a:r>
          </a:p>
          <a:p>
            <a:r>
              <a:rPr lang="en-US" sz="1400" dirty="0"/>
              <a:t>L31-32: </a:t>
            </a:r>
            <a:r>
              <a:rPr lang="en-US" sz="1400" dirty="0" err="1"/>
              <a:t>psm</a:t>
            </a:r>
            <a:r>
              <a:rPr lang="en-US" sz="1400" dirty="0"/>
              <a:t> files for transfer learning, supported </a:t>
            </a:r>
            <a:r>
              <a:rPr lang="en-US" sz="1400" dirty="0" err="1"/>
              <a:t>psm_type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diann</a:t>
            </a:r>
            <a:r>
              <a:rPr lang="en-US" sz="1400" dirty="0"/>
              <a:t> (</a:t>
            </a:r>
            <a:r>
              <a:rPr lang="en-US" sz="1400" dirty="0" err="1"/>
              <a:t>report.tsv</a:t>
            </a:r>
            <a:r>
              <a:rPr lang="en-US" sz="1400" dirty="0"/>
              <a:t>), </a:t>
            </a:r>
            <a:r>
              <a:rPr lang="en-US" sz="1400" dirty="0" err="1"/>
              <a:t>spectronaut_report</a:t>
            </a:r>
            <a:r>
              <a:rPr lang="en-US" sz="1400" dirty="0"/>
              <a:t> (xxx.csv), </a:t>
            </a:r>
            <a:r>
              <a:rPr lang="en-US" sz="1400" dirty="0" err="1"/>
              <a:t>speclib_tsv</a:t>
            </a:r>
            <a:r>
              <a:rPr lang="en-US" sz="1400" dirty="0"/>
              <a:t> (spectral library files), maxquant (msms.txt), </a:t>
            </a:r>
            <a:r>
              <a:rPr lang="en-US" sz="1400" dirty="0" err="1"/>
              <a:t>alphapept</a:t>
            </a:r>
            <a:r>
              <a:rPr lang="en-US" sz="1400" dirty="0"/>
              <a:t> (</a:t>
            </a:r>
            <a:r>
              <a:rPr lang="en-US" sz="1400" dirty="0" err="1"/>
              <a:t>msdata.hdf</a:t>
            </a:r>
            <a:r>
              <a:rPr lang="en-US" sz="1400" dirty="0"/>
              <a:t>), and </a:t>
            </a:r>
            <a:r>
              <a:rPr lang="en-US" sz="1400" dirty="0" err="1"/>
              <a:t>pfind</a:t>
            </a:r>
            <a:r>
              <a:rPr lang="en-US" sz="1400" dirty="0"/>
              <a:t> (</a:t>
            </a:r>
            <a:r>
              <a:rPr lang="en-US" sz="1400" dirty="0" err="1"/>
              <a:t>pFind-Filtered.spectra</a:t>
            </a:r>
            <a:r>
              <a:rPr lang="en-US" sz="1400" dirty="0"/>
              <a:t>)</a:t>
            </a:r>
          </a:p>
          <a:p>
            <a:r>
              <a:rPr lang="en-US" sz="1400" dirty="0"/>
              <a:t>L33-34: MS files for fragment extraction, only thermo data are supported in </a:t>
            </a:r>
            <a:r>
              <a:rPr lang="en-US" sz="1400" dirty="0" err="1"/>
              <a:t>ms_file_type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thermo_raw</a:t>
            </a:r>
            <a:r>
              <a:rPr lang="en-US" sz="1400" dirty="0"/>
              <a:t> (</a:t>
            </a:r>
            <a:r>
              <a:rPr lang="en-US" sz="1400" dirty="0" err="1"/>
              <a:t>xxx.raw</a:t>
            </a:r>
            <a:r>
              <a:rPr lang="en-US" sz="1400" dirty="0"/>
              <a:t>), </a:t>
            </a:r>
            <a:r>
              <a:rPr lang="en-US" sz="1400" dirty="0" err="1"/>
              <a:t>mzml</a:t>
            </a:r>
            <a:r>
              <a:rPr lang="en-US" sz="1400" dirty="0"/>
              <a:t> (</a:t>
            </a:r>
            <a:r>
              <a:rPr lang="en-US" sz="1400" dirty="0" err="1"/>
              <a:t>xxx.mzML</a:t>
            </a:r>
            <a:r>
              <a:rPr lang="en-US" sz="1400" dirty="0"/>
              <a:t>), </a:t>
            </a:r>
            <a:r>
              <a:rPr lang="en-US" sz="1400" dirty="0" err="1"/>
              <a:t>raw.hdf</a:t>
            </a:r>
            <a:r>
              <a:rPr lang="en-US" sz="1400" dirty="0"/>
              <a:t> (</a:t>
            </a:r>
            <a:r>
              <a:rPr lang="en-US" sz="1400" dirty="0" err="1"/>
              <a:t>xxx.raw.hdf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 `</a:t>
            </a:r>
            <a:r>
              <a:rPr lang="en-US" sz="1400" dirty="0" err="1"/>
              <a:t>alpharaw</a:t>
            </a:r>
            <a:r>
              <a:rPr lang="en-US" sz="1400" dirty="0"/>
              <a:t> parse --raw xx1.raw --raw xx2.raw` to convert raw to </a:t>
            </a:r>
            <a:r>
              <a:rPr lang="en-US" sz="1400" dirty="0" err="1"/>
              <a:t>raw.hdf</a:t>
            </a:r>
            <a:r>
              <a:rPr lang="en-US" sz="1400" dirty="0"/>
              <a:t> in pcmann353</a:t>
            </a:r>
          </a:p>
          <a:p>
            <a:r>
              <a:rPr lang="en-US" sz="1400" dirty="0"/>
              <a:t>L35-38: </a:t>
            </a:r>
            <a:r>
              <a:rPr lang="en-US" sz="1400" dirty="0" err="1"/>
              <a:t>psm</a:t>
            </a:r>
            <a:r>
              <a:rPr lang="en-US" sz="1400" dirty="0"/>
              <a:t> number for training and testing, please check your identified precursor numbers to determine these values</a:t>
            </a:r>
          </a:p>
        </p:txBody>
      </p:sp>
    </p:spTree>
    <p:extLst>
      <p:ext uri="{BB962C8B-B14F-4D97-AF65-F5344CB8AC3E}">
        <p14:creationId xmlns:p14="http://schemas.microsoft.com/office/powerpoint/2010/main" val="421817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915A-DF28-46B8-84B7-6942E80C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.</a:t>
            </a:r>
            <a:r>
              <a:rPr lang="en-US" dirty="0" err="1"/>
              <a:t>sh</a:t>
            </a:r>
            <a:r>
              <a:rPr lang="en-US" dirty="0"/>
              <a:t> file for library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44FC-E540-4BED-B310-21807564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peptdeep-pcmann353-library-fasta-d0.sh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EC610-C8AC-4E60-AE2D-01E12B319FA2}"/>
              </a:ext>
            </a:extLst>
          </p:cNvPr>
          <p:cNvSpPr txBox="1"/>
          <p:nvPr/>
        </p:nvSpPr>
        <p:spPr>
          <a:xfrm>
            <a:off x="689810" y="3166995"/>
            <a:ext cx="4660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L18: task, “library”</a:t>
            </a:r>
          </a:p>
          <a:p>
            <a:r>
              <a:rPr lang="en-US" sz="1400" dirty="0"/>
              <a:t>L19: library output folder</a:t>
            </a:r>
          </a:p>
          <a:p>
            <a:r>
              <a:rPr lang="en-US" sz="1400" dirty="0"/>
              <a:t>L21-22: </a:t>
            </a:r>
            <a:r>
              <a:rPr lang="en-US" sz="1400" dirty="0" err="1"/>
              <a:t>nce</a:t>
            </a:r>
            <a:r>
              <a:rPr lang="en-US" sz="1400" dirty="0"/>
              <a:t> and instrument</a:t>
            </a:r>
          </a:p>
          <a:p>
            <a:r>
              <a:rPr lang="en-US" sz="1400" dirty="0"/>
              <a:t>L23-25: external models for prediction</a:t>
            </a:r>
          </a:p>
          <a:p>
            <a:r>
              <a:rPr lang="en-US" sz="1400" dirty="0"/>
              <a:t>L26-27: input file type and files for prediction, supported: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fasta</a:t>
            </a:r>
            <a:r>
              <a:rPr lang="en-US" sz="1400" dirty="0"/>
              <a:t> (</a:t>
            </a:r>
            <a:r>
              <a:rPr lang="en-US" sz="1400" dirty="0" err="1"/>
              <a:t>xxx.fasta</a:t>
            </a:r>
            <a:r>
              <a:rPr lang="en-US" sz="1400" dirty="0"/>
              <a:t>), </a:t>
            </a:r>
            <a:r>
              <a:rPr lang="en-US" sz="1400" dirty="0" err="1"/>
              <a:t>speclib_tsv</a:t>
            </a:r>
            <a:r>
              <a:rPr lang="en-US" sz="1400" dirty="0"/>
              <a:t> (</a:t>
            </a:r>
            <a:r>
              <a:rPr lang="en-US" sz="1400" dirty="0" err="1"/>
              <a:t>library.tsv</a:t>
            </a:r>
            <a:r>
              <a:rPr lang="en-US" sz="1400" dirty="0"/>
              <a:t>), </a:t>
            </a:r>
            <a:r>
              <a:rPr lang="en-US" sz="1400" dirty="0" err="1"/>
              <a:t>diann</a:t>
            </a:r>
            <a:r>
              <a:rPr lang="en-US" sz="1400" dirty="0"/>
              <a:t> (</a:t>
            </a:r>
            <a:r>
              <a:rPr lang="en-US" sz="1400" dirty="0" err="1"/>
              <a:t>report.tsv</a:t>
            </a:r>
            <a:r>
              <a:rPr lang="en-US" sz="1400" dirty="0"/>
              <a:t>), </a:t>
            </a:r>
            <a:r>
              <a:rPr lang="en-US" sz="1400" dirty="0" err="1"/>
              <a:t>sequence_table</a:t>
            </a:r>
            <a:r>
              <a:rPr lang="en-US" sz="1400" dirty="0"/>
              <a:t> (</a:t>
            </a:r>
            <a:r>
              <a:rPr lang="en-US" sz="1400" dirty="0" err="1"/>
              <a:t>sequence.tsv</a:t>
            </a:r>
            <a:r>
              <a:rPr lang="en-US" sz="1400" dirty="0"/>
              <a:t>) …</a:t>
            </a:r>
          </a:p>
          <a:p>
            <a:r>
              <a:rPr lang="en-US" sz="1400" dirty="0"/>
              <a:t>L28-35: general </a:t>
            </a:r>
            <a:r>
              <a:rPr lang="en-US" sz="1400" dirty="0" err="1"/>
              <a:t>fasta</a:t>
            </a:r>
            <a:r>
              <a:rPr lang="en-US" sz="1400" dirty="0"/>
              <a:t> settings for library</a:t>
            </a:r>
          </a:p>
          <a:p>
            <a:r>
              <a:rPr lang="en-US" sz="1400" dirty="0"/>
              <a:t>L36-37: fixed and var modifications, set as empty “—library—</a:t>
            </a:r>
            <a:r>
              <a:rPr lang="en-US" sz="1400" dirty="0" err="1"/>
              <a:t>fix_mods</a:t>
            </a:r>
            <a:r>
              <a:rPr lang="en-US" sz="1400" dirty="0"/>
              <a:t> \” if no modifications</a:t>
            </a:r>
          </a:p>
          <a:p>
            <a:r>
              <a:rPr lang="en-US" sz="1400" dirty="0"/>
              <a:t>L38-39: cleavage</a:t>
            </a:r>
          </a:p>
          <a:p>
            <a:r>
              <a:rPr lang="en-US" sz="1400" dirty="0"/>
              <a:t>L43: comment or remove this line for unlabeled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07520-C13F-4CE0-90A1-B8F7C65C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05" y="2308764"/>
            <a:ext cx="6087979" cy="43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480</Words>
  <Application>Microsoft Office PowerPoint</Application>
  <PresentationFormat>Widescreen</PresentationFormat>
  <Paragraphs>54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Hpcl8001 slurm to queue train/library jobs</vt:lpstr>
      <vt:lpstr>Usage:</vt:lpstr>
      <vt:lpstr>Usage:</vt:lpstr>
      <vt:lpstr>An example of .sh file for training</vt:lpstr>
      <vt:lpstr>An example of .sh file for training</vt:lpstr>
      <vt:lpstr>An example of .sh file for library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pcmann353</dc:title>
  <dc:creator>maxquant</dc:creator>
  <cp:lastModifiedBy>Zeng Wen-Feng</cp:lastModifiedBy>
  <cp:revision>191</cp:revision>
  <dcterms:created xsi:type="dcterms:W3CDTF">2023-09-11T11:54:03Z</dcterms:created>
  <dcterms:modified xsi:type="dcterms:W3CDTF">2023-09-12T07:05:59Z</dcterms:modified>
</cp:coreProperties>
</file>