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620000" cy="5715000"/>
  <p:notesSz cx="7620000" cy="5715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1771650"/>
            <a:ext cx="64770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3200400"/>
            <a:ext cx="53340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19999" cy="5714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65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10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243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199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7619999" y="0"/>
                </a:lnTo>
                <a:lnTo>
                  <a:pt x="7619999" y="5714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923" y="311008"/>
            <a:ext cx="3435350" cy="245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908" y="2453068"/>
            <a:ext cx="6706870" cy="257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5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162560"/>
          </a:xfrm>
          <a:custGeom>
            <a:avLst/>
            <a:gdLst/>
            <a:ahLst/>
            <a:cxnLst/>
            <a:rect l="l" t="t" r="r" b="b"/>
            <a:pathLst>
              <a:path w="7620000" h="162560">
                <a:moveTo>
                  <a:pt x="0" y="162511"/>
                </a:moveTo>
                <a:lnTo>
                  <a:pt x="7619999" y="162511"/>
                </a:lnTo>
                <a:lnTo>
                  <a:pt x="7619999" y="0"/>
                </a:lnTo>
                <a:lnTo>
                  <a:pt x="0" y="0"/>
                </a:lnTo>
                <a:lnTo>
                  <a:pt x="0" y="162511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924636"/>
            <a:ext cx="7620000" cy="3790950"/>
          </a:xfrm>
          <a:custGeom>
            <a:avLst/>
            <a:gdLst/>
            <a:ahLst/>
            <a:cxnLst/>
            <a:rect l="l" t="t" r="r" b="b"/>
            <a:pathLst>
              <a:path w="7620000" h="3790950">
                <a:moveTo>
                  <a:pt x="0" y="3790362"/>
                </a:moveTo>
                <a:lnTo>
                  <a:pt x="7619999" y="3790362"/>
                </a:lnTo>
                <a:lnTo>
                  <a:pt x="7619999" y="0"/>
                </a:lnTo>
                <a:lnTo>
                  <a:pt x="0" y="0"/>
                </a:lnTo>
                <a:lnTo>
                  <a:pt x="0" y="3790362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184"/>
            <a:ext cx="2484690" cy="36498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0890" y="2065184"/>
            <a:ext cx="2505074" cy="36498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2640" y="2065184"/>
            <a:ext cx="2487359" cy="364981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162511"/>
            <a:ext cx="7620000" cy="1762125"/>
          </a:xfrm>
          <a:custGeom>
            <a:avLst/>
            <a:gdLst/>
            <a:ahLst/>
            <a:cxnLst/>
            <a:rect l="l" t="t" r="r" b="b"/>
            <a:pathLst>
              <a:path w="7620000" h="1762125">
                <a:moveTo>
                  <a:pt x="7619999" y="1762124"/>
                </a:moveTo>
                <a:lnTo>
                  <a:pt x="0" y="1762124"/>
                </a:lnTo>
                <a:lnTo>
                  <a:pt x="0" y="0"/>
                </a:lnTo>
                <a:lnTo>
                  <a:pt x="7619999" y="0"/>
                </a:lnTo>
                <a:lnTo>
                  <a:pt x="7619999" y="1762124"/>
                </a:lnTo>
                <a:close/>
              </a:path>
            </a:pathLst>
          </a:custGeom>
          <a:solidFill>
            <a:srgbClr val="D9D9D9">
              <a:alpha val="8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0178" y="496942"/>
            <a:ext cx="4755515" cy="1080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900" spc="-139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6900" spc="-114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6900" spc="-120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6900" spc="-123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6900" spc="-117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6900" spc="-148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6900" spc="-32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900" spc="-183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6900" spc="-114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6900" spc="-1110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dirty="0" sz="6900" spc="-123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6900" spc="-117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6900" spc="-157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199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7619999" y="0"/>
                </a:lnTo>
                <a:lnTo>
                  <a:pt x="7619999" y="5714999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412" y="335879"/>
            <a:ext cx="2680335" cy="1310640"/>
          </a:xfrm>
          <a:prstGeom prst="rect"/>
        </p:spPr>
        <p:txBody>
          <a:bodyPr wrap="square" lIns="0" tIns="133350" rIns="0" bIns="0" rtlCol="0" vert="horz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50"/>
              </a:spcBef>
            </a:pPr>
            <a:r>
              <a:rPr dirty="0" sz="4600" spc="-1125">
                <a:solidFill>
                  <a:srgbClr val="8FA0A6"/>
                </a:solidFill>
                <a:latin typeface="Trebuchet MS"/>
                <a:cs typeface="Trebuchet MS"/>
              </a:rPr>
              <a:t>W</a:t>
            </a:r>
            <a:r>
              <a:rPr dirty="0" sz="4600" spc="-800">
                <a:solidFill>
                  <a:srgbClr val="8FA0A6"/>
                </a:solidFill>
                <a:latin typeface="Trebuchet MS"/>
                <a:cs typeface="Trebuchet MS"/>
              </a:rPr>
              <a:t>H</a:t>
            </a:r>
            <a:r>
              <a:rPr dirty="0" sz="4600" spc="-1045">
                <a:solidFill>
                  <a:srgbClr val="8FA0A6"/>
                </a:solidFill>
                <a:latin typeface="Trebuchet MS"/>
                <a:cs typeface="Trebuchet MS"/>
              </a:rPr>
              <a:t>Y</a:t>
            </a:r>
            <a:r>
              <a:rPr dirty="0" sz="4600" spc="245">
                <a:solidFill>
                  <a:srgbClr val="8FA0A6"/>
                </a:solidFill>
                <a:latin typeface="Trebuchet MS"/>
                <a:cs typeface="Trebuchet MS"/>
              </a:rPr>
              <a:t> </a:t>
            </a:r>
            <a:r>
              <a:rPr dirty="0" sz="4600" spc="-695">
                <a:solidFill>
                  <a:srgbClr val="8FA0A6"/>
                </a:solidFill>
                <a:latin typeface="Trebuchet MS"/>
                <a:cs typeface="Trebuchet MS"/>
              </a:rPr>
              <a:t>C</a:t>
            </a:r>
            <a:r>
              <a:rPr dirty="0" sz="4600" spc="-530">
                <a:solidFill>
                  <a:srgbClr val="8FA0A6"/>
                </a:solidFill>
                <a:latin typeface="Trebuchet MS"/>
                <a:cs typeface="Trebuchet MS"/>
              </a:rPr>
              <a:t>A</a:t>
            </a:r>
            <a:r>
              <a:rPr dirty="0" sz="4600" spc="-570">
                <a:solidFill>
                  <a:srgbClr val="8FA0A6"/>
                </a:solidFill>
                <a:latin typeface="Trebuchet MS"/>
                <a:cs typeface="Trebuchet MS"/>
              </a:rPr>
              <a:t>M</a:t>
            </a:r>
            <a:r>
              <a:rPr dirty="0" sz="4600" spc="-590">
                <a:solidFill>
                  <a:srgbClr val="8FA0A6"/>
                </a:solidFill>
                <a:latin typeface="Trebuchet MS"/>
                <a:cs typeface="Trebuchet MS"/>
              </a:rPr>
              <a:t>E</a:t>
            </a:r>
            <a:r>
              <a:rPr dirty="0" sz="4600" spc="-555">
                <a:solidFill>
                  <a:srgbClr val="8FA0A6"/>
                </a:solidFill>
                <a:latin typeface="Trebuchet MS"/>
                <a:cs typeface="Trebuchet MS"/>
              </a:rPr>
              <a:t>R</a:t>
            </a:r>
            <a:r>
              <a:rPr dirty="0" sz="4600" spc="-665">
                <a:solidFill>
                  <a:srgbClr val="8FA0A6"/>
                </a:solidFill>
                <a:latin typeface="Trebuchet MS"/>
                <a:cs typeface="Trebuchet MS"/>
              </a:rPr>
              <a:t>A  </a:t>
            </a:r>
            <a:r>
              <a:rPr dirty="0" sz="4600" spc="-565">
                <a:solidFill>
                  <a:srgbClr val="8FA0A6"/>
                </a:solidFill>
                <a:latin typeface="Trebuchet MS"/>
                <a:cs typeface="Trebuchet MS"/>
              </a:rPr>
              <a:t>GALLERY?</a:t>
            </a:r>
            <a:endParaRPr sz="4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34" y="2128740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3974" y="1935388"/>
            <a:ext cx="233870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0"/>
              </a:spcBef>
            </a:pPr>
            <a:r>
              <a:rPr dirty="0" sz="1850" spc="275">
                <a:solidFill>
                  <a:srgbClr val="FFFFFF"/>
                </a:solidFill>
                <a:latin typeface="Tahoma"/>
                <a:cs typeface="Tahoma"/>
              </a:rPr>
              <a:t>Addiction</a:t>
            </a:r>
            <a:r>
              <a:rPr dirty="0" sz="185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9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85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35">
                <a:solidFill>
                  <a:srgbClr val="FFFFFF"/>
                </a:solidFill>
                <a:latin typeface="Tahoma"/>
                <a:cs typeface="Tahoma"/>
              </a:rPr>
              <a:t>click </a:t>
            </a:r>
            <a:r>
              <a:rPr dirty="0" sz="1850" spc="-5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70">
                <a:solidFill>
                  <a:srgbClr val="FFFFFF"/>
                </a:solidFill>
                <a:latin typeface="Tahoma"/>
                <a:cs typeface="Tahoma"/>
              </a:rPr>
              <a:t>photo</a:t>
            </a:r>
            <a:endParaRPr sz="18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34" y="3157440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3974" y="2964089"/>
            <a:ext cx="312864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0"/>
              </a:spcBef>
            </a:pPr>
            <a:r>
              <a:rPr dirty="0" sz="1850" spc="200">
                <a:solidFill>
                  <a:srgbClr val="FFFFFF"/>
                </a:solidFill>
                <a:latin typeface="Tahoma"/>
                <a:cs typeface="Tahoma"/>
              </a:rPr>
              <a:t>Increasing</a:t>
            </a:r>
            <a:r>
              <a:rPr dirty="0" sz="185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29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850" spc="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75">
                <a:solidFill>
                  <a:srgbClr val="FFFFFF"/>
                </a:solidFill>
                <a:latin typeface="Tahoma"/>
                <a:cs typeface="Tahoma"/>
              </a:rPr>
              <a:t>numbers </a:t>
            </a:r>
            <a:r>
              <a:rPr dirty="0" sz="1850" spc="-5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4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85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45">
                <a:solidFill>
                  <a:srgbClr val="FFFFFF"/>
                </a:solidFill>
                <a:latin typeface="Tahoma"/>
                <a:cs typeface="Tahoma"/>
              </a:rPr>
              <a:t>clicking</a:t>
            </a:r>
            <a:r>
              <a:rPr dirty="0" sz="185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54">
                <a:solidFill>
                  <a:srgbClr val="FFFFFF"/>
                </a:solidFill>
                <a:latin typeface="Tahoma"/>
                <a:cs typeface="Tahoma"/>
              </a:rPr>
              <a:t>photographs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974" y="3649889"/>
            <a:ext cx="277812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0"/>
              </a:spcBef>
            </a:pPr>
            <a:r>
              <a:rPr dirty="0" sz="1850" spc="26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850" spc="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50">
                <a:solidFill>
                  <a:srgbClr val="FFFFFF"/>
                </a:solidFill>
                <a:latin typeface="Tahoma"/>
                <a:cs typeface="Tahoma"/>
              </a:rPr>
              <a:t>capturing</a:t>
            </a:r>
            <a:r>
              <a:rPr dirty="0" sz="185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04">
                <a:solidFill>
                  <a:srgbClr val="FFFFFF"/>
                </a:solidFill>
                <a:latin typeface="Tahoma"/>
                <a:cs typeface="Tahoma"/>
              </a:rPr>
              <a:t>videos </a:t>
            </a:r>
            <a:r>
              <a:rPr dirty="0" sz="1850" spc="-5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6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dirty="0" sz="185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9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185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6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4091" y="4746309"/>
            <a:ext cx="277304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5" i="1">
                <a:solidFill>
                  <a:srgbClr val="FFFFFF"/>
                </a:solidFill>
                <a:latin typeface="Georgia"/>
                <a:cs typeface="Georgia"/>
              </a:rPr>
              <a:t>Numbers</a:t>
            </a:r>
            <a:r>
              <a:rPr dirty="0" sz="1150" spc="5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150" spc="-20" i="1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150" spc="10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150" i="1">
                <a:solidFill>
                  <a:srgbClr val="FFFFFF"/>
                </a:solidFill>
                <a:latin typeface="Georgia"/>
                <a:cs typeface="Georgia"/>
              </a:rPr>
              <a:t>clicking</a:t>
            </a:r>
            <a:r>
              <a:rPr dirty="0" sz="1150" spc="10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150" spc="-20" i="1">
                <a:solidFill>
                  <a:srgbClr val="FFFFFF"/>
                </a:solidFill>
                <a:latin typeface="Georgia"/>
                <a:cs typeface="Georgia"/>
              </a:rPr>
              <a:t>photographs</a:t>
            </a:r>
            <a:r>
              <a:rPr dirty="0" sz="1150" spc="10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150" spc="-10" i="1">
                <a:solidFill>
                  <a:srgbClr val="FFFFFF"/>
                </a:solidFill>
                <a:latin typeface="Georgia"/>
                <a:cs typeface="Georgia"/>
              </a:rPr>
              <a:t>per</a:t>
            </a:r>
            <a:r>
              <a:rPr dirty="0" sz="1150" spc="5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150" spc="-30" i="1">
                <a:solidFill>
                  <a:srgbClr val="FFFFFF"/>
                </a:solidFill>
                <a:latin typeface="Georgia"/>
                <a:cs typeface="Georgia"/>
              </a:rPr>
              <a:t>year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8358" y="1716336"/>
            <a:ext cx="323215" cy="316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2017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25</a:t>
            </a:r>
            <a:r>
              <a:rPr dirty="0" sz="850" spc="-4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dirty="0" sz="850" spc="-7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7915" y="3904257"/>
            <a:ext cx="323215" cy="316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2016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23</a:t>
            </a:r>
            <a:r>
              <a:rPr dirty="0" sz="850" spc="-4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dirty="0" sz="850" spc="-7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641" y="4197572"/>
            <a:ext cx="272415" cy="316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201</a:t>
            </a:r>
            <a:r>
              <a:rPr dirty="0" sz="850" spc="1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850">
              <a:latin typeface="Microsoft Sans Serif"/>
              <a:cs typeface="Microsoft Sans Serif"/>
            </a:endParaRPr>
          </a:p>
          <a:p>
            <a:pPr marL="30480">
              <a:lnSpc>
                <a:spcPct val="100000"/>
              </a:lnSpc>
              <a:spcBef>
                <a:spcPts val="130"/>
              </a:spcBef>
            </a:pPr>
            <a:r>
              <a:rPr dirty="0" sz="850" spc="-20">
                <a:solidFill>
                  <a:srgbClr val="FFFFFF"/>
                </a:solidFill>
                <a:latin typeface="Microsoft Sans Serif"/>
                <a:cs typeface="Microsoft Sans Serif"/>
              </a:rPr>
              <a:t>21%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6003" y="2570738"/>
            <a:ext cx="272415" cy="316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201</a:t>
            </a:r>
            <a:r>
              <a:rPr dirty="0" sz="850" spc="1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850">
              <a:latin typeface="Microsoft Sans Serif"/>
              <a:cs typeface="Microsoft Sans Serif"/>
            </a:endParaRPr>
          </a:p>
          <a:p>
            <a:pPr marL="30480">
              <a:lnSpc>
                <a:spcPct val="100000"/>
              </a:lnSpc>
              <a:spcBef>
                <a:spcPts val="130"/>
              </a:spcBef>
            </a:pPr>
            <a:r>
              <a:rPr dirty="0" sz="850" spc="-20">
                <a:solidFill>
                  <a:srgbClr val="FFFFFF"/>
                </a:solidFill>
                <a:latin typeface="Microsoft Sans Serif"/>
                <a:cs typeface="Microsoft Sans Serif"/>
              </a:rPr>
              <a:t>17%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0848" y="1392385"/>
            <a:ext cx="323215" cy="316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2013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13</a:t>
            </a:r>
            <a:r>
              <a:rPr dirty="0" sz="850" spc="-4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850" spc="5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dirty="0" sz="850" spc="-7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45887" y="1638311"/>
            <a:ext cx="2731770" cy="2731770"/>
            <a:chOff x="4345887" y="1638311"/>
            <a:chExt cx="2731770" cy="2731770"/>
          </a:xfrm>
        </p:grpSpPr>
        <p:sp>
          <p:nvSpPr>
            <p:cNvPr id="16" name="object 16"/>
            <p:cNvSpPr/>
            <p:nvPr/>
          </p:nvSpPr>
          <p:spPr>
            <a:xfrm>
              <a:off x="5711656" y="1638311"/>
              <a:ext cx="1086485" cy="951865"/>
            </a:xfrm>
            <a:custGeom>
              <a:avLst/>
              <a:gdLst/>
              <a:ahLst/>
              <a:cxnLst/>
              <a:rect l="l" t="t" r="r" b="b"/>
              <a:pathLst>
                <a:path w="1086484" h="951864">
                  <a:moveTo>
                    <a:pt x="543056" y="951743"/>
                  </a:moveTo>
                  <a:lnTo>
                    <a:pt x="518381" y="921239"/>
                  </a:lnTo>
                  <a:lnTo>
                    <a:pt x="491994" y="892203"/>
                  </a:lnTo>
                  <a:lnTo>
                    <a:pt x="463985" y="864729"/>
                  </a:lnTo>
                  <a:lnTo>
                    <a:pt x="434442" y="838911"/>
                  </a:lnTo>
                  <a:lnTo>
                    <a:pt x="403467" y="814830"/>
                  </a:lnTo>
                  <a:lnTo>
                    <a:pt x="371159" y="792569"/>
                  </a:lnTo>
                  <a:lnTo>
                    <a:pt x="337627" y="772199"/>
                  </a:lnTo>
                  <a:lnTo>
                    <a:pt x="302979" y="753790"/>
                  </a:lnTo>
                  <a:lnTo>
                    <a:pt x="267332" y="737399"/>
                  </a:lnTo>
                  <a:lnTo>
                    <a:pt x="230802" y="723085"/>
                  </a:lnTo>
                  <a:lnTo>
                    <a:pt x="193511" y="710890"/>
                  </a:lnTo>
                  <a:lnTo>
                    <a:pt x="155581" y="700858"/>
                  </a:lnTo>
                  <a:lnTo>
                    <a:pt x="117137" y="693020"/>
                  </a:lnTo>
                  <a:lnTo>
                    <a:pt x="78307" y="687404"/>
                  </a:lnTo>
                  <a:lnTo>
                    <a:pt x="39218" y="684026"/>
                  </a:lnTo>
                  <a:lnTo>
                    <a:pt x="0" y="682899"/>
                  </a:lnTo>
                  <a:lnTo>
                    <a:pt x="0" y="0"/>
                  </a:lnTo>
                  <a:lnTo>
                    <a:pt x="39250" y="563"/>
                  </a:lnTo>
                  <a:lnTo>
                    <a:pt x="78436" y="2252"/>
                  </a:lnTo>
                  <a:lnTo>
                    <a:pt x="117558" y="5067"/>
                  </a:lnTo>
                  <a:lnTo>
                    <a:pt x="156614" y="9009"/>
                  </a:lnTo>
                  <a:lnTo>
                    <a:pt x="195541" y="14069"/>
                  </a:lnTo>
                  <a:lnTo>
                    <a:pt x="234275" y="20240"/>
                  </a:lnTo>
                  <a:lnTo>
                    <a:pt x="272815" y="27523"/>
                  </a:lnTo>
                  <a:lnTo>
                    <a:pt x="311162" y="35917"/>
                  </a:lnTo>
                  <a:lnTo>
                    <a:pt x="349253" y="45408"/>
                  </a:lnTo>
                  <a:lnTo>
                    <a:pt x="387023" y="55980"/>
                  </a:lnTo>
                  <a:lnTo>
                    <a:pt x="424474" y="67634"/>
                  </a:lnTo>
                  <a:lnTo>
                    <a:pt x="461606" y="80370"/>
                  </a:lnTo>
                  <a:lnTo>
                    <a:pt x="498356" y="94166"/>
                  </a:lnTo>
                  <a:lnTo>
                    <a:pt x="534666" y="108999"/>
                  </a:lnTo>
                  <a:lnTo>
                    <a:pt x="570533" y="124871"/>
                  </a:lnTo>
                  <a:lnTo>
                    <a:pt x="605959" y="141781"/>
                  </a:lnTo>
                  <a:lnTo>
                    <a:pt x="640886" y="159699"/>
                  </a:lnTo>
                  <a:lnTo>
                    <a:pt x="675254" y="178599"/>
                  </a:lnTo>
                  <a:lnTo>
                    <a:pt x="709066" y="198479"/>
                  </a:lnTo>
                  <a:lnTo>
                    <a:pt x="742319" y="219339"/>
                  </a:lnTo>
                  <a:lnTo>
                    <a:pt x="774960" y="241145"/>
                  </a:lnTo>
                  <a:lnTo>
                    <a:pt x="806935" y="263860"/>
                  </a:lnTo>
                  <a:lnTo>
                    <a:pt x="838244" y="287486"/>
                  </a:lnTo>
                  <a:lnTo>
                    <a:pt x="868886" y="312022"/>
                  </a:lnTo>
                  <a:lnTo>
                    <a:pt x="898811" y="337427"/>
                  </a:lnTo>
                  <a:lnTo>
                    <a:pt x="927970" y="363659"/>
                  </a:lnTo>
                  <a:lnTo>
                    <a:pt x="956363" y="390719"/>
                  </a:lnTo>
                  <a:lnTo>
                    <a:pt x="983990" y="418607"/>
                  </a:lnTo>
                  <a:lnTo>
                    <a:pt x="1010805" y="447276"/>
                  </a:lnTo>
                  <a:lnTo>
                    <a:pt x="1036763" y="476679"/>
                  </a:lnTo>
                  <a:lnTo>
                    <a:pt x="1061866" y="506816"/>
                  </a:lnTo>
                  <a:lnTo>
                    <a:pt x="1086112" y="537688"/>
                  </a:lnTo>
                  <a:lnTo>
                    <a:pt x="543056" y="951743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33340" y="2122751"/>
              <a:ext cx="844550" cy="1433195"/>
            </a:xfrm>
            <a:custGeom>
              <a:avLst/>
              <a:gdLst/>
              <a:ahLst/>
              <a:cxnLst/>
              <a:rect l="l" t="t" r="r" b="b"/>
              <a:pathLst>
                <a:path w="844550" h="1433195">
                  <a:moveTo>
                    <a:pt x="727889" y="1432700"/>
                  </a:moveTo>
                  <a:lnTo>
                    <a:pt x="103103" y="1157030"/>
                  </a:lnTo>
                  <a:lnTo>
                    <a:pt x="112349" y="1135045"/>
                  </a:lnTo>
                  <a:lnTo>
                    <a:pt x="120812" y="1112778"/>
                  </a:lnTo>
                  <a:lnTo>
                    <a:pt x="135387" y="1067398"/>
                  </a:lnTo>
                  <a:lnTo>
                    <a:pt x="146765" y="1021113"/>
                  </a:lnTo>
                  <a:lnTo>
                    <a:pt x="154883" y="974146"/>
                  </a:lnTo>
                  <a:lnTo>
                    <a:pt x="159709" y="926727"/>
                  </a:lnTo>
                  <a:lnTo>
                    <a:pt x="161212" y="879087"/>
                  </a:lnTo>
                  <a:lnTo>
                    <a:pt x="160718" y="855243"/>
                  </a:lnTo>
                  <a:lnTo>
                    <a:pt x="157237" y="807736"/>
                  </a:lnTo>
                  <a:lnTo>
                    <a:pt x="150443" y="760529"/>
                  </a:lnTo>
                  <a:lnTo>
                    <a:pt x="140384" y="713969"/>
                  </a:lnTo>
                  <a:lnTo>
                    <a:pt x="127087" y="668168"/>
                  </a:lnTo>
                  <a:lnTo>
                    <a:pt x="110647" y="623460"/>
                  </a:lnTo>
                  <a:lnTo>
                    <a:pt x="91105" y="579955"/>
                  </a:lnTo>
                  <a:lnTo>
                    <a:pt x="68603" y="537971"/>
                  </a:lnTo>
                  <a:lnTo>
                    <a:pt x="43196" y="497609"/>
                  </a:lnTo>
                  <a:lnTo>
                    <a:pt x="15070" y="459164"/>
                  </a:lnTo>
                  <a:lnTo>
                    <a:pt x="0" y="440680"/>
                  </a:lnTo>
                  <a:lnTo>
                    <a:pt x="521683" y="0"/>
                  </a:lnTo>
                  <a:lnTo>
                    <a:pt x="551805" y="36947"/>
                  </a:lnTo>
                  <a:lnTo>
                    <a:pt x="580619" y="74924"/>
                  </a:lnTo>
                  <a:lnTo>
                    <a:pt x="608091" y="113883"/>
                  </a:lnTo>
                  <a:lnTo>
                    <a:pt x="634186" y="153778"/>
                  </a:lnTo>
                  <a:lnTo>
                    <a:pt x="658873" y="194558"/>
                  </a:lnTo>
                  <a:lnTo>
                    <a:pt x="682121" y="236175"/>
                  </a:lnTo>
                  <a:lnTo>
                    <a:pt x="703904" y="278578"/>
                  </a:lnTo>
                  <a:lnTo>
                    <a:pt x="724192" y="321716"/>
                  </a:lnTo>
                  <a:lnTo>
                    <a:pt x="742964" y="365535"/>
                  </a:lnTo>
                  <a:lnTo>
                    <a:pt x="760195" y="409982"/>
                  </a:lnTo>
                  <a:lnTo>
                    <a:pt x="775864" y="455004"/>
                  </a:lnTo>
                  <a:lnTo>
                    <a:pt x="789953" y="500546"/>
                  </a:lnTo>
                  <a:lnTo>
                    <a:pt x="802444" y="546551"/>
                  </a:lnTo>
                  <a:lnTo>
                    <a:pt x="813321" y="592964"/>
                  </a:lnTo>
                  <a:lnTo>
                    <a:pt x="822572" y="639728"/>
                  </a:lnTo>
                  <a:lnTo>
                    <a:pt x="830186" y="686787"/>
                  </a:lnTo>
                  <a:lnTo>
                    <a:pt x="836153" y="734083"/>
                  </a:lnTo>
                  <a:lnTo>
                    <a:pt x="840465" y="781558"/>
                  </a:lnTo>
                  <a:lnTo>
                    <a:pt x="843118" y="829155"/>
                  </a:lnTo>
                  <a:lnTo>
                    <a:pt x="844109" y="876815"/>
                  </a:lnTo>
                  <a:lnTo>
                    <a:pt x="843980" y="900655"/>
                  </a:lnTo>
                  <a:lnTo>
                    <a:pt x="842475" y="948294"/>
                  </a:lnTo>
                  <a:lnTo>
                    <a:pt x="839308" y="995867"/>
                  </a:lnTo>
                  <a:lnTo>
                    <a:pt x="834483" y="1043285"/>
                  </a:lnTo>
                  <a:lnTo>
                    <a:pt x="828005" y="1090521"/>
                  </a:lnTo>
                  <a:lnTo>
                    <a:pt x="819885" y="1137488"/>
                  </a:lnTo>
                  <a:lnTo>
                    <a:pt x="810128" y="1184157"/>
                  </a:lnTo>
                  <a:lnTo>
                    <a:pt x="798752" y="1230443"/>
                  </a:lnTo>
                  <a:lnTo>
                    <a:pt x="785763" y="1276317"/>
                  </a:lnTo>
                  <a:lnTo>
                    <a:pt x="771186" y="1321697"/>
                  </a:lnTo>
                  <a:lnTo>
                    <a:pt x="755029" y="1366554"/>
                  </a:lnTo>
                  <a:lnTo>
                    <a:pt x="737322" y="1410806"/>
                  </a:lnTo>
                  <a:lnTo>
                    <a:pt x="727889" y="1432700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91411" y="3248210"/>
              <a:ext cx="1496060" cy="1122045"/>
            </a:xfrm>
            <a:custGeom>
              <a:avLst/>
              <a:gdLst/>
              <a:ahLst/>
              <a:cxnLst/>
              <a:rect l="l" t="t" r="r" b="b"/>
              <a:pathLst>
                <a:path w="1496059" h="1122045">
                  <a:moveTo>
                    <a:pt x="232454" y="1121645"/>
                  </a:moveTo>
                  <a:lnTo>
                    <a:pt x="174107" y="1120921"/>
                  </a:lnTo>
                  <a:lnTo>
                    <a:pt x="115846" y="1117704"/>
                  </a:lnTo>
                  <a:lnTo>
                    <a:pt x="57774" y="1112003"/>
                  </a:lnTo>
                  <a:lnTo>
                    <a:pt x="0" y="1103825"/>
                  </a:lnTo>
                  <a:lnTo>
                    <a:pt x="110122" y="429863"/>
                  </a:lnTo>
                  <a:lnTo>
                    <a:pt x="124547" y="432062"/>
                  </a:lnTo>
                  <a:lnTo>
                    <a:pt x="139009" y="433951"/>
                  </a:lnTo>
                  <a:lnTo>
                    <a:pt x="182605" y="437762"/>
                  </a:lnTo>
                  <a:lnTo>
                    <a:pt x="226349" y="438773"/>
                  </a:lnTo>
                  <a:lnTo>
                    <a:pt x="240938" y="438486"/>
                  </a:lnTo>
                  <a:lnTo>
                    <a:pt x="284609" y="435760"/>
                  </a:lnTo>
                  <a:lnTo>
                    <a:pt x="328015" y="430243"/>
                  </a:lnTo>
                  <a:lnTo>
                    <a:pt x="370985" y="421955"/>
                  </a:lnTo>
                  <a:lnTo>
                    <a:pt x="413336" y="410933"/>
                  </a:lnTo>
                  <a:lnTo>
                    <a:pt x="454888" y="397223"/>
                  </a:lnTo>
                  <a:lnTo>
                    <a:pt x="495477" y="380880"/>
                  </a:lnTo>
                  <a:lnTo>
                    <a:pt x="534942" y="361968"/>
                  </a:lnTo>
                  <a:lnTo>
                    <a:pt x="573114" y="340567"/>
                  </a:lnTo>
                  <a:lnTo>
                    <a:pt x="609832" y="316769"/>
                  </a:lnTo>
                  <a:lnTo>
                    <a:pt x="644951" y="290669"/>
                  </a:lnTo>
                  <a:lnTo>
                    <a:pt x="678331" y="262368"/>
                  </a:lnTo>
                  <a:lnTo>
                    <a:pt x="709829" y="231988"/>
                  </a:lnTo>
                  <a:lnTo>
                    <a:pt x="739313" y="199657"/>
                  </a:lnTo>
                  <a:lnTo>
                    <a:pt x="766666" y="165505"/>
                  </a:lnTo>
                  <a:lnTo>
                    <a:pt x="791779" y="129666"/>
                  </a:lnTo>
                  <a:lnTo>
                    <a:pt x="814545" y="92292"/>
                  </a:lnTo>
                  <a:lnTo>
                    <a:pt x="834868" y="53542"/>
                  </a:lnTo>
                  <a:lnTo>
                    <a:pt x="852667" y="13571"/>
                  </a:lnTo>
                  <a:lnTo>
                    <a:pt x="858028" y="0"/>
                  </a:lnTo>
                  <a:lnTo>
                    <a:pt x="1495812" y="244099"/>
                  </a:lnTo>
                  <a:lnTo>
                    <a:pt x="1473795" y="298137"/>
                  </a:lnTo>
                  <a:lnTo>
                    <a:pt x="1449490" y="351184"/>
                  </a:lnTo>
                  <a:lnTo>
                    <a:pt x="1422943" y="403146"/>
                  </a:lnTo>
                  <a:lnTo>
                    <a:pt x="1394199" y="453926"/>
                  </a:lnTo>
                  <a:lnTo>
                    <a:pt x="1363314" y="503432"/>
                  </a:lnTo>
                  <a:lnTo>
                    <a:pt x="1330341" y="551574"/>
                  </a:lnTo>
                  <a:lnTo>
                    <a:pt x="1295342" y="598263"/>
                  </a:lnTo>
                  <a:lnTo>
                    <a:pt x="1258381" y="643415"/>
                  </a:lnTo>
                  <a:lnTo>
                    <a:pt x="1219526" y="686947"/>
                  </a:lnTo>
                  <a:lnTo>
                    <a:pt x="1178846" y="728779"/>
                  </a:lnTo>
                  <a:lnTo>
                    <a:pt x="1136417" y="768836"/>
                  </a:lnTo>
                  <a:lnTo>
                    <a:pt x="1092315" y="807044"/>
                  </a:lnTo>
                  <a:lnTo>
                    <a:pt x="1046622" y="843333"/>
                  </a:lnTo>
                  <a:lnTo>
                    <a:pt x="999420" y="877638"/>
                  </a:lnTo>
                  <a:lnTo>
                    <a:pt x="950796" y="909895"/>
                  </a:lnTo>
                  <a:lnTo>
                    <a:pt x="900839" y="940046"/>
                  </a:lnTo>
                  <a:lnTo>
                    <a:pt x="849640" y="968036"/>
                  </a:lnTo>
                  <a:lnTo>
                    <a:pt x="797291" y="993812"/>
                  </a:lnTo>
                  <a:lnTo>
                    <a:pt x="743890" y="1017330"/>
                  </a:lnTo>
                  <a:lnTo>
                    <a:pt x="689532" y="1038545"/>
                  </a:lnTo>
                  <a:lnTo>
                    <a:pt x="634319" y="1057420"/>
                  </a:lnTo>
                  <a:lnTo>
                    <a:pt x="578349" y="1073917"/>
                  </a:lnTo>
                  <a:lnTo>
                    <a:pt x="521726" y="1088011"/>
                  </a:lnTo>
                  <a:lnTo>
                    <a:pt x="464552" y="1099672"/>
                  </a:lnTo>
                  <a:lnTo>
                    <a:pt x="406933" y="1108881"/>
                  </a:lnTo>
                  <a:lnTo>
                    <a:pt x="348973" y="1115620"/>
                  </a:lnTo>
                  <a:lnTo>
                    <a:pt x="290777" y="1119878"/>
                  </a:lnTo>
                  <a:lnTo>
                    <a:pt x="261632" y="1121073"/>
                  </a:lnTo>
                  <a:lnTo>
                    <a:pt x="232454" y="1121645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45887" y="2949329"/>
              <a:ext cx="1289685" cy="1412240"/>
            </a:xfrm>
            <a:custGeom>
              <a:avLst/>
              <a:gdLst/>
              <a:ahLst/>
              <a:cxnLst/>
              <a:rect l="l" t="t" r="r" b="b"/>
              <a:pathLst>
                <a:path w="1289685" h="1412239">
                  <a:moveTo>
                    <a:pt x="1213167" y="1412030"/>
                  </a:moveTo>
                  <a:lnTo>
                    <a:pt x="1149781" y="1403396"/>
                  </a:lnTo>
                  <a:lnTo>
                    <a:pt x="1086869" y="1391803"/>
                  </a:lnTo>
                  <a:lnTo>
                    <a:pt x="1024568" y="1377277"/>
                  </a:lnTo>
                  <a:lnTo>
                    <a:pt x="963017" y="1359849"/>
                  </a:lnTo>
                  <a:lnTo>
                    <a:pt x="902349" y="1339559"/>
                  </a:lnTo>
                  <a:lnTo>
                    <a:pt x="842697" y="1316450"/>
                  </a:lnTo>
                  <a:lnTo>
                    <a:pt x="784193" y="1290573"/>
                  </a:lnTo>
                  <a:lnTo>
                    <a:pt x="726965" y="1261985"/>
                  </a:lnTo>
                  <a:lnTo>
                    <a:pt x="671138" y="1230749"/>
                  </a:lnTo>
                  <a:lnTo>
                    <a:pt x="616835" y="1196932"/>
                  </a:lnTo>
                  <a:lnTo>
                    <a:pt x="564175" y="1160611"/>
                  </a:lnTo>
                  <a:lnTo>
                    <a:pt x="513274" y="1121863"/>
                  </a:lnTo>
                  <a:lnTo>
                    <a:pt x="464243" y="1080775"/>
                  </a:lnTo>
                  <a:lnTo>
                    <a:pt x="417189" y="1037435"/>
                  </a:lnTo>
                  <a:lnTo>
                    <a:pt x="372217" y="991940"/>
                  </a:lnTo>
                  <a:lnTo>
                    <a:pt x="329424" y="944389"/>
                  </a:lnTo>
                  <a:lnTo>
                    <a:pt x="288905" y="894886"/>
                  </a:lnTo>
                  <a:lnTo>
                    <a:pt x="250748" y="843540"/>
                  </a:lnTo>
                  <a:lnTo>
                    <a:pt x="215038" y="790464"/>
                  </a:lnTo>
                  <a:lnTo>
                    <a:pt x="181852" y="735774"/>
                  </a:lnTo>
                  <a:lnTo>
                    <a:pt x="151263" y="679590"/>
                  </a:lnTo>
                  <a:lnTo>
                    <a:pt x="123338" y="622035"/>
                  </a:lnTo>
                  <a:lnTo>
                    <a:pt x="98139" y="563236"/>
                  </a:lnTo>
                  <a:lnTo>
                    <a:pt x="75721" y="503321"/>
                  </a:lnTo>
                  <a:lnTo>
                    <a:pt x="56133" y="442423"/>
                  </a:lnTo>
                  <a:lnTo>
                    <a:pt x="39419" y="380673"/>
                  </a:lnTo>
                  <a:lnTo>
                    <a:pt x="25614" y="318210"/>
                  </a:lnTo>
                  <a:lnTo>
                    <a:pt x="14749" y="255168"/>
                  </a:lnTo>
                  <a:lnTo>
                    <a:pt x="6847" y="191686"/>
                  </a:lnTo>
                  <a:lnTo>
                    <a:pt x="1927" y="127904"/>
                  </a:lnTo>
                  <a:lnTo>
                    <a:pt x="0" y="63962"/>
                  </a:lnTo>
                  <a:lnTo>
                    <a:pt x="159" y="31975"/>
                  </a:lnTo>
                  <a:lnTo>
                    <a:pt x="1068" y="0"/>
                  </a:lnTo>
                  <a:lnTo>
                    <a:pt x="683418" y="27391"/>
                  </a:lnTo>
                  <a:lnTo>
                    <a:pt x="682964" y="43382"/>
                  </a:lnTo>
                  <a:lnTo>
                    <a:pt x="682884" y="59372"/>
                  </a:lnTo>
                  <a:lnTo>
                    <a:pt x="684891" y="107307"/>
                  </a:lnTo>
                  <a:lnTo>
                    <a:pt x="690259" y="154975"/>
                  </a:lnTo>
                  <a:lnTo>
                    <a:pt x="698958" y="202148"/>
                  </a:lnTo>
                  <a:lnTo>
                    <a:pt x="710951" y="248602"/>
                  </a:lnTo>
                  <a:lnTo>
                    <a:pt x="726175" y="294100"/>
                  </a:lnTo>
                  <a:lnTo>
                    <a:pt x="744553" y="338409"/>
                  </a:lnTo>
                  <a:lnTo>
                    <a:pt x="765996" y="381318"/>
                  </a:lnTo>
                  <a:lnTo>
                    <a:pt x="790403" y="422623"/>
                  </a:lnTo>
                  <a:lnTo>
                    <a:pt x="817650" y="462113"/>
                  </a:lnTo>
                  <a:lnTo>
                    <a:pt x="847597" y="499585"/>
                  </a:lnTo>
                  <a:lnTo>
                    <a:pt x="880100" y="534863"/>
                  </a:lnTo>
                  <a:lnTo>
                    <a:pt x="915005" y="567778"/>
                  </a:lnTo>
                  <a:lnTo>
                    <a:pt x="952137" y="598161"/>
                  </a:lnTo>
                  <a:lnTo>
                    <a:pt x="991302" y="625857"/>
                  </a:lnTo>
                  <a:lnTo>
                    <a:pt x="1032315" y="650736"/>
                  </a:lnTo>
                  <a:lnTo>
                    <a:pt x="1074981" y="672677"/>
                  </a:lnTo>
                  <a:lnTo>
                    <a:pt x="1119082" y="691569"/>
                  </a:lnTo>
                  <a:lnTo>
                    <a:pt x="1164393" y="707315"/>
                  </a:lnTo>
                  <a:lnTo>
                    <a:pt x="1210697" y="719842"/>
                  </a:lnTo>
                  <a:lnTo>
                    <a:pt x="1257775" y="729089"/>
                  </a:lnTo>
                  <a:lnTo>
                    <a:pt x="1289468" y="733406"/>
                  </a:lnTo>
                  <a:lnTo>
                    <a:pt x="1213167" y="1412030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45923" y="1638311"/>
              <a:ext cx="1365885" cy="1379855"/>
            </a:xfrm>
            <a:custGeom>
              <a:avLst/>
              <a:gdLst/>
              <a:ahLst/>
              <a:cxnLst/>
              <a:rect l="l" t="t" r="r" b="b"/>
              <a:pathLst>
                <a:path w="1365885" h="1379855">
                  <a:moveTo>
                    <a:pt x="0" y="1379292"/>
                  </a:moveTo>
                  <a:lnTo>
                    <a:pt x="1005" y="1311839"/>
                  </a:lnTo>
                  <a:lnTo>
                    <a:pt x="5340" y="1244518"/>
                  </a:lnTo>
                  <a:lnTo>
                    <a:pt x="12992" y="1177492"/>
                  </a:lnTo>
                  <a:lnTo>
                    <a:pt x="23944" y="1110927"/>
                  </a:lnTo>
                  <a:lnTo>
                    <a:pt x="38168" y="1044983"/>
                  </a:lnTo>
                  <a:lnTo>
                    <a:pt x="55630" y="979823"/>
                  </a:lnTo>
                  <a:lnTo>
                    <a:pt x="76287" y="915604"/>
                  </a:lnTo>
                  <a:lnTo>
                    <a:pt x="100089" y="852484"/>
                  </a:lnTo>
                  <a:lnTo>
                    <a:pt x="126978" y="790616"/>
                  </a:lnTo>
                  <a:lnTo>
                    <a:pt x="156888" y="730151"/>
                  </a:lnTo>
                  <a:lnTo>
                    <a:pt x="189746" y="671237"/>
                  </a:lnTo>
                  <a:lnTo>
                    <a:pt x="225472" y="614018"/>
                  </a:lnTo>
                  <a:lnTo>
                    <a:pt x="263980" y="558632"/>
                  </a:lnTo>
                  <a:lnTo>
                    <a:pt x="305174" y="505216"/>
                  </a:lnTo>
                  <a:lnTo>
                    <a:pt x="348955" y="453899"/>
                  </a:lnTo>
                  <a:lnTo>
                    <a:pt x="395216" y="404807"/>
                  </a:lnTo>
                  <a:lnTo>
                    <a:pt x="443844" y="358059"/>
                  </a:lnTo>
                  <a:lnTo>
                    <a:pt x="494719" y="313770"/>
                  </a:lnTo>
                  <a:lnTo>
                    <a:pt x="547720" y="272047"/>
                  </a:lnTo>
                  <a:lnTo>
                    <a:pt x="602715" y="232992"/>
                  </a:lnTo>
                  <a:lnTo>
                    <a:pt x="659571" y="196700"/>
                  </a:lnTo>
                  <a:lnTo>
                    <a:pt x="718149" y="163261"/>
                  </a:lnTo>
                  <a:lnTo>
                    <a:pt x="778306" y="132755"/>
                  </a:lnTo>
                  <a:lnTo>
                    <a:pt x="839896" y="105257"/>
                  </a:lnTo>
                  <a:lnTo>
                    <a:pt x="902768" y="80834"/>
                  </a:lnTo>
                  <a:lnTo>
                    <a:pt x="966769" y="59545"/>
                  </a:lnTo>
                  <a:lnTo>
                    <a:pt x="1031743" y="41444"/>
                  </a:lnTo>
                  <a:lnTo>
                    <a:pt x="1097531" y="26572"/>
                  </a:lnTo>
                  <a:lnTo>
                    <a:pt x="1163973" y="14968"/>
                  </a:lnTo>
                  <a:lnTo>
                    <a:pt x="1230907" y="6659"/>
                  </a:lnTo>
                  <a:lnTo>
                    <a:pt x="1298169" y="1665"/>
                  </a:lnTo>
                  <a:lnTo>
                    <a:pt x="1365596" y="0"/>
                  </a:lnTo>
                  <a:lnTo>
                    <a:pt x="1365665" y="682899"/>
                  </a:lnTo>
                  <a:lnTo>
                    <a:pt x="1348796" y="683109"/>
                  </a:lnTo>
                  <a:lnTo>
                    <a:pt x="1331948" y="683735"/>
                  </a:lnTo>
                  <a:lnTo>
                    <a:pt x="1281548" y="688108"/>
                  </a:lnTo>
                  <a:lnTo>
                    <a:pt x="1231620" y="696198"/>
                  </a:lnTo>
                  <a:lnTo>
                    <a:pt x="1182428" y="707960"/>
                  </a:lnTo>
                  <a:lnTo>
                    <a:pt x="1134231" y="723335"/>
                  </a:lnTo>
                  <a:lnTo>
                    <a:pt x="1087306" y="742236"/>
                  </a:lnTo>
                  <a:lnTo>
                    <a:pt x="1041917" y="764554"/>
                  </a:lnTo>
                  <a:lnTo>
                    <a:pt x="998304" y="790170"/>
                  </a:lnTo>
                  <a:lnTo>
                    <a:pt x="956699" y="818950"/>
                  </a:lnTo>
                  <a:lnTo>
                    <a:pt x="917339" y="850731"/>
                  </a:lnTo>
                  <a:lnTo>
                    <a:pt x="880446" y="885332"/>
                  </a:lnTo>
                  <a:lnTo>
                    <a:pt x="846216" y="922567"/>
                  </a:lnTo>
                  <a:lnTo>
                    <a:pt x="814829" y="962243"/>
                  </a:lnTo>
                  <a:lnTo>
                    <a:pt x="786466" y="1004133"/>
                  </a:lnTo>
                  <a:lnTo>
                    <a:pt x="761286" y="1047999"/>
                  </a:lnTo>
                  <a:lnTo>
                    <a:pt x="739422" y="1093609"/>
                  </a:lnTo>
                  <a:lnTo>
                    <a:pt x="720991" y="1140721"/>
                  </a:lnTo>
                  <a:lnTo>
                    <a:pt x="706097" y="1189068"/>
                  </a:lnTo>
                  <a:lnTo>
                    <a:pt x="694826" y="1238375"/>
                  </a:lnTo>
                  <a:lnTo>
                    <a:pt x="687235" y="1288381"/>
                  </a:lnTo>
                  <a:lnTo>
                    <a:pt x="683365" y="1338822"/>
                  </a:lnTo>
                  <a:lnTo>
                    <a:pt x="682866" y="1372546"/>
                  </a:lnTo>
                  <a:lnTo>
                    <a:pt x="0" y="1379292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11647" y="1638312"/>
              <a:ext cx="635" cy="683260"/>
            </a:xfrm>
            <a:custGeom>
              <a:avLst/>
              <a:gdLst/>
              <a:ahLst/>
              <a:cxnLst/>
              <a:rect l="l" t="t" r="r" b="b"/>
              <a:pathLst>
                <a:path w="635" h="683260">
                  <a:moveTo>
                    <a:pt x="76" y="682904"/>
                  </a:moveTo>
                  <a:lnTo>
                    <a:pt x="0" y="0"/>
                  </a:lnTo>
                  <a:lnTo>
                    <a:pt x="0" y="682904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199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7619999" y="0"/>
                </a:lnTo>
                <a:lnTo>
                  <a:pt x="7619999" y="5714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713146"/>
            <a:ext cx="3736340" cy="2000250"/>
          </a:xfrm>
          <a:custGeom>
            <a:avLst/>
            <a:gdLst/>
            <a:ahLst/>
            <a:cxnLst/>
            <a:rect l="l" t="t" r="r" b="b"/>
            <a:pathLst>
              <a:path w="3736340" h="2000250">
                <a:moveTo>
                  <a:pt x="0" y="0"/>
                </a:moveTo>
                <a:lnTo>
                  <a:pt x="3735740" y="0"/>
                </a:lnTo>
                <a:lnTo>
                  <a:pt x="3735740" y="2000249"/>
                </a:lnTo>
                <a:lnTo>
                  <a:pt x="0" y="200024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10854" y="2320059"/>
            <a:ext cx="997585" cy="83946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2860" marR="5080" indent="-10795">
              <a:lnSpc>
                <a:spcPts val="3150"/>
              </a:lnSpc>
              <a:spcBef>
                <a:spcPts val="295"/>
              </a:spcBef>
            </a:pPr>
            <a:r>
              <a:rPr dirty="0" sz="2700" spc="175" i="1">
                <a:solidFill>
                  <a:srgbClr val="232323"/>
                </a:solidFill>
                <a:latin typeface="Georgia"/>
                <a:cs typeface="Georgia"/>
              </a:rPr>
              <a:t>Click </a:t>
            </a:r>
            <a:r>
              <a:rPr dirty="0" sz="2700" spc="-640" i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2700" spc="145" i="1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dirty="0" sz="2700" spc="190" i="1">
                <a:solidFill>
                  <a:srgbClr val="232323"/>
                </a:solidFill>
                <a:latin typeface="Georgia"/>
                <a:cs typeface="Georgia"/>
              </a:rPr>
              <a:t>h</a:t>
            </a:r>
            <a:r>
              <a:rPr dirty="0" sz="2700" spc="120" i="1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dirty="0" sz="2700" spc="210" i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dirty="0" sz="2700" spc="-40" i="1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718234"/>
            <a:ext cx="7620000" cy="3997325"/>
            <a:chOff x="0" y="1718234"/>
            <a:chExt cx="7620000" cy="3997325"/>
          </a:xfrm>
        </p:grpSpPr>
        <p:sp>
          <p:nvSpPr>
            <p:cNvPr id="6" name="object 6"/>
            <p:cNvSpPr/>
            <p:nvPr/>
          </p:nvSpPr>
          <p:spPr>
            <a:xfrm>
              <a:off x="0" y="1718246"/>
              <a:ext cx="7620000" cy="3997325"/>
            </a:xfrm>
            <a:custGeom>
              <a:avLst/>
              <a:gdLst/>
              <a:ahLst/>
              <a:cxnLst/>
              <a:rect l="l" t="t" r="r" b="b"/>
              <a:pathLst>
                <a:path w="7620000" h="3997325">
                  <a:moveTo>
                    <a:pt x="3734384" y="2006625"/>
                  </a:moveTo>
                  <a:lnTo>
                    <a:pt x="0" y="2006625"/>
                  </a:lnTo>
                  <a:lnTo>
                    <a:pt x="0" y="3996766"/>
                  </a:lnTo>
                  <a:lnTo>
                    <a:pt x="3734384" y="3996766"/>
                  </a:lnTo>
                  <a:lnTo>
                    <a:pt x="3734384" y="2006625"/>
                  </a:lnTo>
                  <a:close/>
                </a:path>
                <a:path w="7620000" h="3997325">
                  <a:moveTo>
                    <a:pt x="7619987" y="0"/>
                  </a:moveTo>
                  <a:lnTo>
                    <a:pt x="3735286" y="0"/>
                  </a:lnTo>
                  <a:lnTo>
                    <a:pt x="3735286" y="2019300"/>
                  </a:lnTo>
                  <a:lnTo>
                    <a:pt x="7619987" y="2019300"/>
                  </a:lnTo>
                  <a:lnTo>
                    <a:pt x="7619987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35585" y="3739747"/>
              <a:ext cx="3884929" cy="1975485"/>
            </a:xfrm>
            <a:custGeom>
              <a:avLst/>
              <a:gdLst/>
              <a:ahLst/>
              <a:cxnLst/>
              <a:rect l="l" t="t" r="r" b="b"/>
              <a:pathLst>
                <a:path w="3884929" h="1975485">
                  <a:moveTo>
                    <a:pt x="3884413" y="1975251"/>
                  </a:moveTo>
                  <a:lnTo>
                    <a:pt x="0" y="1975251"/>
                  </a:lnTo>
                  <a:lnTo>
                    <a:pt x="0" y="0"/>
                  </a:lnTo>
                  <a:lnTo>
                    <a:pt x="3884413" y="0"/>
                  </a:lnTo>
                  <a:lnTo>
                    <a:pt x="3884413" y="197525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160791" y="2320059"/>
            <a:ext cx="1350010" cy="83946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34620" marR="5080" indent="-122555">
              <a:lnSpc>
                <a:spcPts val="3150"/>
              </a:lnSpc>
              <a:spcBef>
                <a:spcPts val="295"/>
              </a:spcBef>
            </a:pPr>
            <a:r>
              <a:rPr dirty="0" sz="2700" spc="215" i="1">
                <a:solidFill>
                  <a:srgbClr val="D9D9D9"/>
                </a:solidFill>
                <a:latin typeface="Georgia"/>
                <a:cs typeface="Georgia"/>
              </a:rPr>
              <a:t>c</a:t>
            </a:r>
            <a:r>
              <a:rPr dirty="0" sz="2700" spc="100" i="1">
                <a:solidFill>
                  <a:srgbClr val="D9D9D9"/>
                </a:solidFill>
                <a:latin typeface="Georgia"/>
                <a:cs typeface="Georgia"/>
              </a:rPr>
              <a:t>a</a:t>
            </a:r>
            <a:r>
              <a:rPr dirty="0" sz="2700" spc="145" i="1">
                <a:solidFill>
                  <a:srgbClr val="D9D9D9"/>
                </a:solidFill>
                <a:latin typeface="Georgia"/>
                <a:cs typeface="Georgia"/>
              </a:rPr>
              <a:t>p</a:t>
            </a:r>
            <a:r>
              <a:rPr dirty="0" sz="2700" spc="210" i="1">
                <a:solidFill>
                  <a:srgbClr val="D9D9D9"/>
                </a:solidFill>
                <a:latin typeface="Georgia"/>
                <a:cs typeface="Georgia"/>
              </a:rPr>
              <a:t>t</a:t>
            </a:r>
            <a:r>
              <a:rPr dirty="0" sz="2700" spc="215" i="1">
                <a:solidFill>
                  <a:srgbClr val="D9D9D9"/>
                </a:solidFill>
                <a:latin typeface="Georgia"/>
                <a:cs typeface="Georgia"/>
              </a:rPr>
              <a:t>u</a:t>
            </a:r>
            <a:r>
              <a:rPr dirty="0" sz="2700" spc="145" i="1">
                <a:solidFill>
                  <a:srgbClr val="D9D9D9"/>
                </a:solidFill>
                <a:latin typeface="Georgia"/>
                <a:cs typeface="Georgia"/>
              </a:rPr>
              <a:t>r</a:t>
            </a:r>
            <a:r>
              <a:rPr dirty="0" sz="2700" spc="10" i="1">
                <a:solidFill>
                  <a:srgbClr val="D9D9D9"/>
                </a:solidFill>
                <a:latin typeface="Georgia"/>
                <a:cs typeface="Georgia"/>
              </a:rPr>
              <a:t>e  </a:t>
            </a:r>
            <a:r>
              <a:rPr dirty="0" sz="2700" spc="130" i="1">
                <a:solidFill>
                  <a:srgbClr val="D9D9D9"/>
                </a:solidFill>
                <a:latin typeface="Georgia"/>
                <a:cs typeface="Georgia"/>
              </a:rPr>
              <a:t>videos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997" y="4344376"/>
            <a:ext cx="1261745" cy="83946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74625" marR="5080" indent="-162560">
              <a:lnSpc>
                <a:spcPts val="3150"/>
              </a:lnSpc>
              <a:spcBef>
                <a:spcPts val="295"/>
              </a:spcBef>
            </a:pPr>
            <a:r>
              <a:rPr dirty="0" sz="2700" spc="180" i="1">
                <a:solidFill>
                  <a:srgbClr val="D9D9D9"/>
                </a:solidFill>
                <a:latin typeface="Georgia"/>
                <a:cs typeface="Georgia"/>
              </a:rPr>
              <a:t>S</a:t>
            </a:r>
            <a:r>
              <a:rPr dirty="0" sz="2700" spc="210" i="1">
                <a:solidFill>
                  <a:srgbClr val="D9D9D9"/>
                </a:solidFill>
                <a:latin typeface="Georgia"/>
                <a:cs typeface="Georgia"/>
              </a:rPr>
              <a:t>t</a:t>
            </a:r>
            <a:r>
              <a:rPr dirty="0" sz="2700" spc="145" i="1">
                <a:solidFill>
                  <a:srgbClr val="D9D9D9"/>
                </a:solidFill>
                <a:latin typeface="Georgia"/>
                <a:cs typeface="Georgia"/>
              </a:rPr>
              <a:t>r</a:t>
            </a:r>
            <a:r>
              <a:rPr dirty="0" sz="2700" spc="180" i="1">
                <a:solidFill>
                  <a:srgbClr val="D9D9D9"/>
                </a:solidFill>
                <a:latin typeface="Georgia"/>
                <a:cs typeface="Georgia"/>
              </a:rPr>
              <a:t>e</a:t>
            </a:r>
            <a:r>
              <a:rPr dirty="0" sz="2700" spc="100" i="1">
                <a:solidFill>
                  <a:srgbClr val="D9D9D9"/>
                </a:solidFill>
                <a:latin typeface="Georgia"/>
                <a:cs typeface="Georgia"/>
              </a:rPr>
              <a:t>a</a:t>
            </a:r>
            <a:r>
              <a:rPr dirty="0" sz="2700" i="1">
                <a:solidFill>
                  <a:srgbClr val="D9D9D9"/>
                </a:solidFill>
                <a:latin typeface="Georgia"/>
                <a:cs typeface="Georgia"/>
              </a:rPr>
              <a:t>m  </a:t>
            </a:r>
            <a:r>
              <a:rPr dirty="0" sz="2700" spc="125" i="1">
                <a:solidFill>
                  <a:srgbClr val="D9D9D9"/>
                </a:solidFill>
                <a:latin typeface="Georgia"/>
                <a:cs typeface="Georgia"/>
              </a:rPr>
              <a:t>video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2665" y="4140117"/>
            <a:ext cx="1750060" cy="12395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241300" marR="233679">
              <a:lnSpc>
                <a:spcPts val="3150"/>
              </a:lnSpc>
              <a:spcBef>
                <a:spcPts val="295"/>
              </a:spcBef>
            </a:pPr>
            <a:r>
              <a:rPr dirty="0" sz="2700" spc="245" i="1">
                <a:solidFill>
                  <a:srgbClr val="232323"/>
                </a:solidFill>
                <a:latin typeface="Georgia"/>
                <a:cs typeface="Georgia"/>
              </a:rPr>
              <a:t>G</a:t>
            </a:r>
            <a:r>
              <a:rPr dirty="0" sz="2700" spc="100" i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2700" spc="155" i="1">
                <a:solidFill>
                  <a:srgbClr val="232323"/>
                </a:solidFill>
                <a:latin typeface="Georgia"/>
                <a:cs typeface="Georgia"/>
              </a:rPr>
              <a:t>ll</a:t>
            </a:r>
            <a:r>
              <a:rPr dirty="0" sz="2700" spc="180" i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2700" spc="145" i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2700" spc="-75" i="1">
                <a:solidFill>
                  <a:srgbClr val="232323"/>
                </a:solidFill>
                <a:latin typeface="Georgia"/>
                <a:cs typeface="Georgia"/>
              </a:rPr>
              <a:t>y  </a:t>
            </a:r>
            <a:r>
              <a:rPr dirty="0" sz="2700" spc="95" i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endParaRPr sz="2700">
              <a:latin typeface="Georgia"/>
              <a:cs typeface="Georgia"/>
            </a:endParaRPr>
          </a:p>
          <a:p>
            <a:pPr algn="ctr">
              <a:lnSpc>
                <a:spcPts val="3060"/>
              </a:lnSpc>
            </a:pPr>
            <a:r>
              <a:rPr dirty="0" sz="2700" spc="114" i="1">
                <a:solidFill>
                  <a:srgbClr val="232323"/>
                </a:solidFill>
                <a:latin typeface="Georgia"/>
                <a:cs typeface="Georgia"/>
              </a:rPr>
              <a:t>Download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39371" y="459153"/>
            <a:ext cx="1942464" cy="7073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-990">
                <a:solidFill>
                  <a:srgbClr val="232323"/>
                </a:solidFill>
                <a:latin typeface="Trebuchet MS"/>
                <a:cs typeface="Trebuchet MS"/>
              </a:rPr>
              <a:t>F</a:t>
            </a:r>
            <a:r>
              <a:rPr dirty="0" sz="4450" spc="-894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dirty="0" sz="4450" spc="-570">
                <a:solidFill>
                  <a:srgbClr val="232323"/>
                </a:solidFill>
                <a:latin typeface="Trebuchet MS"/>
                <a:cs typeface="Trebuchet MS"/>
              </a:rPr>
              <a:t>E</a:t>
            </a:r>
            <a:r>
              <a:rPr dirty="0" sz="4450" spc="-509">
                <a:solidFill>
                  <a:srgbClr val="232323"/>
                </a:solidFill>
                <a:latin typeface="Trebuchet MS"/>
                <a:cs typeface="Trebuchet MS"/>
              </a:rPr>
              <a:t>A</a:t>
            </a:r>
            <a:r>
              <a:rPr dirty="0" sz="4450" spc="-730">
                <a:solidFill>
                  <a:srgbClr val="232323"/>
                </a:solidFill>
                <a:latin typeface="Trebuchet MS"/>
                <a:cs typeface="Trebuchet MS"/>
              </a:rPr>
              <a:t>T</a:t>
            </a:r>
            <a:r>
              <a:rPr dirty="0" sz="4450" spc="-805">
                <a:solidFill>
                  <a:srgbClr val="232323"/>
                </a:solidFill>
                <a:latin typeface="Trebuchet MS"/>
                <a:cs typeface="Trebuchet MS"/>
              </a:rPr>
              <a:t>U</a:t>
            </a:r>
            <a:r>
              <a:rPr dirty="0" sz="4450" spc="-535">
                <a:solidFill>
                  <a:srgbClr val="232323"/>
                </a:solidFill>
                <a:latin typeface="Trebuchet MS"/>
                <a:cs typeface="Trebuchet MS"/>
              </a:rPr>
              <a:t>R</a:t>
            </a:r>
            <a:r>
              <a:rPr dirty="0" sz="4450" spc="-570">
                <a:solidFill>
                  <a:srgbClr val="232323"/>
                </a:solidFill>
                <a:latin typeface="Trebuchet MS"/>
                <a:cs typeface="Trebuchet MS"/>
              </a:rPr>
              <a:t>E</a:t>
            </a:r>
            <a:r>
              <a:rPr dirty="0" sz="4450" spc="-610">
                <a:solidFill>
                  <a:srgbClr val="232323"/>
                </a:solidFill>
                <a:latin typeface="Trebuchet MS"/>
                <a:cs typeface="Trebuchet MS"/>
              </a:rPr>
              <a:t>S</a:t>
            </a:r>
            <a:endParaRPr sz="4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199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7619999" y="0"/>
                </a:lnTo>
                <a:lnTo>
                  <a:pt x="7619999" y="5714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22235" y="1925875"/>
            <a:ext cx="106553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495">
                <a:latin typeface="Tahoma"/>
                <a:cs typeface="Tahoma"/>
              </a:rPr>
              <a:t>H</a:t>
            </a:r>
            <a:r>
              <a:rPr dirty="0" sz="2750" spc="95">
                <a:latin typeface="Tahoma"/>
                <a:cs typeface="Tahoma"/>
              </a:rPr>
              <a:t>T</a:t>
            </a:r>
            <a:r>
              <a:rPr dirty="0" sz="2750" spc="585">
                <a:latin typeface="Tahoma"/>
                <a:cs typeface="Tahoma"/>
              </a:rPr>
              <a:t>M</a:t>
            </a:r>
            <a:r>
              <a:rPr dirty="0" sz="2750" spc="55">
                <a:latin typeface="Tahoma"/>
                <a:cs typeface="Tahoma"/>
              </a:rPr>
              <a:t>L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0232" y="3191639"/>
            <a:ext cx="74104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440">
                <a:latin typeface="Tahoma"/>
                <a:cs typeface="Tahoma"/>
              </a:rPr>
              <a:t>C</a:t>
            </a:r>
            <a:r>
              <a:rPr dirty="0" sz="2750" spc="315">
                <a:latin typeface="Tahoma"/>
                <a:cs typeface="Tahoma"/>
              </a:rPr>
              <a:t>S</a:t>
            </a:r>
            <a:r>
              <a:rPr dirty="0" sz="2750" spc="150">
                <a:latin typeface="Tahoma"/>
                <a:cs typeface="Tahoma"/>
              </a:rPr>
              <a:t>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4379" y="322294"/>
            <a:ext cx="421195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120" b="1">
                <a:solidFill>
                  <a:srgbClr val="000000"/>
                </a:solidFill>
                <a:latin typeface="Tahoma"/>
                <a:cs typeface="Tahoma"/>
              </a:rPr>
              <a:t>What</a:t>
            </a:r>
            <a:r>
              <a:rPr dirty="0" sz="4600" spc="-19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600" spc="100" b="1">
                <a:solidFill>
                  <a:srgbClr val="000000"/>
                </a:solidFill>
                <a:latin typeface="Tahoma"/>
                <a:cs typeface="Tahoma"/>
              </a:rPr>
              <a:t>we</a:t>
            </a:r>
            <a:r>
              <a:rPr dirty="0" sz="4600" spc="-19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600" spc="5" b="1">
                <a:solidFill>
                  <a:srgbClr val="000000"/>
                </a:solidFill>
                <a:latin typeface="Tahoma"/>
                <a:cs typeface="Tahoma"/>
              </a:rPr>
              <a:t>use?</a:t>
            </a:r>
            <a:endParaRPr sz="4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3410" y="1243182"/>
            <a:ext cx="1179195" cy="3782695"/>
          </a:xfrm>
          <a:prstGeom prst="rect">
            <a:avLst/>
          </a:prstGeom>
        </p:spPr>
        <p:txBody>
          <a:bodyPr wrap="square" lIns="0" tIns="276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dirty="0" sz="6500" spc="-430">
                <a:solidFill>
                  <a:srgbClr val="232323"/>
                </a:solidFill>
                <a:latin typeface="Trebuchet MS"/>
                <a:cs typeface="Trebuchet MS"/>
              </a:rPr>
              <a:t>2</a:t>
            </a:r>
            <a:r>
              <a:rPr dirty="0" sz="6500" spc="-1165">
                <a:solidFill>
                  <a:srgbClr val="232323"/>
                </a:solidFill>
                <a:latin typeface="Trebuchet MS"/>
                <a:cs typeface="Trebuchet MS"/>
              </a:rPr>
              <a:t>5</a:t>
            </a:r>
            <a:r>
              <a:rPr dirty="0" sz="6500" spc="-131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dirty="0" sz="6500" spc="-710">
                <a:solidFill>
                  <a:srgbClr val="232323"/>
                </a:solidFill>
                <a:latin typeface="Trebuchet MS"/>
                <a:cs typeface="Trebuchet MS"/>
              </a:rPr>
              <a:t>%</a:t>
            </a:r>
            <a:endParaRPr sz="65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2080"/>
              </a:spcBef>
            </a:pPr>
            <a:r>
              <a:rPr dirty="0" sz="6500" spc="-525">
                <a:latin typeface="Trebuchet MS"/>
                <a:cs typeface="Trebuchet MS"/>
              </a:rPr>
              <a:t>6</a:t>
            </a:r>
            <a:r>
              <a:rPr dirty="0" sz="6500" spc="-1100">
                <a:latin typeface="Trebuchet MS"/>
                <a:cs typeface="Trebuchet MS"/>
              </a:rPr>
              <a:t>0</a:t>
            </a:r>
            <a:r>
              <a:rPr dirty="0" sz="6500" spc="-1310">
                <a:latin typeface="Trebuchet MS"/>
                <a:cs typeface="Trebuchet MS"/>
              </a:rPr>
              <a:t> </a:t>
            </a:r>
            <a:r>
              <a:rPr dirty="0" sz="6500" spc="-710">
                <a:latin typeface="Trebuchet MS"/>
                <a:cs typeface="Trebuchet MS"/>
              </a:rPr>
              <a:t>%</a:t>
            </a:r>
            <a:endParaRPr sz="6500">
              <a:latin typeface="Trebuchet MS"/>
              <a:cs typeface="Trebuchet MS"/>
            </a:endParaRPr>
          </a:p>
          <a:p>
            <a:pPr marL="31115">
              <a:lnSpc>
                <a:spcPct val="100000"/>
              </a:lnSpc>
              <a:spcBef>
                <a:spcPts val="2020"/>
              </a:spcBef>
            </a:pPr>
            <a:r>
              <a:rPr dirty="0" sz="6500" spc="-1895">
                <a:latin typeface="Trebuchet MS"/>
                <a:cs typeface="Trebuchet MS"/>
              </a:rPr>
              <a:t>1</a:t>
            </a:r>
            <a:r>
              <a:rPr dirty="0" sz="6500" spc="-1305">
                <a:latin typeface="Trebuchet MS"/>
                <a:cs typeface="Trebuchet MS"/>
              </a:rPr>
              <a:t> </a:t>
            </a:r>
            <a:r>
              <a:rPr dirty="0" sz="6500" spc="-1165">
                <a:latin typeface="Trebuchet MS"/>
                <a:cs typeface="Trebuchet MS"/>
              </a:rPr>
              <a:t>5</a:t>
            </a:r>
            <a:r>
              <a:rPr dirty="0" sz="6500" spc="-1310">
                <a:latin typeface="Trebuchet MS"/>
                <a:cs typeface="Trebuchet MS"/>
              </a:rPr>
              <a:t> </a:t>
            </a:r>
            <a:r>
              <a:rPr dirty="0" sz="6500" spc="-710">
                <a:latin typeface="Trebuchet MS"/>
                <a:cs typeface="Trebuchet MS"/>
              </a:rPr>
              <a:t>%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5614" y="4439330"/>
            <a:ext cx="219392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300">
                <a:latin typeface="Tahoma"/>
                <a:cs typeface="Tahoma"/>
              </a:rPr>
              <a:t>JAVASCRIPT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199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7619999" y="0"/>
                </a:lnTo>
                <a:lnTo>
                  <a:pt x="7619999" y="5714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29070"/>
            <a:ext cx="7619999" cy="4162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5798" y="200026"/>
            <a:ext cx="25450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5" b="1">
                <a:solidFill>
                  <a:srgbClr val="000000"/>
                </a:solidFill>
                <a:latin typeface="Tahoma"/>
                <a:cs typeface="Tahoma"/>
              </a:rPr>
              <a:t>What</a:t>
            </a:r>
            <a:r>
              <a:rPr dirty="0" sz="2700" spc="-9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700" spc="-90" b="1">
                <a:solidFill>
                  <a:srgbClr val="000000"/>
                </a:solidFill>
                <a:latin typeface="Tahoma"/>
                <a:cs typeface="Tahoma"/>
              </a:rPr>
              <a:t>We</a:t>
            </a:r>
            <a:r>
              <a:rPr dirty="0" sz="2700" spc="-9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700" spc="-5" b="1">
                <a:solidFill>
                  <a:srgbClr val="000000"/>
                </a:solidFill>
                <a:latin typeface="Tahoma"/>
                <a:cs typeface="Tahoma"/>
              </a:rPr>
              <a:t>Done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5187"/>
            <a:ext cx="7619999" cy="4848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801"/>
            <a:ext cx="7619999" cy="4724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15"/>
              <a:t>t</a:t>
            </a:r>
            <a:r>
              <a:rPr dirty="0" spc="-2000"/>
              <a:t>h</a:t>
            </a:r>
            <a:r>
              <a:rPr dirty="0" spc="-2940"/>
              <a:t>a</a:t>
            </a:r>
            <a:r>
              <a:rPr dirty="0" spc="-3180"/>
              <a:t>n</a:t>
            </a:r>
            <a:r>
              <a:rPr dirty="0" spc="-1755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2434005" y="5167452"/>
                </a:moveTo>
                <a:lnTo>
                  <a:pt x="0" y="5167452"/>
                </a:lnTo>
                <a:lnTo>
                  <a:pt x="0" y="5715000"/>
                </a:lnTo>
                <a:lnTo>
                  <a:pt x="2434005" y="5715000"/>
                </a:lnTo>
                <a:lnTo>
                  <a:pt x="2434005" y="5167452"/>
                </a:lnTo>
                <a:close/>
              </a:path>
              <a:path w="7620000" h="5715000">
                <a:moveTo>
                  <a:pt x="7619987" y="0"/>
                </a:moveTo>
                <a:lnTo>
                  <a:pt x="6883578" y="0"/>
                </a:lnTo>
                <a:lnTo>
                  <a:pt x="6883578" y="1546745"/>
                </a:lnTo>
                <a:lnTo>
                  <a:pt x="7619987" y="1546745"/>
                </a:lnTo>
                <a:lnTo>
                  <a:pt x="7619987" y="0"/>
                </a:lnTo>
                <a:close/>
              </a:path>
            </a:pathLst>
          </a:custGeom>
          <a:solidFill>
            <a:srgbClr val="FFFFFF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46215" algn="l"/>
              </a:tabLst>
            </a:pPr>
            <a:r>
              <a:rPr dirty="0" spc="-5"/>
              <a:t> </a:t>
            </a:r>
            <a:r>
              <a:rPr dirty="0" spc="530"/>
              <a:t> </a:t>
            </a:r>
            <a:r>
              <a:rPr dirty="0" spc="-10"/>
              <a:t>YOU	</a:t>
            </a:r>
          </a:p>
          <a:p>
            <a:pPr marL="5885180">
              <a:lnSpc>
                <a:spcPct val="100000"/>
              </a:lnSpc>
              <a:spcBef>
                <a:spcPts val="3035"/>
              </a:spcBef>
            </a:pPr>
            <a:r>
              <a:rPr dirty="0" u="none" sz="1200" spc="120">
                <a:latin typeface="Trebuchet MS"/>
                <a:cs typeface="Trebuchet MS"/>
              </a:rPr>
              <a:t>2</a:t>
            </a:r>
            <a:r>
              <a:rPr dirty="0" u="none" sz="1200" spc="-160">
                <a:latin typeface="Trebuchet MS"/>
                <a:cs typeface="Trebuchet MS"/>
              </a:rPr>
              <a:t>1</a:t>
            </a:r>
            <a:r>
              <a:rPr dirty="0" u="none" sz="1200" spc="160">
                <a:latin typeface="Trebuchet MS"/>
                <a:cs typeface="Trebuchet MS"/>
              </a:rPr>
              <a:t>D</a:t>
            </a:r>
            <a:r>
              <a:rPr dirty="0" u="none" sz="1200" spc="290">
                <a:latin typeface="Trebuchet MS"/>
                <a:cs typeface="Trebuchet MS"/>
              </a:rPr>
              <a:t>C</a:t>
            </a:r>
            <a:r>
              <a:rPr dirty="0" u="none" sz="1200" spc="70">
                <a:latin typeface="Trebuchet MS"/>
                <a:cs typeface="Trebuchet MS"/>
              </a:rPr>
              <a:t>E</a:t>
            </a:r>
            <a:r>
              <a:rPr dirty="0" u="none" sz="1200" spc="220">
                <a:latin typeface="Trebuchet MS"/>
                <a:cs typeface="Trebuchet MS"/>
              </a:rPr>
              <a:t>0</a:t>
            </a:r>
            <a:r>
              <a:rPr dirty="0" u="none" sz="1200" spc="180">
                <a:latin typeface="Trebuchet MS"/>
                <a:cs typeface="Trebuchet MS"/>
              </a:rPr>
              <a:t>6</a:t>
            </a:r>
            <a:r>
              <a:rPr dirty="0" u="none" sz="1200" spc="22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  <a:p>
            <a:pPr marL="5896610">
              <a:lnSpc>
                <a:spcPct val="100000"/>
              </a:lnSpc>
              <a:spcBef>
                <a:spcPts val="195"/>
              </a:spcBef>
            </a:pPr>
            <a:r>
              <a:rPr dirty="0" u="none" sz="1200" spc="125">
                <a:latin typeface="Trebuchet MS"/>
                <a:cs typeface="Trebuchet MS"/>
              </a:rPr>
              <a:t>21DCE064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Vasu Nageshri</dc:creator>
  <cp:keywords>DAFKaIx060A,BAE2VIYqxSQ</cp:keywords>
  <dc:title>camera gallery</dc:title>
  <dcterms:created xsi:type="dcterms:W3CDTF">2022-08-26T12:25:05Z</dcterms:created>
  <dcterms:modified xsi:type="dcterms:W3CDTF">2022-08-26T12:25:05Z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2022-08-26T00:00:00Z</vt:filetime>
  </property>
  <property fmtid="{D5CDD505-2E9C-101B-9397-08002B2CF9AE}" pid="3" name="Creator">
    <vt:lpwstr>Canva</vt:lpwstr>
  </property>
  <property fmtid="{D5CDD505-2E9C-101B-9397-08002B2CF9AE}" pid="4" name="LastSaved">
    <vt:filetime>2022-08-26T00:00:00Z</vt:filetime>
  </property>
</Properties>
</file>