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00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429" y="1571665"/>
            <a:ext cx="4831139" cy="27190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8331" y="3989367"/>
            <a:ext cx="5029919" cy="5020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79820" y="4280189"/>
            <a:ext cx="4728857" cy="6080096"/>
            <a:chOff x="12179820" y="4280189"/>
            <a:chExt cx="4728857" cy="608009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9820" y="4280189"/>
              <a:ext cx="4728857" cy="6080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7440" y="2246335"/>
            <a:ext cx="10336146" cy="32418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287" y="6587849"/>
            <a:ext cx="900614" cy="5844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5858" y="6042992"/>
            <a:ext cx="12642939" cy="211265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613470"/>
            <a:ext cx="1470645" cy="3004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76763" y="613470"/>
            <a:ext cx="855178" cy="3004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29820" y="938229"/>
            <a:ext cx="2595435" cy="38189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9525" y="747276"/>
            <a:ext cx="1033711" cy="3004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4287" y="2691840"/>
            <a:ext cx="1579938" cy="5844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525" y="747276"/>
            <a:ext cx="1033711" cy="3004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52382" y="613470"/>
            <a:ext cx="379188" cy="3004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9820" y="938229"/>
            <a:ext cx="2762750" cy="30047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613470"/>
            <a:ext cx="832083" cy="3818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74592" y="2101208"/>
            <a:ext cx="14988745" cy="7272273"/>
            <a:chOff x="1674592" y="2101208"/>
            <a:chExt cx="14988745" cy="72722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4592" y="2101208"/>
              <a:ext cx="14988745" cy="7272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525" y="747276"/>
            <a:ext cx="1033711" cy="3004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51363" y="613470"/>
            <a:ext cx="376759" cy="3004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9820" y="938229"/>
            <a:ext cx="2762750" cy="30047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613470"/>
            <a:ext cx="832083" cy="3818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54346" y="2073926"/>
            <a:ext cx="15011538" cy="7357467"/>
            <a:chOff x="1654346" y="2073926"/>
            <a:chExt cx="15011538" cy="73574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4346" y="2073926"/>
              <a:ext cx="15011538" cy="73574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525" y="747276"/>
            <a:ext cx="1033711" cy="3004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52382" y="613470"/>
            <a:ext cx="379188" cy="3004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9820" y="938229"/>
            <a:ext cx="2762750" cy="30047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613470"/>
            <a:ext cx="832083" cy="3818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05188" y="2271626"/>
            <a:ext cx="9675339" cy="6747497"/>
            <a:chOff x="4305188" y="2271626"/>
            <a:chExt cx="9675339" cy="67474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5188" y="2271626"/>
              <a:ext cx="9675339" cy="6747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27556" y="3525569"/>
            <a:ext cx="4469741" cy="4281824"/>
            <a:chOff x="12227556" y="3525569"/>
            <a:chExt cx="4469741" cy="42818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7556" y="3525569"/>
              <a:ext cx="4469741" cy="42818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5449" y="6110020"/>
            <a:ext cx="7916978" cy="3266873"/>
            <a:chOff x="6545449" y="6110020"/>
            <a:chExt cx="7916978" cy="3266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5449" y="6110020"/>
              <a:ext cx="7916978" cy="326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525" y="747276"/>
            <a:ext cx="1033711" cy="3004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382" y="613470"/>
            <a:ext cx="379188" cy="30047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29820" y="938229"/>
            <a:ext cx="1599369" cy="3818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29820" y="613470"/>
            <a:ext cx="832083" cy="3818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275" y="4423177"/>
            <a:ext cx="5925090" cy="6171429"/>
            <a:chOff x="99275" y="4423177"/>
            <a:chExt cx="5925090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275" y="4423177"/>
              <a:ext cx="5925090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59806" y="1875984"/>
            <a:ext cx="7916978" cy="3266873"/>
            <a:chOff x="3759806" y="1875984"/>
            <a:chExt cx="7916978" cy="326687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59806" y="1875984"/>
              <a:ext cx="7916978" cy="326687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76038" y="2181725"/>
            <a:ext cx="7179015" cy="237433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77132" y="4212121"/>
            <a:ext cx="1364335" cy="6723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17533" y="2588628"/>
            <a:ext cx="1440592" cy="69140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67953" y="6784558"/>
            <a:ext cx="7307214" cy="2432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2023-05-26T07:22:29Z</dcterms:created>
  <dcterms:modified xsi:type="dcterms:W3CDTF">2023-05-26T07:22:29Z</dcterms:modified>
</cp:coreProperties>
</file>