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Professional Breakdown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"Data Professional Breakdown Dashboard" is a visual representation of data gathered from surveys or other sources, analyzing various aspects of </a:t>
            </a:r>
            <a:r>
              <a:rPr lang="en-US"/>
              <a:t>data </a:t>
            </a:r>
            <a:r>
              <a:rPr lang="en-US" smtClean="0"/>
              <a:t>professional’s </a:t>
            </a:r>
            <a:r>
              <a:rPr lang="en-US" dirty="0"/>
              <a:t>experiences, such as demographics, </a:t>
            </a:r>
            <a:r>
              <a:rPr lang="en-US"/>
              <a:t>work </a:t>
            </a:r>
            <a:r>
              <a:rPr lang="en-US" smtClean="0"/>
              <a:t>satisfaction </a:t>
            </a:r>
            <a:r>
              <a:rPr lang="en-US" dirty="0"/>
              <a:t>and career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53592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Power BI – upload data file: Get data.</a:t>
            </a:r>
          </a:p>
          <a:p>
            <a:r>
              <a:rPr lang="en-US" dirty="0" smtClean="0"/>
              <a:t>Perform ETL.</a:t>
            </a:r>
          </a:p>
          <a:p>
            <a:r>
              <a:rPr lang="en-US" dirty="0" smtClean="0"/>
              <a:t>Create dashboard.</a:t>
            </a:r>
          </a:p>
        </p:txBody>
      </p:sp>
    </p:spTree>
    <p:extLst>
      <p:ext uri="{BB962C8B-B14F-4D97-AF65-F5344CB8AC3E}">
        <p14:creationId xmlns:p14="http://schemas.microsoft.com/office/powerpoint/2010/main" val="7508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empty and unnecessary columns.</a:t>
            </a:r>
          </a:p>
          <a:p>
            <a:r>
              <a:rPr lang="en-US" dirty="0" smtClean="0"/>
              <a:t>For columns like job title, job industry, country and favorite programming language: split the others option by using split column using delimiters.</a:t>
            </a:r>
          </a:p>
          <a:p>
            <a:r>
              <a:rPr lang="en-US" dirty="0" smtClean="0"/>
              <a:t>This will remove the multiple options in others to simply others for easier analysis.</a:t>
            </a:r>
          </a:p>
          <a:p>
            <a:r>
              <a:rPr lang="en-US" dirty="0" smtClean="0"/>
              <a:t>Delete the columns with options of others as we will not use them for analysis.</a:t>
            </a:r>
          </a:p>
          <a:p>
            <a:r>
              <a:rPr lang="en-US" dirty="0" smtClean="0"/>
              <a:t>For the column current yearly salary, the salary bracket is given. For analysis we will take the average salary for simplifying analysis.</a:t>
            </a:r>
          </a:p>
          <a:p>
            <a:r>
              <a:rPr lang="en-US" dirty="0" smtClean="0"/>
              <a:t>Create a duplicate column for current yearly salary.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9948"/>
            <a:ext cx="8946541" cy="5808452"/>
          </a:xfrm>
        </p:spPr>
        <p:txBody>
          <a:bodyPr/>
          <a:lstStyle/>
          <a:p>
            <a:r>
              <a:rPr lang="en-US" dirty="0" smtClean="0"/>
              <a:t>Split the duplicate column using split column: digit to non digit.</a:t>
            </a:r>
          </a:p>
          <a:p>
            <a:r>
              <a:rPr lang="en-US" dirty="0" smtClean="0"/>
              <a:t>Delete the column with only k as value.</a:t>
            </a:r>
          </a:p>
          <a:p>
            <a:r>
              <a:rPr lang="en-US" dirty="0" smtClean="0"/>
              <a:t>For column with k and – remove them using replace value.</a:t>
            </a:r>
          </a:p>
          <a:p>
            <a:r>
              <a:rPr lang="en-US" dirty="0" smtClean="0"/>
              <a:t>The option for + replace it with 225.</a:t>
            </a:r>
          </a:p>
          <a:p>
            <a:r>
              <a:rPr lang="en-US" dirty="0" smtClean="0"/>
              <a:t>Change the data type as whole number for both the columns.</a:t>
            </a:r>
          </a:p>
          <a:p>
            <a:r>
              <a:rPr lang="en-US" dirty="0" smtClean="0"/>
              <a:t>Add a column as average salary using custom column.</a:t>
            </a:r>
          </a:p>
          <a:p>
            <a:r>
              <a:rPr lang="en-US" dirty="0" smtClean="0"/>
              <a:t>Remove the </a:t>
            </a:r>
            <a:r>
              <a:rPr lang="en-US" dirty="0" err="1" smtClean="0"/>
              <a:t>splitted</a:t>
            </a:r>
            <a:r>
              <a:rPr lang="en-US" dirty="0" smtClean="0"/>
              <a:t> columns for current yearly salary and reorder the average salary column.</a:t>
            </a:r>
          </a:p>
          <a:p>
            <a:r>
              <a:rPr lang="en-US" dirty="0" smtClean="0"/>
              <a:t>Check and change the data types for the columns.</a:t>
            </a:r>
          </a:p>
          <a:p>
            <a:r>
              <a:rPr lang="en-US" dirty="0" smtClean="0"/>
              <a:t>Close and apply the transformations in power query editor.</a:t>
            </a:r>
          </a:p>
        </p:txBody>
      </p:sp>
    </p:spTree>
    <p:extLst>
      <p:ext uri="{BB962C8B-B14F-4D97-AF65-F5344CB8AC3E}">
        <p14:creationId xmlns:p14="http://schemas.microsoft.com/office/powerpoint/2010/main" val="36885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87" y="1549502"/>
            <a:ext cx="9765102" cy="49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266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Data Professional Breakdown Survey</vt:lpstr>
      <vt:lpstr>Introduction</vt:lpstr>
      <vt:lpstr>Methodology</vt:lpstr>
      <vt:lpstr>Transforming Data</vt:lpstr>
      <vt:lpstr>PowerPoint Presentation</vt:lpstr>
      <vt:lpstr>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Professional Breakdown Survey</dc:title>
  <dc:creator>ASUS</dc:creator>
  <cp:lastModifiedBy>ASUS</cp:lastModifiedBy>
  <cp:revision>7</cp:revision>
  <dcterms:created xsi:type="dcterms:W3CDTF">2025-07-22T09:37:21Z</dcterms:created>
  <dcterms:modified xsi:type="dcterms:W3CDTF">2025-08-05T09:57:23Z</dcterms:modified>
</cp:coreProperties>
</file>