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oveall/clicks-conversion-track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Ad Campaign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Microsoft Excel and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Ad Campaign is a series of planned actions on social media platforms to achieve specific business goals.</a:t>
            </a:r>
          </a:p>
          <a:p>
            <a:r>
              <a:rPr lang="en-US" dirty="0"/>
              <a:t>A social media ad campaign dashboard is a centralized tool that provides a visual overview of key performance indicators (KPIs) for your social media advertising efforts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Through this project we will understand and create a dashboard using Microsoft excel and power bi.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project we are </a:t>
            </a:r>
            <a:r>
              <a:rPr lang="en-US" dirty="0"/>
              <a:t>using </a:t>
            </a:r>
            <a:r>
              <a:rPr lang="en-US" dirty="0" smtClean="0"/>
              <a:t>the dataset from the </a:t>
            </a:r>
            <a:r>
              <a:rPr lang="en-US" dirty="0" err="1"/>
              <a:t>Kaggle</a:t>
            </a:r>
            <a:r>
              <a:rPr lang="en-US" dirty="0"/>
              <a:t> data set Sales Conversion Optimization by </a:t>
            </a:r>
            <a:r>
              <a:rPr lang="en-US" dirty="0" smtClean="0"/>
              <a:t>GOKAGGLERS.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www.kaggle.com/datasets/loveall/clicks-conversion-tracking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dataset comprises of </a:t>
            </a:r>
            <a:r>
              <a:rPr lang="en-US" dirty="0"/>
              <a:t>1143 entries and 11 columns.</a:t>
            </a:r>
          </a:p>
        </p:txBody>
      </p:sp>
    </p:spTree>
    <p:extLst>
      <p:ext uri="{BB962C8B-B14F-4D97-AF65-F5344CB8AC3E}">
        <p14:creationId xmlns:p14="http://schemas.microsoft.com/office/powerpoint/2010/main" val="191973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 and analysis: Microsoft Excel</a:t>
            </a:r>
          </a:p>
          <a:p>
            <a:endParaRPr lang="en-US" dirty="0"/>
          </a:p>
          <a:p>
            <a:r>
              <a:rPr lang="en-US" dirty="0" smtClean="0"/>
              <a:t>Data visualization: Microsoft Power BI</a:t>
            </a:r>
          </a:p>
        </p:txBody>
      </p:sp>
    </p:spTree>
    <p:extLst>
      <p:ext uri="{BB962C8B-B14F-4D97-AF65-F5344CB8AC3E}">
        <p14:creationId xmlns:p14="http://schemas.microsoft.com/office/powerpoint/2010/main" val="400867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cleaning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studying the data it is observed that </a:t>
            </a:r>
            <a:r>
              <a:rPr lang="en-US" dirty="0"/>
              <a:t>there </a:t>
            </a:r>
            <a:r>
              <a:rPr lang="en-US" dirty="0" smtClean="0"/>
              <a:t>are </a:t>
            </a:r>
            <a:r>
              <a:rPr lang="en-US" dirty="0"/>
              <a:t>no null or invalid type </a:t>
            </a:r>
            <a:r>
              <a:rPr lang="en-US" dirty="0" smtClean="0"/>
              <a:t>values.</a:t>
            </a:r>
          </a:p>
          <a:p>
            <a:r>
              <a:rPr lang="en-US" dirty="0" smtClean="0"/>
              <a:t>But some entries have error, </a:t>
            </a:r>
            <a:r>
              <a:rPr lang="en-US" dirty="0" err="1" smtClean="0"/>
              <a:t>i.e</a:t>
            </a:r>
            <a:r>
              <a:rPr lang="en-US" dirty="0" smtClean="0"/>
              <a:t> column “Clicks” have value 0 whereas column “</a:t>
            </a:r>
            <a:r>
              <a:rPr lang="en-US" dirty="0" err="1" smtClean="0"/>
              <a:t>Total_Conversion</a:t>
            </a:r>
            <a:r>
              <a:rPr lang="en-US" dirty="0" smtClean="0"/>
              <a:t>” comprises of non zero value.</a:t>
            </a:r>
          </a:p>
          <a:p>
            <a:r>
              <a:rPr lang="en-US" dirty="0" smtClean="0"/>
              <a:t>An ad cannot have positive conversions without a click so remove these entries.</a:t>
            </a:r>
          </a:p>
          <a:p>
            <a:r>
              <a:rPr lang="en-US" dirty="0" smtClean="0"/>
              <a:t>The working dataset </a:t>
            </a:r>
            <a:r>
              <a:rPr lang="en-US" dirty="0"/>
              <a:t>consist </a:t>
            </a:r>
            <a:r>
              <a:rPr lang="en-US" dirty="0" smtClean="0"/>
              <a:t>of </a:t>
            </a:r>
            <a:r>
              <a:rPr lang="en-US" dirty="0"/>
              <a:t>939 entries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16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69343"/>
            <a:ext cx="8915400" cy="5341879"/>
          </a:xfrm>
        </p:spPr>
        <p:txBody>
          <a:bodyPr/>
          <a:lstStyle/>
          <a:p>
            <a:r>
              <a:rPr lang="en-US" dirty="0" smtClean="0"/>
              <a:t>Now we will create few KPIs columns for analysis in Microsoft excel:</a:t>
            </a:r>
          </a:p>
          <a:p>
            <a:r>
              <a:rPr lang="en-US" b="1" dirty="0" smtClean="0"/>
              <a:t>Conversion Rate: </a:t>
            </a:r>
            <a:r>
              <a:rPr lang="en-US" dirty="0" err="1" smtClean="0"/>
              <a:t>iferror</a:t>
            </a:r>
            <a:r>
              <a:rPr lang="en-US" dirty="0" smtClean="0"/>
              <a:t>(</a:t>
            </a:r>
            <a:r>
              <a:rPr lang="en-US" dirty="0" err="1" smtClean="0"/>
              <a:t>Approved_conversion</a:t>
            </a:r>
            <a:r>
              <a:rPr lang="en-US" dirty="0" smtClean="0"/>
              <a:t>/Total_conversion,0)</a:t>
            </a:r>
            <a:endParaRPr lang="en-US" b="1" dirty="0" smtClean="0"/>
          </a:p>
          <a:p>
            <a:r>
              <a:rPr lang="en-US" b="1" dirty="0" smtClean="0"/>
              <a:t>CPM </a:t>
            </a:r>
            <a:r>
              <a:rPr lang="en-US" b="1" dirty="0"/>
              <a:t>(Cost Per Mille or Cost Per Thousand Impressions</a:t>
            </a:r>
            <a:r>
              <a:rPr lang="en-US" b="1" dirty="0" smtClean="0"/>
              <a:t>):</a:t>
            </a:r>
            <a:r>
              <a:rPr lang="en-US" dirty="0" smtClean="0"/>
              <a:t> Spent/(Impressions/1000)</a:t>
            </a:r>
            <a:endParaRPr lang="en-US" b="1" dirty="0" smtClean="0"/>
          </a:p>
          <a:p>
            <a:r>
              <a:rPr lang="en-US" b="1" dirty="0" smtClean="0"/>
              <a:t>CPC</a:t>
            </a:r>
            <a:r>
              <a:rPr lang="en-US" b="1" dirty="0"/>
              <a:t> </a:t>
            </a:r>
            <a:r>
              <a:rPr lang="en-US" b="1" dirty="0" smtClean="0"/>
              <a:t>(Cost </a:t>
            </a:r>
            <a:r>
              <a:rPr lang="en-US" b="1" dirty="0"/>
              <a:t>per </a:t>
            </a:r>
            <a:r>
              <a:rPr lang="en-US" b="1" dirty="0" smtClean="0"/>
              <a:t>click)</a:t>
            </a:r>
            <a:r>
              <a:rPr lang="en-US" dirty="0" smtClean="0"/>
              <a:t>: </a:t>
            </a:r>
            <a:r>
              <a:rPr lang="en-US" dirty="0" err="1" smtClean="0"/>
              <a:t>iferror</a:t>
            </a:r>
            <a:r>
              <a:rPr lang="en-US" dirty="0" smtClean="0"/>
              <a:t>(spent/clicks,0)</a:t>
            </a:r>
          </a:p>
          <a:p>
            <a:r>
              <a:rPr lang="en-US" b="1" dirty="0" smtClean="0"/>
              <a:t>CTR</a:t>
            </a:r>
            <a:r>
              <a:rPr lang="en-US" b="1" dirty="0"/>
              <a:t> </a:t>
            </a:r>
            <a:r>
              <a:rPr lang="en-US" b="1" dirty="0" smtClean="0"/>
              <a:t>(Click-through rate)</a:t>
            </a:r>
            <a:r>
              <a:rPr lang="en-US" dirty="0" smtClean="0"/>
              <a:t>: clicks/impressions</a:t>
            </a:r>
          </a:p>
          <a:p>
            <a:r>
              <a:rPr lang="en-US" b="1" dirty="0"/>
              <a:t>CPA (Cost per Acquisition/Action</a:t>
            </a:r>
            <a:r>
              <a:rPr lang="en-US" b="1" dirty="0" smtClean="0"/>
              <a:t>)</a:t>
            </a:r>
            <a:r>
              <a:rPr lang="en-US" dirty="0" smtClean="0"/>
              <a:t>: </a:t>
            </a:r>
            <a:r>
              <a:rPr lang="en-US" dirty="0" err="1" smtClean="0"/>
              <a:t>iferror</a:t>
            </a:r>
            <a:r>
              <a:rPr lang="en-US" dirty="0" smtClean="0"/>
              <a:t>(spent/Approved_conversion,0)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5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Microsoft Power BI: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 Data – upload Excel 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Perform ETL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Start creating visualizations: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71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26222"/>
            <a:ext cx="4313237" cy="377762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126222"/>
            <a:ext cx="4313238" cy="3777622"/>
          </a:xfrm>
        </p:spPr>
      </p:pic>
    </p:spTree>
    <p:extLst>
      <p:ext uri="{BB962C8B-B14F-4D97-AF65-F5344CB8AC3E}">
        <p14:creationId xmlns:p14="http://schemas.microsoft.com/office/powerpoint/2010/main" val="37500842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271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Social Media Ad Campaign</vt:lpstr>
      <vt:lpstr>Introduction</vt:lpstr>
      <vt:lpstr>Dataset</vt:lpstr>
      <vt:lpstr>Methodology</vt:lpstr>
      <vt:lpstr>Data cleaning and analysis</vt:lpstr>
      <vt:lpstr>PowerPoint Presentation</vt:lpstr>
      <vt:lpstr>Data visualization</vt:lpstr>
      <vt:lpstr>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Ad Campaign</dc:title>
  <dc:creator>ASUS</dc:creator>
  <cp:lastModifiedBy>ASUS</cp:lastModifiedBy>
  <cp:revision>11</cp:revision>
  <dcterms:created xsi:type="dcterms:W3CDTF">2025-07-20T09:58:05Z</dcterms:created>
  <dcterms:modified xsi:type="dcterms:W3CDTF">2025-07-20T11:37:53Z</dcterms:modified>
</cp:coreProperties>
</file>