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Blinkit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dashboard is created to show the comprehensive analysis of </a:t>
            </a:r>
            <a:r>
              <a:rPr lang="en-US" dirty="0" err="1" smtClean="0"/>
              <a:t>blinkit</a:t>
            </a:r>
            <a:r>
              <a:rPr lang="en-US" dirty="0" smtClean="0"/>
              <a:t> sales performance, customer satisfaction and inventory distribution to identify key insights and opportunities for optimization using various KPIs and visualizations in Power BI.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 BI – upload the data – Get data.</a:t>
            </a:r>
          </a:p>
          <a:p>
            <a:r>
              <a:rPr lang="en-US" dirty="0" smtClean="0"/>
              <a:t>Perform ETL.</a:t>
            </a:r>
          </a:p>
          <a:p>
            <a:r>
              <a:rPr lang="en-US" dirty="0" smtClean="0"/>
              <a:t>Create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7983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values as lf, low fat and </a:t>
            </a:r>
            <a:r>
              <a:rPr lang="en-US" dirty="0" err="1" smtClean="0"/>
              <a:t>reg</a:t>
            </a:r>
            <a:r>
              <a:rPr lang="en-US" dirty="0" smtClean="0"/>
              <a:t> to Low Fat and Regular in column item fat content.</a:t>
            </a:r>
          </a:p>
          <a:p>
            <a:r>
              <a:rPr lang="en-US" dirty="0" smtClean="0"/>
              <a:t>Check column quality for each column.</a:t>
            </a:r>
          </a:p>
          <a:p>
            <a:r>
              <a:rPr lang="en-US" dirty="0" smtClean="0"/>
              <a:t>Close and apply the transformations in power query editor.</a:t>
            </a:r>
          </a:p>
        </p:txBody>
      </p:sp>
    </p:spTree>
    <p:extLst>
      <p:ext uri="{BB962C8B-B14F-4D97-AF65-F5344CB8AC3E}">
        <p14:creationId xmlns:p14="http://schemas.microsoft.com/office/powerpoint/2010/main" val="18904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measure as: </a:t>
            </a:r>
          </a:p>
          <a:p>
            <a:pPr lvl="2"/>
            <a:r>
              <a:rPr lang="en-US" dirty="0" smtClean="0"/>
              <a:t>Total sales: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Average sales: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No. of items: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Average rating: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3" y="2835125"/>
            <a:ext cx="458152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43" y="3852867"/>
            <a:ext cx="4495800" cy="418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43" y="4536265"/>
            <a:ext cx="435292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43" y="5395104"/>
            <a:ext cx="4505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8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parameter in fields as metrics.</a:t>
            </a:r>
          </a:p>
          <a:p>
            <a:r>
              <a:rPr lang="en-US" dirty="0" smtClean="0"/>
              <a:t>Add the fields:</a:t>
            </a:r>
          </a:p>
          <a:p>
            <a:pPr lvl="2"/>
            <a:r>
              <a:rPr lang="en-US" dirty="0" smtClean="0"/>
              <a:t>Total sales</a:t>
            </a:r>
          </a:p>
          <a:p>
            <a:pPr lvl="2"/>
            <a:r>
              <a:rPr lang="en-US" dirty="0" err="1" smtClean="0"/>
              <a:t>Avg</a:t>
            </a:r>
            <a:r>
              <a:rPr lang="en-US" dirty="0" smtClean="0"/>
              <a:t> sales</a:t>
            </a:r>
          </a:p>
          <a:p>
            <a:pPr lvl="2"/>
            <a:r>
              <a:rPr lang="en-US" dirty="0" smtClean="0"/>
              <a:t>No of items</a:t>
            </a:r>
          </a:p>
          <a:p>
            <a:pPr lvl="2"/>
            <a:r>
              <a:rPr lang="en-US" dirty="0" err="1" smtClean="0"/>
              <a:t>Avg</a:t>
            </a:r>
            <a:r>
              <a:rPr lang="en-US" dirty="0" smtClean="0"/>
              <a:t>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6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7" y="1930400"/>
            <a:ext cx="7556739" cy="45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146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Blinkit </vt:lpstr>
      <vt:lpstr>Introduction</vt:lpstr>
      <vt:lpstr>Methodology</vt:lpstr>
      <vt:lpstr>Transform Data</vt:lpstr>
      <vt:lpstr>DAX Operations</vt:lpstr>
      <vt:lpstr>Parameter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</dc:title>
  <dc:creator>ASUS</dc:creator>
  <cp:lastModifiedBy>ASUS</cp:lastModifiedBy>
  <cp:revision>6</cp:revision>
  <dcterms:created xsi:type="dcterms:W3CDTF">2025-07-22T11:30:59Z</dcterms:created>
  <dcterms:modified xsi:type="dcterms:W3CDTF">2025-07-22T12:17:20Z</dcterms:modified>
</cp:coreProperties>
</file>