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2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Tooltip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new page as drilldown.</a:t>
            </a:r>
          </a:p>
          <a:p>
            <a:r>
              <a:rPr lang="en-US" dirty="0" smtClean="0"/>
              <a:t>Create the charts in tooltip type view.</a:t>
            </a:r>
          </a:p>
          <a:p>
            <a:r>
              <a:rPr lang="en-US" dirty="0" smtClean="0"/>
              <a:t>Go to summary page, select the chart and go to format visual and enable the tooltip as drilldown.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09" y="4045789"/>
            <a:ext cx="2255927" cy="2638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11" y="4045789"/>
            <a:ext cx="4689789" cy="26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7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2" y="2603500"/>
            <a:ext cx="5307551" cy="341629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3630" y="2603500"/>
            <a:ext cx="5186484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9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dashboard is for healthcare data for the patient waiting list.</a:t>
            </a:r>
          </a:p>
          <a:p>
            <a:r>
              <a:rPr lang="en-US" dirty="0" smtClean="0"/>
              <a:t>Project goal:</a:t>
            </a:r>
          </a:p>
          <a:p>
            <a:pPr lvl="2"/>
            <a:r>
              <a:rPr lang="en-US" dirty="0" smtClean="0"/>
              <a:t>Track current status for patient waiting list.</a:t>
            </a:r>
          </a:p>
          <a:p>
            <a:pPr lvl="2"/>
            <a:r>
              <a:rPr lang="en-US" dirty="0" smtClean="0"/>
              <a:t>Analyze historical monthly trend for waiting list.</a:t>
            </a:r>
          </a:p>
          <a:p>
            <a:pPr lvl="2"/>
            <a:r>
              <a:rPr lang="en-US" dirty="0" smtClean="0"/>
              <a:t>Detailed specialty level and age profile </a:t>
            </a:r>
            <a:r>
              <a:rPr lang="en-US" smtClean="0"/>
              <a:t>analysis.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007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Power BI – load the data – get data.</a:t>
            </a:r>
          </a:p>
          <a:p>
            <a:r>
              <a:rPr lang="en-US" dirty="0" smtClean="0"/>
              <a:t>Use folder connection to import the data.</a:t>
            </a:r>
          </a:p>
          <a:p>
            <a:r>
              <a:rPr lang="en-US" dirty="0" smtClean="0"/>
              <a:t>Perform ETL.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179"/>
          </a:xfrm>
        </p:spPr>
        <p:txBody>
          <a:bodyPr/>
          <a:lstStyle/>
          <a:p>
            <a:r>
              <a:rPr lang="en-US" dirty="0" smtClean="0"/>
              <a:t>Check the data type of the columns.</a:t>
            </a:r>
          </a:p>
          <a:p>
            <a:r>
              <a:rPr lang="en-US" dirty="0" smtClean="0"/>
              <a:t>Append the inpatient and outpatient data.</a:t>
            </a:r>
          </a:p>
          <a:p>
            <a:r>
              <a:rPr lang="en-US" dirty="0" smtClean="0"/>
              <a:t>For appending check for all the column headers as they should be same for both the tables.</a:t>
            </a:r>
          </a:p>
          <a:p>
            <a:r>
              <a:rPr lang="en-US" dirty="0" smtClean="0"/>
              <a:t>Rename the column with difference in column name.</a:t>
            </a:r>
          </a:p>
          <a:p>
            <a:r>
              <a:rPr lang="en-US" dirty="0" smtClean="0"/>
              <a:t>Create the column </a:t>
            </a:r>
            <a:r>
              <a:rPr lang="en-US" dirty="0" err="1" smtClean="0"/>
              <a:t>case_type</a:t>
            </a:r>
            <a:r>
              <a:rPr lang="en-US" dirty="0" smtClean="0"/>
              <a:t> in outpatient table which is not available by using add custom column.</a:t>
            </a:r>
          </a:p>
          <a:p>
            <a:r>
              <a:rPr lang="en-US" dirty="0" smtClean="0"/>
              <a:t>Now append the tables as append query as new.</a:t>
            </a:r>
          </a:p>
          <a:p>
            <a:r>
              <a:rPr lang="en-US" dirty="0" smtClean="0"/>
              <a:t>Remove the duplicate and blank values in age profile and time bands.</a:t>
            </a:r>
          </a:p>
          <a:p>
            <a:r>
              <a:rPr lang="en-US" dirty="0" smtClean="0"/>
              <a:t>Close and apply the transformations in power query editor.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3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Hide the inpatient and outpatient data for modeling view.</a:t>
            </a:r>
          </a:p>
          <a:p>
            <a:r>
              <a:rPr lang="en-US" dirty="0" smtClean="0"/>
              <a:t>Load the mapping table into Power BI for specialties.</a:t>
            </a:r>
          </a:p>
          <a:p>
            <a:r>
              <a:rPr lang="en-US" dirty="0" smtClean="0"/>
              <a:t>Perform the ETL.</a:t>
            </a:r>
          </a:p>
          <a:p>
            <a:r>
              <a:rPr lang="en-US" dirty="0" smtClean="0"/>
              <a:t>Create relation between mapping table and all data using specialty name as primary key.</a:t>
            </a:r>
          </a:p>
        </p:txBody>
      </p:sp>
    </p:spTree>
    <p:extLst>
      <p:ext uri="{BB962C8B-B14F-4D97-AF65-F5344CB8AC3E}">
        <p14:creationId xmlns:p14="http://schemas.microsoft.com/office/powerpoint/2010/main" val="54649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measure:</a:t>
            </a:r>
          </a:p>
          <a:p>
            <a:pPr lvl="2"/>
            <a:r>
              <a:rPr lang="en-US" dirty="0" smtClean="0"/>
              <a:t>Latest month wait list: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PY latest month wait list: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86" y="3359150"/>
            <a:ext cx="524827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186" y="4753505"/>
            <a:ext cx="62103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1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as Calculation method. This will help to toggle between average and median waiting list.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1551"/>
          <a:stretch/>
        </p:blipFill>
        <p:spPr>
          <a:xfrm>
            <a:off x="2694857" y="3365110"/>
            <a:ext cx="5353050" cy="29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1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DAX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measures as:</a:t>
            </a:r>
          </a:p>
          <a:p>
            <a:pPr lvl="2"/>
            <a:r>
              <a:rPr lang="en-US" dirty="0" smtClean="0"/>
              <a:t>Average waiting list:</a:t>
            </a:r>
          </a:p>
          <a:p>
            <a:pPr marL="914400" lvl="2" indent="0">
              <a:buNone/>
            </a:pP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Median waiting list:</a:t>
            </a:r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Avg</a:t>
            </a:r>
            <a:r>
              <a:rPr lang="en-US" dirty="0" smtClean="0"/>
              <a:t>/Med wait list: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302" y="3290259"/>
            <a:ext cx="4543425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02" y="4065260"/>
            <a:ext cx="4162425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02" y="4773586"/>
            <a:ext cx="4191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DAX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new measure:</a:t>
            </a:r>
          </a:p>
          <a:p>
            <a:pPr lvl="2"/>
            <a:r>
              <a:rPr lang="en-US" dirty="0" smtClean="0"/>
              <a:t>No data left: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No data right: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05" y="3388113"/>
            <a:ext cx="10076103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5" y="4508694"/>
            <a:ext cx="10076103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86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315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Healthcare</vt:lpstr>
      <vt:lpstr>Introduction</vt:lpstr>
      <vt:lpstr>Methodology</vt:lpstr>
      <vt:lpstr>Transform Data</vt:lpstr>
      <vt:lpstr>Modelling tab</vt:lpstr>
      <vt:lpstr>DAX Operations</vt:lpstr>
      <vt:lpstr>Create new table</vt:lpstr>
      <vt:lpstr>DAX Operation</vt:lpstr>
      <vt:lpstr>DAX Operation</vt:lpstr>
      <vt:lpstr>Custom Tooltip chart</vt:lpstr>
      <vt:lpstr>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</dc:title>
  <dc:creator>ASUS</dc:creator>
  <cp:lastModifiedBy>ASUS</cp:lastModifiedBy>
  <cp:revision>9</cp:revision>
  <dcterms:created xsi:type="dcterms:W3CDTF">2025-07-23T09:40:25Z</dcterms:created>
  <dcterms:modified xsi:type="dcterms:W3CDTF">2025-07-24T10:39:23Z</dcterms:modified>
</cp:coreProperties>
</file>