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2" r:id="rId8"/>
    <p:sldId id="263" r:id="rId9"/>
    <p:sldId id="27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0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B00C863-E6BC-4E6F-8A2A-6CF1EFCCAF7B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34D46732-4E79-4BCA-BEDA-40259394713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Mannat</a:t>
            </a:r>
            <a:r>
              <a:rPr lang="en-GB" dirty="0" smtClean="0"/>
              <a:t> </a:t>
            </a:r>
            <a:r>
              <a:rPr lang="en-GB" dirty="0" err="1" smtClean="0"/>
              <a:t>Sandhu</a:t>
            </a: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Hiring Process </a:t>
            </a:r>
            <a:r>
              <a:rPr lang="en-GB" b="1" dirty="0" smtClean="0"/>
              <a:t>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32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47320"/>
          </a:xfrm>
        </p:spPr>
        <p:txBody>
          <a:bodyPr/>
          <a:lstStyle/>
          <a:p>
            <a:r>
              <a:rPr lang="en-GB" dirty="0" smtClean="0"/>
              <a:t>Results using pivot table.</a:t>
            </a:r>
          </a:p>
          <a:p>
            <a:endParaRPr lang="en-GB" dirty="0"/>
          </a:p>
        </p:txBody>
      </p:sp>
      <p:pic>
        <p:nvPicPr>
          <p:cNvPr id="6146" name="Picture 2" descr="C:\Users\amanat sandhu\Desktop\mannat\project 4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1484784"/>
            <a:ext cx="837203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43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 are obtained using </a:t>
            </a:r>
            <a:r>
              <a:rPr lang="en-GB" dirty="0" err="1" smtClean="0"/>
              <a:t>countifs</a:t>
            </a:r>
            <a:r>
              <a:rPr lang="en-GB" dirty="0" smtClean="0"/>
              <a:t> function.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Class Intervals:</a:t>
            </a:r>
            <a:endParaRPr lang="en-GB" dirty="0"/>
          </a:p>
        </p:txBody>
      </p:sp>
      <p:pic>
        <p:nvPicPr>
          <p:cNvPr id="7170" name="Picture 2" descr="C:\Users\amanat sandhu\Desktop\mannat\project 4\answer3.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1"/>
          <a:stretch/>
        </p:blipFill>
        <p:spPr bwMode="auto">
          <a:xfrm>
            <a:off x="827584" y="2060848"/>
            <a:ext cx="7560840" cy="144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amanat sandhu\Desktop\mannat\project 4\answer3.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7" b="26108"/>
          <a:stretch/>
        </p:blipFill>
        <p:spPr bwMode="auto">
          <a:xfrm>
            <a:off x="827584" y="3584424"/>
            <a:ext cx="7560840" cy="3096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76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5312"/>
          </a:xfrm>
        </p:spPr>
        <p:txBody>
          <a:bodyPr/>
          <a:lstStyle/>
          <a:p>
            <a:r>
              <a:rPr lang="en-GB" dirty="0" smtClean="0"/>
              <a:t>Results using pivot tables.</a:t>
            </a:r>
          </a:p>
          <a:p>
            <a:endParaRPr lang="en-GB" dirty="0"/>
          </a:p>
        </p:txBody>
      </p:sp>
      <p:pic>
        <p:nvPicPr>
          <p:cNvPr id="8195" name="Picture 3" descr="C:\Users\amanat sandhu\Desktop\mannat\project 4\a3.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13864"/>
            <a:ext cx="8104759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73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 are obtained using </a:t>
            </a:r>
            <a:r>
              <a:rPr lang="en-GB" dirty="0" err="1" smtClean="0"/>
              <a:t>countifs</a:t>
            </a:r>
            <a:r>
              <a:rPr lang="en-GB" dirty="0" smtClean="0"/>
              <a:t> and percentage functions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Charts and Plots:</a:t>
            </a:r>
            <a:endParaRPr lang="en-GB" dirty="0"/>
          </a:p>
        </p:txBody>
      </p:sp>
      <p:pic>
        <p:nvPicPr>
          <p:cNvPr id="9218" name="Picture 2" descr="C:\Users\amanat sandhu\Desktop\mannat\project 4\answer4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60" y="2636912"/>
            <a:ext cx="82089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3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manat sandhu\Desktop\mannat\project 4\answer4.2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87"/>
          <a:stretch/>
        </p:blipFill>
        <p:spPr bwMode="auto">
          <a:xfrm>
            <a:off x="467544" y="260648"/>
            <a:ext cx="806489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C:\Users\amanat sandhu\Desktop\mannat\project 4\answer4.3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4"/>
          <a:stretch/>
        </p:blipFill>
        <p:spPr bwMode="auto">
          <a:xfrm>
            <a:off x="467544" y="3789040"/>
            <a:ext cx="809917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0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47320"/>
          </a:xfrm>
        </p:spPr>
        <p:txBody>
          <a:bodyPr/>
          <a:lstStyle/>
          <a:p>
            <a:r>
              <a:rPr lang="en-GB" dirty="0" smtClean="0"/>
              <a:t>Using pivot tables.</a:t>
            </a:r>
          </a:p>
          <a:p>
            <a:endParaRPr lang="en-GB" dirty="0"/>
          </a:p>
        </p:txBody>
      </p:sp>
      <p:pic>
        <p:nvPicPr>
          <p:cNvPr id="11266" name="Picture 2" descr="C:\Users\amanat sandhu\Desktop\mannat\project 4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8459296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6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Results are obtained using </a:t>
            </a:r>
            <a:r>
              <a:rPr lang="en-GB" dirty="0" err="1" smtClean="0"/>
              <a:t>countifs</a:t>
            </a:r>
            <a:r>
              <a:rPr lang="en-GB" dirty="0" smtClean="0"/>
              <a:t> function.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Charts:</a:t>
            </a:r>
            <a:endParaRPr lang="en-GB" dirty="0"/>
          </a:p>
        </p:txBody>
      </p:sp>
      <p:pic>
        <p:nvPicPr>
          <p:cNvPr id="1026" name="Picture 2" descr="C:\Users\amanat sandhu\Desktop\mannat\project 4\answer5.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65"/>
          <a:stretch/>
        </p:blipFill>
        <p:spPr bwMode="auto">
          <a:xfrm>
            <a:off x="721288" y="2060848"/>
            <a:ext cx="7667136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manat sandhu\Desktop\mannat\project 4\answer5.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45"/>
          <a:stretch/>
        </p:blipFill>
        <p:spPr bwMode="auto">
          <a:xfrm>
            <a:off x="741864" y="4149080"/>
            <a:ext cx="7657984" cy="256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62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5312"/>
          </a:xfrm>
        </p:spPr>
        <p:txBody>
          <a:bodyPr/>
          <a:lstStyle/>
          <a:p>
            <a:r>
              <a:rPr lang="en-GB" dirty="0" smtClean="0"/>
              <a:t>Pivot tables results.</a:t>
            </a:r>
          </a:p>
          <a:p>
            <a:endParaRPr lang="en-GB" dirty="0"/>
          </a:p>
        </p:txBody>
      </p:sp>
      <p:pic>
        <p:nvPicPr>
          <p:cNvPr id="2050" name="Picture 2" descr="C:\Users\amanat sandhu\Desktop\mannat\project 4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1628800"/>
            <a:ext cx="7740650" cy="460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916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outputs are achieved using excel functions and formulas and pivot tables. The graphs and charts are obtained using pivot as well as excel.</a:t>
            </a:r>
          </a:p>
          <a:p>
            <a:r>
              <a:rPr lang="en-GB" dirty="0" smtClean="0"/>
              <a:t>Through the result we understand the hiring process, count of people hired, average salary provided and proportion of employees working in various departments and tiers.</a:t>
            </a:r>
          </a:p>
          <a:p>
            <a:r>
              <a:rPr lang="en-GB" dirty="0" smtClean="0"/>
              <a:t>It also revealed the salary limits and differences in upper and lower salaries.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172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47320"/>
          </a:xfrm>
        </p:spPr>
        <p:txBody>
          <a:bodyPr/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r>
              <a:rPr lang="en-GB" sz="8000" dirty="0" smtClean="0"/>
              <a:t>		Thank You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15096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Hiring process is the fundamental and the most important function of a company</a:t>
            </a:r>
            <a:r>
              <a:rPr lang="en-GB" dirty="0" smtClean="0"/>
              <a:t>.</a:t>
            </a:r>
          </a:p>
          <a:p>
            <a:r>
              <a:rPr lang="en-GB" dirty="0"/>
              <a:t>Trends such as- number of rejections, number of interviews, types of jobs, vacancies etc. are important for a company to analyse before hiring </a:t>
            </a:r>
            <a:r>
              <a:rPr lang="en-GB" dirty="0" smtClean="0"/>
              <a:t>fresher’s </a:t>
            </a:r>
            <a:r>
              <a:rPr lang="en-GB" dirty="0"/>
              <a:t>or any other individual</a:t>
            </a:r>
            <a:r>
              <a:rPr lang="en-GB" dirty="0" smtClean="0"/>
              <a:t>.</a:t>
            </a:r>
          </a:p>
          <a:p>
            <a:r>
              <a:rPr lang="en-GB" dirty="0"/>
              <a:t>Being a Data Analyst, your job is to go through these trends and draw insights out of it for hiring department to work upon.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115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While working on this assignment, </a:t>
            </a:r>
            <a:r>
              <a:rPr lang="en-GB" dirty="0" err="1" smtClean="0"/>
              <a:t>microsoft</a:t>
            </a:r>
            <a:r>
              <a:rPr lang="en-GB" dirty="0" smtClean="0"/>
              <a:t> office is used.</a:t>
            </a:r>
          </a:p>
          <a:p>
            <a:r>
              <a:rPr lang="en-GB" dirty="0" smtClean="0"/>
              <a:t>Microsoft excel is used of performing operations.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Microsoft PowerPoint is used for result presentation.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Tech Stack used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859272"/>
            <a:ext cx="1872208" cy="1323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732951"/>
            <a:ext cx="1872208" cy="156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Download the provided dataset.</a:t>
            </a:r>
          </a:p>
          <a:p>
            <a:r>
              <a:rPr lang="en-GB" dirty="0" smtClean="0"/>
              <a:t>Understand the </a:t>
            </a:r>
            <a:r>
              <a:rPr lang="en-GB" dirty="0"/>
              <a:t>data columns and data </a:t>
            </a:r>
          </a:p>
          <a:p>
            <a:r>
              <a:rPr lang="en-GB" dirty="0" smtClean="0"/>
              <a:t>Check </a:t>
            </a:r>
            <a:r>
              <a:rPr lang="en-GB" dirty="0"/>
              <a:t>for missing data </a:t>
            </a:r>
            <a:r>
              <a:rPr lang="en-GB" dirty="0" smtClean="0"/>
              <a:t>and outliers.</a:t>
            </a:r>
            <a:endParaRPr lang="en-GB" dirty="0"/>
          </a:p>
          <a:p>
            <a:r>
              <a:rPr lang="en-GB" dirty="0" smtClean="0"/>
              <a:t>Removing </a:t>
            </a:r>
            <a:r>
              <a:rPr lang="en-GB" dirty="0"/>
              <a:t>outliers</a:t>
            </a:r>
          </a:p>
          <a:p>
            <a:r>
              <a:rPr lang="en-GB" dirty="0" smtClean="0"/>
              <a:t>Understand the questions provided along the data.</a:t>
            </a:r>
          </a:p>
          <a:p>
            <a:r>
              <a:rPr lang="en-GB" dirty="0" smtClean="0"/>
              <a:t>Start to perform analysis on data using excel functions and pivot tables.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b="1" dirty="0" smtClean="0"/>
          </a:p>
          <a:p>
            <a:r>
              <a:rPr lang="en-GB" b="1" dirty="0" smtClean="0"/>
              <a:t>Hiring:</a:t>
            </a:r>
            <a:r>
              <a:rPr lang="en-GB" dirty="0" smtClean="0"/>
              <a:t> How </a:t>
            </a:r>
            <a:r>
              <a:rPr lang="en-GB" dirty="0"/>
              <a:t>many males and females are Hired ? </a:t>
            </a:r>
          </a:p>
          <a:p>
            <a:r>
              <a:rPr lang="en-GB" b="1" dirty="0"/>
              <a:t>Average </a:t>
            </a:r>
            <a:r>
              <a:rPr lang="en-GB" b="1" dirty="0" smtClean="0"/>
              <a:t>Salary:</a:t>
            </a:r>
            <a:r>
              <a:rPr lang="en-GB" dirty="0" smtClean="0"/>
              <a:t> What </a:t>
            </a:r>
            <a:r>
              <a:rPr lang="en-GB" dirty="0"/>
              <a:t>is the average salary offered in this company ? </a:t>
            </a:r>
          </a:p>
          <a:p>
            <a:r>
              <a:rPr lang="en-GB" b="1" dirty="0"/>
              <a:t>Class </a:t>
            </a:r>
            <a:r>
              <a:rPr lang="en-GB" b="1" dirty="0" smtClean="0"/>
              <a:t>Intervals:</a:t>
            </a:r>
            <a:r>
              <a:rPr lang="en-GB" dirty="0" smtClean="0"/>
              <a:t> Draw </a:t>
            </a:r>
            <a:r>
              <a:rPr lang="en-GB" dirty="0"/>
              <a:t>the class intervals for salary in the company ?</a:t>
            </a:r>
          </a:p>
          <a:p>
            <a:r>
              <a:rPr lang="en-GB" b="1" dirty="0"/>
              <a:t>Charts and </a:t>
            </a:r>
            <a:r>
              <a:rPr lang="en-GB" b="1" dirty="0" smtClean="0"/>
              <a:t>Plots: </a:t>
            </a:r>
            <a:r>
              <a:rPr lang="en-GB" dirty="0" smtClean="0"/>
              <a:t>Draw </a:t>
            </a:r>
            <a:r>
              <a:rPr lang="en-GB" dirty="0"/>
              <a:t>graph to show proportion of people working in </a:t>
            </a:r>
            <a:r>
              <a:rPr lang="en-GB" dirty="0" smtClean="0"/>
              <a:t>different </a:t>
            </a:r>
            <a:r>
              <a:rPr lang="en-GB" dirty="0"/>
              <a:t>department </a:t>
            </a:r>
            <a:r>
              <a:rPr lang="en-GB" dirty="0" smtClean="0"/>
              <a:t>?</a:t>
            </a:r>
          </a:p>
          <a:p>
            <a:r>
              <a:rPr lang="en-GB" b="1" dirty="0" smtClean="0"/>
              <a:t>Charts: </a:t>
            </a:r>
            <a:r>
              <a:rPr lang="en-GB" dirty="0" smtClean="0"/>
              <a:t>Represent </a:t>
            </a:r>
            <a:r>
              <a:rPr lang="en-GB" dirty="0"/>
              <a:t>different post tiers using chart/graph? 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10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of males and females hired is searched using </a:t>
            </a:r>
            <a:r>
              <a:rPr lang="en-GB" dirty="0" err="1" smtClean="0"/>
              <a:t>countifs</a:t>
            </a:r>
            <a:r>
              <a:rPr lang="en-GB" dirty="0" smtClean="0"/>
              <a:t> function and chart is formed from results.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Hiring:</a:t>
            </a:r>
            <a:endParaRPr lang="en-GB" dirty="0"/>
          </a:p>
        </p:txBody>
      </p:sp>
      <p:pic>
        <p:nvPicPr>
          <p:cNvPr id="3074" name="Picture 2" descr="C:\Users\amanat sandhu\Desktop\mannat\project 4\answer1.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04"/>
          <a:stretch/>
        </p:blipFill>
        <p:spPr bwMode="auto">
          <a:xfrm>
            <a:off x="827584" y="2492896"/>
            <a:ext cx="7128792" cy="10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manat sandhu\Desktop\mannat\project 4\answer1.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3"/>
          <a:stretch/>
        </p:blipFill>
        <p:spPr bwMode="auto">
          <a:xfrm>
            <a:off x="827584" y="3717031"/>
            <a:ext cx="7128792" cy="110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amanat sandhu\Desktop\mannat\project 4\answer1.3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6" b="70521"/>
          <a:stretch/>
        </p:blipFill>
        <p:spPr bwMode="auto">
          <a:xfrm>
            <a:off x="827584" y="5000751"/>
            <a:ext cx="7128792" cy="137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5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475312"/>
          </a:xfrm>
        </p:spPr>
        <p:txBody>
          <a:bodyPr/>
          <a:lstStyle/>
          <a:p>
            <a:r>
              <a:rPr lang="en-GB" dirty="0" smtClean="0"/>
              <a:t>No of males and females hired is found using pivot table.</a:t>
            </a:r>
          </a:p>
          <a:p>
            <a:endParaRPr lang="en-GB" dirty="0"/>
          </a:p>
        </p:txBody>
      </p:sp>
      <p:pic>
        <p:nvPicPr>
          <p:cNvPr id="2050" name="Picture 2" descr="C:\Users\amanat sandhu\Desktop\mannat\project 4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7622802" cy="457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8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Total average salary and department wise average salary is obtained using average and </a:t>
            </a:r>
            <a:r>
              <a:rPr lang="en-GB" dirty="0" err="1" smtClean="0"/>
              <a:t>averageif</a:t>
            </a:r>
            <a:r>
              <a:rPr lang="en-GB" dirty="0" smtClean="0"/>
              <a:t> functions respectively.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Average Salary:</a:t>
            </a:r>
            <a:endParaRPr lang="en-GB" dirty="0"/>
          </a:p>
        </p:txBody>
      </p:sp>
      <p:pic>
        <p:nvPicPr>
          <p:cNvPr id="4098" name="Picture 2" descr="C:\Users\amanat sandhu\Desktop\mannat\project 4\answer2.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8139633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126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manat sandhu\Desktop\mannat\project 4\answer2.1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7"/>
          <a:stretch/>
        </p:blipFill>
        <p:spPr bwMode="auto">
          <a:xfrm>
            <a:off x="467544" y="548680"/>
            <a:ext cx="8229600" cy="240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56992"/>
            <a:ext cx="8218373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5333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129</TotalTime>
  <Words>386</Words>
  <Application>Microsoft Office PowerPoint</Application>
  <PresentationFormat>On-screen Show (4:3)</PresentationFormat>
  <Paragraphs>53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Hiring Process Analytics</vt:lpstr>
      <vt:lpstr>Introduction</vt:lpstr>
      <vt:lpstr>Tech Stack used</vt:lpstr>
      <vt:lpstr>Approach</vt:lpstr>
      <vt:lpstr>Questions</vt:lpstr>
      <vt:lpstr>Hiring:</vt:lpstr>
      <vt:lpstr>PowerPoint Presentation</vt:lpstr>
      <vt:lpstr>Average Salary:</vt:lpstr>
      <vt:lpstr>PowerPoint Presentation</vt:lpstr>
      <vt:lpstr>PowerPoint Presentation</vt:lpstr>
      <vt:lpstr>Class Intervals:</vt:lpstr>
      <vt:lpstr>PowerPoint Presentation</vt:lpstr>
      <vt:lpstr>Charts and Plots:</vt:lpstr>
      <vt:lpstr>PowerPoint Presentation</vt:lpstr>
      <vt:lpstr>PowerPoint Presentation</vt:lpstr>
      <vt:lpstr>Charts: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Hiring Process Analytics</dc:title>
  <dc:creator>amanat sandhu</dc:creator>
  <cp:lastModifiedBy>amanat sandhu</cp:lastModifiedBy>
  <cp:revision>18</cp:revision>
  <dcterms:created xsi:type="dcterms:W3CDTF">2023-07-17T07:55:08Z</dcterms:created>
  <dcterms:modified xsi:type="dcterms:W3CDTF">2023-07-17T10:31:58Z</dcterms:modified>
</cp:coreProperties>
</file>