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Inventory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Microsoft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8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column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Stocks Table add a new column:</a:t>
            </a:r>
          </a:p>
          <a:p>
            <a:pPr lvl="3"/>
            <a:r>
              <a:rPr lang="en-US" b="1" dirty="0" smtClean="0"/>
              <a:t>Average weekly demand: </a:t>
            </a:r>
          </a:p>
          <a:p>
            <a:pPr lvl="3"/>
            <a:endParaRPr lang="en-US" b="1" dirty="0" smtClean="0"/>
          </a:p>
          <a:p>
            <a:pPr lvl="3"/>
            <a:endParaRPr lang="en-US" b="1" dirty="0"/>
          </a:p>
          <a:p>
            <a:pPr lvl="3"/>
            <a:endParaRPr lang="en-US" b="1" dirty="0" smtClean="0"/>
          </a:p>
          <a:p>
            <a:pPr lvl="3"/>
            <a:endParaRPr lang="en-US" b="1" dirty="0"/>
          </a:p>
          <a:p>
            <a:pPr lvl="3"/>
            <a:endParaRPr lang="en-US" b="1" dirty="0" smtClean="0"/>
          </a:p>
          <a:p>
            <a:pPr lvl="3"/>
            <a:r>
              <a:rPr lang="en-US" b="1" dirty="0" smtClean="0"/>
              <a:t>STD DEV of weekly demand: </a:t>
            </a:r>
            <a:r>
              <a:rPr lang="en-US" dirty="0" smtClean="0"/>
              <a:t>Generates standard deviation of weekly demand for SKU id’s.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67" y="3021402"/>
            <a:ext cx="5048250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67" y="4662415"/>
            <a:ext cx="5153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1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85004"/>
            <a:ext cx="9720071" cy="5524356"/>
          </a:xfrm>
        </p:spPr>
        <p:txBody>
          <a:bodyPr/>
          <a:lstStyle/>
          <a:p>
            <a:pPr lvl="2"/>
            <a:r>
              <a:rPr lang="en-US" b="1" dirty="0" smtClean="0"/>
              <a:t>Coefficient of variation: </a:t>
            </a:r>
            <a:r>
              <a:rPr lang="en-US" dirty="0" smtClean="0"/>
              <a:t>Generated CV for each SKU Id.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310896" lvl="2" indent="0">
              <a:buNone/>
            </a:pPr>
            <a:r>
              <a:rPr lang="en-US" dirty="0" smtClean="0"/>
              <a:t>CV is classified as: Smaller Value – under X category</a:t>
            </a:r>
          </a:p>
          <a:p>
            <a:pPr marL="310896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In between Value – under Y category</a:t>
            </a:r>
          </a:p>
          <a:p>
            <a:pPr marL="310896" lvl="2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Higher Value – under Z category</a:t>
            </a:r>
          </a:p>
          <a:p>
            <a:pPr lvl="2"/>
            <a:r>
              <a:rPr lang="en-US" b="1" dirty="0" smtClean="0"/>
              <a:t>CV Rank: </a:t>
            </a:r>
            <a:r>
              <a:rPr lang="en-US" dirty="0" smtClean="0"/>
              <a:t>It represents the rank of Coefficient of Variation.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b="1" dirty="0" smtClean="0"/>
              <a:t>XYZ ?: </a:t>
            </a:r>
            <a:r>
              <a:rPr lang="en-US" dirty="0" smtClean="0"/>
              <a:t>Categorize the items based on their demand and certainty.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marL="310896" lvl="2" indent="0">
              <a:buNone/>
            </a:pPr>
            <a:r>
              <a:rPr lang="en-US" dirty="0" smtClean="0"/>
              <a:t>This shows the XYZ classification of each SKU Id.</a:t>
            </a:r>
          </a:p>
          <a:p>
            <a:pPr marL="310896" lvl="2" indent="0">
              <a:buNone/>
            </a:pPr>
            <a:r>
              <a:rPr lang="en-US" dirty="0" smtClean="0"/>
              <a:t>Now we have current stock quantity but we want to represent the value as well for current stock quantity.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6" y="1241934"/>
            <a:ext cx="9613600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6" y="3062108"/>
            <a:ext cx="7200900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476" y="4116058"/>
            <a:ext cx="76295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93630"/>
            <a:ext cx="9720071" cy="5515730"/>
          </a:xfrm>
        </p:spPr>
        <p:txBody>
          <a:bodyPr/>
          <a:lstStyle/>
          <a:p>
            <a:pPr lvl="2"/>
            <a:r>
              <a:rPr lang="en-US" b="1" dirty="0" smtClean="0"/>
              <a:t>Value in WH: </a:t>
            </a:r>
            <a:r>
              <a:rPr lang="en-US" dirty="0" smtClean="0"/>
              <a:t>Represents the value in warehouse of current stock quantity.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Create a measure in Stocks Table:</a:t>
            </a:r>
          </a:p>
          <a:p>
            <a:pPr lvl="2"/>
            <a:r>
              <a:rPr lang="en-US" b="1" dirty="0" smtClean="0"/>
              <a:t>Inventory Turnover Ratio: </a:t>
            </a:r>
            <a:r>
              <a:rPr lang="en-US" dirty="0" smtClean="0"/>
              <a:t>Represents how efficient is inventory or warehouse management.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Create a new column in Stocks Table:</a:t>
            </a:r>
          </a:p>
          <a:p>
            <a:pPr lvl="2"/>
            <a:r>
              <a:rPr lang="en-US" b="1" dirty="0" smtClean="0"/>
              <a:t>Peak Weekly Demand: </a:t>
            </a:r>
            <a:r>
              <a:rPr lang="en-US" dirty="0" smtClean="0"/>
              <a:t>Represents peak weekly demand for each SKU Id for safety stocks.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b="1" dirty="0" smtClean="0"/>
              <a:t>Safety stocks: </a:t>
            </a:r>
          </a:p>
          <a:p>
            <a:pPr lvl="2"/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753" y="1231510"/>
            <a:ext cx="53816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753" y="2490966"/>
            <a:ext cx="6562725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753" y="4019909"/>
            <a:ext cx="49149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128" y="5956935"/>
            <a:ext cx="10198838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7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59125"/>
            <a:ext cx="9720071" cy="5550235"/>
          </a:xfrm>
        </p:spPr>
        <p:txBody>
          <a:bodyPr/>
          <a:lstStyle/>
          <a:p>
            <a:pPr lvl="3"/>
            <a:r>
              <a:rPr lang="en-US" b="1" dirty="0" smtClean="0"/>
              <a:t>Re-order Point: </a:t>
            </a:r>
            <a:r>
              <a:rPr lang="en-US" dirty="0" smtClean="0"/>
              <a:t>Depends on safety stocks.</a:t>
            </a:r>
          </a:p>
          <a:p>
            <a:pPr lvl="3"/>
            <a:endParaRPr lang="en-US" b="1" dirty="0" smtClean="0"/>
          </a:p>
          <a:p>
            <a:pPr lvl="3"/>
            <a:endParaRPr lang="en-US" b="1" dirty="0"/>
          </a:p>
          <a:p>
            <a:pPr lvl="3"/>
            <a:r>
              <a:rPr lang="en-US" b="1" dirty="0" smtClean="0"/>
              <a:t>Is ordering required: </a:t>
            </a:r>
            <a:r>
              <a:rPr lang="en-US" dirty="0" smtClean="0"/>
              <a:t>When the current stock value is less than re-order point.</a:t>
            </a:r>
          </a:p>
          <a:p>
            <a:pPr lvl="3"/>
            <a:endParaRPr lang="en-US" b="1" dirty="0" smtClean="0"/>
          </a:p>
          <a:p>
            <a:pPr lvl="3"/>
            <a:endParaRPr lang="en-US" b="1" dirty="0"/>
          </a:p>
          <a:p>
            <a:pPr lvl="3"/>
            <a:r>
              <a:rPr lang="en-US" b="1" dirty="0" smtClean="0"/>
              <a:t>Stock Status: </a:t>
            </a:r>
            <a:r>
              <a:rPr lang="en-US" dirty="0" smtClean="0"/>
              <a:t>Categorizes the current stock quantity as in stock or out of stock.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r>
              <a:rPr lang="en-US" dirty="0" smtClean="0"/>
              <a:t>Create a measure in Stocks Table:</a:t>
            </a:r>
          </a:p>
          <a:p>
            <a:pPr lvl="2"/>
            <a:r>
              <a:rPr lang="en-US" b="1" dirty="0" smtClean="0"/>
              <a:t>SKU to re-order:</a:t>
            </a:r>
          </a:p>
          <a:p>
            <a:pPr lvl="2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861" y="1107776"/>
            <a:ext cx="86677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861" y="1919557"/>
            <a:ext cx="723900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861" y="2712288"/>
            <a:ext cx="7429500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861" y="4766544"/>
            <a:ext cx="40481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49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9720072" cy="43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7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Inventory </a:t>
            </a:r>
            <a:r>
              <a:rPr lang="en-US" dirty="0"/>
              <a:t>Management is the process of overseeing a company's stock, encompassing the acquisition, storage, tracking, and distribution of goods, whether raw materials, work-in-progress, or finished products.</a:t>
            </a:r>
            <a:endParaRPr lang="en-US" dirty="0" smtClean="0"/>
          </a:p>
          <a:p>
            <a:r>
              <a:rPr lang="en-US" dirty="0" smtClean="0"/>
              <a:t>Inventory Management dashboard is useful </a:t>
            </a:r>
            <a:r>
              <a:rPr lang="en-US" dirty="0"/>
              <a:t>for Warehouse/ In-plant Inventory Managers to effectively control the Inventory levels and also maintain the Service </a:t>
            </a:r>
            <a:r>
              <a:rPr lang="en-US" dirty="0" smtClean="0"/>
              <a:t>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components of inventory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ABC Classification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XYZ Classification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Inventory Turnover Ratio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Safety Stock Levels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Estimation of Reorder Levels and Safety stock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Calculation of Average weekly demands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Stock Status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Forecasting for the next time </a:t>
            </a:r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3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Power BI – Upload Excel file – Get data</a:t>
            </a:r>
          </a:p>
          <a:p>
            <a:r>
              <a:rPr lang="en-US" dirty="0" smtClean="0"/>
              <a:t>Perform ETL</a:t>
            </a:r>
          </a:p>
          <a:p>
            <a:r>
              <a:rPr lang="en-US" dirty="0" smtClean="0"/>
              <a:t>Perform </a:t>
            </a:r>
            <a:r>
              <a:rPr lang="en-US" dirty="0" err="1" smtClean="0"/>
              <a:t>Dax</a:t>
            </a:r>
            <a:r>
              <a:rPr lang="en-US" dirty="0" smtClean="0"/>
              <a:t> Operations</a:t>
            </a:r>
          </a:p>
          <a:p>
            <a:r>
              <a:rPr lang="en-US" dirty="0" smtClean="0"/>
              <a:t>Create visualizations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0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DaX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Stocks Table , add new column:</a:t>
            </a:r>
          </a:p>
          <a:p>
            <a:pPr lvl="3"/>
            <a:r>
              <a:rPr lang="en-US" b="1" dirty="0" smtClean="0"/>
              <a:t>Annual Sale Quantity: </a:t>
            </a:r>
            <a:r>
              <a:rPr lang="en-US" dirty="0" smtClean="0"/>
              <a:t>This represents annual sales for last 1 year.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r>
              <a:rPr lang="en-US" b="1" dirty="0" smtClean="0"/>
              <a:t>Annual Revenue: </a:t>
            </a:r>
            <a:r>
              <a:rPr lang="en-US" dirty="0" smtClean="0"/>
              <a:t>This represents annual revenue.</a:t>
            </a:r>
          </a:p>
          <a:p>
            <a:pPr lvl="3"/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33" y="3036498"/>
            <a:ext cx="5203525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33" y="5053910"/>
            <a:ext cx="55245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6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93630"/>
            <a:ext cx="9720071" cy="5515730"/>
          </a:xfrm>
        </p:spPr>
        <p:txBody>
          <a:bodyPr/>
          <a:lstStyle/>
          <a:p>
            <a:pPr lvl="3"/>
            <a:r>
              <a:rPr lang="en-US" b="1" dirty="0" smtClean="0"/>
              <a:t>Revenue Share% : </a:t>
            </a:r>
            <a:r>
              <a:rPr lang="en-US" dirty="0" smtClean="0"/>
              <a:t>This represents the percentage share of each SKU Ids with respect to Total Revenue.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marL="457200" lvl="3" indent="0">
              <a:buNone/>
            </a:pPr>
            <a:r>
              <a:rPr lang="en-US" dirty="0" smtClean="0"/>
              <a:t>We replaced the blank cells with 0 which means there is No Order received since last 1 year for that particular SKU id.</a:t>
            </a:r>
          </a:p>
          <a:p>
            <a:pPr lvl="3"/>
            <a:endParaRPr lang="en-US" dirty="0"/>
          </a:p>
          <a:p>
            <a:pPr lvl="3"/>
            <a:r>
              <a:rPr lang="en-US" b="1" dirty="0" smtClean="0"/>
              <a:t>Cumulative Shares: 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marL="457200" lvl="3" indent="0">
              <a:buNone/>
            </a:pPr>
            <a:endParaRPr lang="en-US" dirty="0" smtClean="0"/>
          </a:p>
          <a:p>
            <a:pPr lvl="3"/>
            <a:r>
              <a:rPr lang="en-US" b="1" dirty="0" smtClean="0"/>
              <a:t>ABC ? : </a:t>
            </a:r>
            <a:r>
              <a:rPr lang="en-US" dirty="0" smtClean="0"/>
              <a:t>Create this column for ABC analysis.</a:t>
            </a:r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3"/>
            <a:r>
              <a:rPr lang="en-US" b="1" dirty="0"/>
              <a:t>ABC Rank: </a:t>
            </a:r>
            <a:r>
              <a:rPr lang="en-US" dirty="0"/>
              <a:t>for generating Pareto chart.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19" y="1241934"/>
            <a:ext cx="6238875" cy="371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19" y="2818384"/>
            <a:ext cx="5305425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019" y="4354610"/>
            <a:ext cx="50577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019" y="5700336"/>
            <a:ext cx="62388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3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ABC Analysis follows the principle called Pareto’s Principle.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show that the less revenue is generated by more no. of items and higher revenue is generated by less no. of  items.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33" y="2664745"/>
            <a:ext cx="3786457" cy="28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51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new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new table called WEEK TABLE.</a:t>
            </a:r>
          </a:p>
          <a:p>
            <a:pPr lvl="2"/>
            <a:r>
              <a:rPr lang="en-US" b="1" dirty="0" smtClean="0"/>
              <a:t>Week Date: </a:t>
            </a:r>
            <a:r>
              <a:rPr lang="en-US" dirty="0" smtClean="0"/>
              <a:t>Generate all weekly dates for last 1 year.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Create new table called SKU TABLE.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02" y="2997859"/>
            <a:ext cx="6315075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02" y="4720374"/>
            <a:ext cx="46101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0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10883"/>
            <a:ext cx="9720071" cy="5498477"/>
          </a:xfrm>
        </p:spPr>
        <p:txBody>
          <a:bodyPr/>
          <a:lstStyle/>
          <a:p>
            <a:r>
              <a:rPr lang="en-US" dirty="0" smtClean="0"/>
              <a:t>Create new table called WEEKLY DEMAND SHEET.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Add a new column Weeks Demand.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28016" lvl="1" indent="0">
              <a:buNone/>
            </a:pPr>
            <a:endParaRPr lang="en-US" dirty="0" smtClean="0"/>
          </a:p>
          <a:p>
            <a:pPr marL="128016" lvl="1" indent="0">
              <a:buNone/>
            </a:pPr>
            <a:r>
              <a:rPr lang="en-US" dirty="0" smtClean="0"/>
              <a:t>Last 2 conditions indicates to capture all orders from that day, - 6 days &amp; that particular week date.</a:t>
            </a:r>
          </a:p>
          <a:p>
            <a:pPr marL="128016" lvl="1" indent="0">
              <a:buNone/>
            </a:pPr>
            <a:r>
              <a:rPr lang="en-US" dirty="0" smtClean="0"/>
              <a:t>On observing some blanks, replace them with 0.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264" y="1380855"/>
            <a:ext cx="5172075" cy="352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64" y="2739786"/>
            <a:ext cx="63341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16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</TotalTime>
  <Words>556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Tw Cen MT</vt:lpstr>
      <vt:lpstr>Tw Cen MT Condensed</vt:lpstr>
      <vt:lpstr>Wingdings</vt:lpstr>
      <vt:lpstr>Wingdings 3</vt:lpstr>
      <vt:lpstr>Integral</vt:lpstr>
      <vt:lpstr>Inventory management</vt:lpstr>
      <vt:lpstr>introduction</vt:lpstr>
      <vt:lpstr>Key components of inventory dashboard</vt:lpstr>
      <vt:lpstr>Methodology</vt:lpstr>
      <vt:lpstr>DaX operations</vt:lpstr>
      <vt:lpstr>PowerPoint Presentation</vt:lpstr>
      <vt:lpstr>ABC Analysis</vt:lpstr>
      <vt:lpstr>Create new table</vt:lpstr>
      <vt:lpstr>PowerPoint Presentation</vt:lpstr>
      <vt:lpstr>Add new column</vt:lpstr>
      <vt:lpstr>PowerPoint Presentation</vt:lpstr>
      <vt:lpstr>PowerPoint Presentation</vt:lpstr>
      <vt:lpstr>PowerPoint Presentation</vt:lpstr>
      <vt:lpstr>dashboard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</dc:title>
  <dc:creator>ASUS</dc:creator>
  <cp:lastModifiedBy>ASUS</cp:lastModifiedBy>
  <cp:revision>18</cp:revision>
  <dcterms:created xsi:type="dcterms:W3CDTF">2025-07-20T11:44:03Z</dcterms:created>
  <dcterms:modified xsi:type="dcterms:W3CDTF">2025-07-21T12:28:26Z</dcterms:modified>
</cp:coreProperties>
</file>