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C68-7FF7-1943-9C07-08C88C9288AB}" type="datetimeFigureOut">
              <a:rPr lang="en-US" smtClean="0"/>
              <a:t>2/4/09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0D2A-EF18-5C45-A190-7AD226CE4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C68-7FF7-1943-9C07-08C88C9288AB}" type="datetimeFigureOut">
              <a:rPr lang="en-US" smtClean="0"/>
              <a:t>2/4/09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0D2A-EF18-5C45-A190-7AD226CE4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C68-7FF7-1943-9C07-08C88C9288AB}" type="datetimeFigureOut">
              <a:rPr lang="en-US" smtClean="0"/>
              <a:t>2/4/09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0D2A-EF18-5C45-A190-7AD226CE4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C68-7FF7-1943-9C07-08C88C9288AB}" type="datetimeFigureOut">
              <a:rPr lang="en-US" smtClean="0"/>
              <a:t>2/4/09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0D2A-EF18-5C45-A190-7AD226CE4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C68-7FF7-1943-9C07-08C88C9288AB}" type="datetimeFigureOut">
              <a:rPr lang="en-US" smtClean="0"/>
              <a:t>2/4/09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0D2A-EF18-5C45-A190-7AD226CE4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C68-7FF7-1943-9C07-08C88C9288AB}" type="datetimeFigureOut">
              <a:rPr lang="en-US" smtClean="0"/>
              <a:t>2/4/09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0D2A-EF18-5C45-A190-7AD226CE4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C68-7FF7-1943-9C07-08C88C9288AB}" type="datetimeFigureOut">
              <a:rPr lang="en-US" smtClean="0"/>
              <a:t>2/4/09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0D2A-EF18-5C45-A190-7AD226CE4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C68-7FF7-1943-9C07-08C88C9288AB}" type="datetimeFigureOut">
              <a:rPr lang="en-US" smtClean="0"/>
              <a:t>2/4/09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0D2A-EF18-5C45-A190-7AD226CE4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C68-7FF7-1943-9C07-08C88C9288AB}" type="datetimeFigureOut">
              <a:rPr lang="en-US" smtClean="0"/>
              <a:t>2/4/09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0D2A-EF18-5C45-A190-7AD226CE4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C68-7FF7-1943-9C07-08C88C9288AB}" type="datetimeFigureOut">
              <a:rPr lang="en-US" smtClean="0"/>
              <a:t>2/4/09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0D2A-EF18-5C45-A190-7AD226CE4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C68-7FF7-1943-9C07-08C88C9288AB}" type="datetimeFigureOut">
              <a:rPr lang="en-US" smtClean="0"/>
              <a:t>2/4/09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0D2A-EF18-5C45-A190-7AD226CE4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6DC68-7FF7-1943-9C07-08C88C9288AB}" type="datetimeFigureOut">
              <a:rPr lang="en-US" smtClean="0"/>
              <a:t>2/4/09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00D2A-EF18-5C45-A190-7AD226CE48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</vt:lpstr>
    </vt:vector>
  </TitlesOfParts>
  <Company>CD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C D</dc:creator>
  <cp:lastModifiedBy>C D</cp:lastModifiedBy>
  <cp:revision>1</cp:revision>
  <dcterms:created xsi:type="dcterms:W3CDTF">2009-02-04T11:12:52Z</dcterms:created>
  <dcterms:modified xsi:type="dcterms:W3CDTF">2009-02-04T11:13:10Z</dcterms:modified>
</cp:coreProperties>
</file>