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0" r:id="rId6"/>
    <p:sldId id="273" r:id="rId7"/>
    <p:sldId id="271" r:id="rId8"/>
    <p:sldId id="269" r:id="rId9"/>
    <p:sldId id="278" r:id="rId10"/>
    <p:sldId id="276" r:id="rId11"/>
    <p:sldId id="265" r:id="rId12"/>
    <p:sldId id="266" r:id="rId13"/>
    <p:sldId id="267"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69012ECD-51FC-41F1-AA8D-1B2483CD663E}" styleName="">
    <a:wholeTbl>
      <a:tcTxStyle>
        <a:font>
          <a:latin typeface="+mn-lt"/>
          <a:ea typeface="+mn-ea"/>
          <a:cs typeface="+mn-cs"/>
        </a:font>
        <a:srgbClr val="000000"/>
      </a:tcTxStyle>
      <a:tcStyle>
        <a:tcBdr>
          <a:left>
            <a:ln w="3172" cap="flat" cmpd="sng" algn="ctr">
              <a:solidFill>
                <a:srgbClr val="4472C4"/>
              </a:solidFill>
              <a:prstDash val="solid"/>
              <a:round/>
              <a:headEnd type="none" w="med" len="med"/>
              <a:tailEnd type="none" w="med" len="med"/>
            </a:ln>
          </a:left>
          <a:right>
            <a:ln w="3172" cap="flat" cmpd="sng" algn="ctr">
              <a:solidFill>
                <a:srgbClr val="4472C4"/>
              </a:solidFill>
              <a:prstDash val="solid"/>
              <a:round/>
              <a:headEnd type="none" w="med" len="med"/>
              <a:tailEnd type="none" w="med" len="med"/>
            </a:ln>
          </a:right>
          <a:top>
            <a:ln w="3172" cap="flat" cmpd="sng" algn="ctr">
              <a:solidFill>
                <a:srgbClr val="4472C4"/>
              </a:solidFill>
              <a:prstDash val="solid"/>
              <a:round/>
              <a:headEnd type="none" w="med" len="med"/>
              <a:tailEnd type="none" w="med" len="med"/>
            </a:ln>
          </a:top>
          <a:bottom>
            <a:ln w="3172" cap="flat" cmpd="sng" algn="ctr">
              <a:solidFill>
                <a:srgbClr val="4472C4"/>
              </a:solidFill>
              <a:prstDash val="solid"/>
              <a:round/>
              <a:headEnd type="none" w="med" len="med"/>
              <a:tailEnd type="none" w="med" len="med"/>
            </a:ln>
          </a:bottom>
        </a:tcBdr>
      </a:tcStyle>
    </a:wholeTbl>
    <a:band1H>
      <a:tcStyle>
        <a:tcBdr>
          <a:top>
            <a:ln w="3172" cap="flat" cmpd="sng" algn="ctr">
              <a:solidFill>
                <a:srgbClr val="4472C4"/>
              </a:solidFill>
              <a:prstDash val="solid"/>
              <a:round/>
              <a:headEnd type="none" w="med" len="med"/>
              <a:tailEnd type="none" w="med" len="med"/>
            </a:ln>
          </a:top>
          <a:bottom>
            <a:ln w="3172" cap="flat" cmpd="sng" algn="ctr">
              <a:solidFill>
                <a:srgbClr val="4472C4"/>
              </a:solidFill>
              <a:prstDash val="solid"/>
              <a:round/>
              <a:headEnd type="none" w="med" len="med"/>
              <a:tailEnd type="none" w="med" len="med"/>
            </a:ln>
          </a:bottom>
        </a:tcBdr>
      </a:tcStyle>
    </a:band1H>
    <a:band1V>
      <a:tcStyle>
        <a:tcBdr>
          <a:left>
            <a:ln w="3172" cap="flat" cmpd="sng" algn="ctr">
              <a:solidFill>
                <a:srgbClr val="4472C4"/>
              </a:solidFill>
              <a:prstDash val="solid"/>
              <a:round/>
              <a:headEnd type="none" w="med" len="med"/>
              <a:tailEnd type="none" w="med" len="med"/>
            </a:ln>
          </a:left>
          <a:right>
            <a:ln w="3172" cap="flat" cmpd="sng" algn="ctr">
              <a:solidFill>
                <a:srgbClr val="4472C4"/>
              </a:solidFill>
              <a:prstDash val="solid"/>
              <a:round/>
              <a:headEnd type="none" w="med" len="med"/>
              <a:tailEnd type="none" w="med" len="med"/>
            </a:ln>
          </a:right>
        </a:tcBdr>
      </a:tcStyle>
    </a:band1V>
    <a:band2V>
      <a:tcStyle>
        <a:tcBdr>
          <a:left>
            <a:ln w="3172" cap="flat" cmpd="sng" algn="ctr">
              <a:solidFill>
                <a:srgbClr val="4472C4"/>
              </a:solidFill>
              <a:prstDash val="solid"/>
              <a:round/>
              <a:headEnd type="none" w="med" len="med"/>
              <a:tailEnd type="none" w="med" len="med"/>
            </a:ln>
          </a:left>
          <a:right>
            <a:ln w="3172" cap="flat" cmpd="sng" algn="ctr">
              <a:solidFill>
                <a:srgbClr val="4472C4"/>
              </a:solidFill>
              <a:prstDash val="solid"/>
              <a:round/>
              <a:headEnd type="none" w="med" len="med"/>
              <a:tailEnd type="none" w="med" len="med"/>
            </a:ln>
          </a:right>
        </a:tcBdr>
      </a:tcStyle>
    </a:band2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4472C4"/>
              </a:solidFill>
              <a:prstDash val="solid"/>
              <a:round/>
              <a:headEnd type="none" w="med" len="med"/>
              <a:tailEnd type="none" w="med" len="med"/>
            </a:ln>
          </a:top>
        </a:tcBdr>
      </a:tcStyle>
    </a:lastRow>
    <a:firstRow>
      <a:tcTxStyle b="on">
        <a:font>
          <a:latin typeface="+mn-lt"/>
          <a:ea typeface="+mn-ea"/>
          <a:cs typeface="+mn-cs"/>
        </a:font>
        <a:srgbClr val="FFFFFF"/>
      </a:tcTxStyle>
      <a:tcStyle>
        <a:tcBdr/>
        <a:fill>
          <a:solidFill>
            <a:srgbClr val="4472C4"/>
          </a:solidFill>
        </a:fill>
      </a:tcStyle>
    </a:firstRow>
  </a:tblStyle>
  <a:tblStyle styleId="{6E25E649-3F16-4E02-A733-19D2CDBF48F0}" styleName="">
    <a:wholeTbl>
      <a:tcTxStyle>
        <a:font>
          <a:latin typeface="+mn-lt"/>
          <a:ea typeface="+mn-ea"/>
          <a:cs typeface="+mn-cs"/>
        </a:font>
        <a:srgbClr val="000000"/>
      </a:tcTxStyle>
      <a:tcStyle>
        <a:tcBdr>
          <a:top>
            <a:ln w="25402" cap="flat" cmpd="sng" algn="ctr">
              <a:solidFill>
                <a:srgbClr val="000000"/>
              </a:solidFill>
              <a:prstDash val="solid"/>
              <a:round/>
              <a:headEnd type="none" w="med" len="med"/>
              <a:tailEnd type="none" w="med" len="med"/>
            </a:ln>
          </a:top>
          <a:bottom>
            <a:ln w="25402" cap="flat" cmpd="sng" algn="ctr">
              <a:solidFill>
                <a:srgbClr val="000000"/>
              </a:solidFill>
              <a:prstDash val="solid"/>
              <a:round/>
              <a:headEnd type="none" w="med" len="med"/>
              <a:tailEnd type="none" w="med" len="med"/>
            </a:ln>
          </a:bottom>
        </a:tcBdr>
        <a:fill>
          <a:solidFill>
            <a:srgbClr val="FFFFFF"/>
          </a:solidFill>
        </a:fill>
      </a:tcStyle>
    </a:wholeTbl>
    <a:band1H>
      <a:tcStyle>
        <a:tcBdr/>
        <a:fill>
          <a:solidFill>
            <a:srgbClr val="E7E7E7"/>
          </a:solidFill>
        </a:fill>
      </a:tcStyle>
    </a:band1H>
    <a:band1V>
      <a:tcStyle>
        <a:tcBdr/>
        <a:fill>
          <a:solidFill>
            <a:srgbClr val="E7E7E7"/>
          </a:solidFill>
        </a:fill>
      </a:tcStyle>
    </a:band1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bottom>
            <a:ln w="25402" cap="flat" cmpd="sng" algn="ctr">
              <a:solidFill>
                <a:srgbClr val="000000"/>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5FE11B-EE84-74AD-3692-0C7F780D74A2}"/>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DC75BE03-E77C-F736-F85C-51FCE799D93E}"/>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5CAD033-BA2B-42CA-BF6A-B4C552805F69}"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9/29/2023</a:t>
            </a:fld>
            <a:endParaRPr lang="en-US"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72E039AC-F5B1-075C-F4A1-E9197EA86588}"/>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6C32810F-545D-623C-BD90-25D67CB1D3E7}"/>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6834A01-EC92-4DF8-B0DB-D041E4D07A88}" type="slidenum">
              <a:t>‹#›</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703584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8F5E63-2DEB-F0E6-981D-ABAB5B558591}"/>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FB7E0756-14C9-99E3-E16F-C362AFCB719D}"/>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40B3CCBC-C769-4CDB-843F-A9209AEA2FEF}" type="datetime1">
              <a:rPr lang="en-US"/>
              <a:pPr lvl="0"/>
              <a:t>9/29/2023</a:t>
            </a:fld>
            <a:endParaRPr lang="en-US"/>
          </a:p>
        </p:txBody>
      </p:sp>
      <p:sp>
        <p:nvSpPr>
          <p:cNvPr id="4" name="Slide Image Placeholder 3">
            <a:extLst>
              <a:ext uri="{FF2B5EF4-FFF2-40B4-BE49-F238E27FC236}">
                <a16:creationId xmlns:a16="http://schemas.microsoft.com/office/drawing/2014/main" id="{0C95D813-B04C-F88C-BEF0-947A2756DB0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DA819C81-2E90-0638-5B6C-304730248553}"/>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9354F53E-08B5-3DFA-F094-E4B186AE220C}"/>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17D6E1FA-BFC1-1829-2BE9-518DD07A4609}"/>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9E0D62EF-20DF-47D5-920E-58C6672F6EBB}" type="slidenum">
              <a:t>‹#›</a:t>
            </a:fld>
            <a:endParaRPr lang="en-US"/>
          </a:p>
        </p:txBody>
      </p:sp>
    </p:spTree>
    <p:extLst>
      <p:ext uri="{BB962C8B-B14F-4D97-AF65-F5344CB8AC3E}">
        <p14:creationId xmlns:p14="http://schemas.microsoft.com/office/powerpoint/2010/main" val="303663230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196F43-C629-2E6C-7913-147137DF95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2FAF97-5759-69F6-A419-30F4678D2C39}"/>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05368BE7-41A9-FE8D-620C-BE73416085E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250BCF8-C811-4C57-9FD3-8BCFF7C2E6BD}" type="slidenum">
              <a:t>1</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8D12EE-D1AF-E66C-C9F1-2B51A061C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5E204F-6F21-8166-6D9D-3B592274F364}"/>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CC60DC33-1A41-5681-3DA3-B16FCA82767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E88D272-ECE9-4FAE-9C9D-59682BB2B02D}" type="slidenum">
              <a:t>2</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F59A04-DF9F-B2CD-CA97-D307228735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B6F779-8D84-9FC8-BC75-03AC0BBABFBF}"/>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F4C80426-80DB-B629-01C5-85B1C6DADC6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86BEC26-D304-42CE-859C-2D17884BE543}" type="slidenum">
              <a:t>3</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91267D-26C2-A88F-F18E-222581C9E0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456FD8-0C9B-2BF5-7052-ECD1D12778B1}"/>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F4E68B38-CC51-4127-109E-27C91B09A58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74055B3-4B93-44DE-A93C-6A0B888F4C29}" type="slidenum">
              <a:t>4</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78C67A-5589-4872-037A-7D7AD7001A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06F7BD-BDAF-485F-B30A-29AA9310EA73}"/>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F5A77849-A7EE-32CA-53F6-9F3800D3846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A211D6C-8535-4780-A71D-DDEDED329E41}" type="slidenum">
              <a:t>5</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687A06-286A-04F5-7EC8-0F410ED4C8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4DA517-5168-70A4-5C33-BDCB20C2DBD4}"/>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5B120C16-1197-AEB1-9907-3F53404104D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2A5B74D-1B0D-4492-8101-AA18525E1D62}" type="slidenum">
              <a:t>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F47AFF-92FD-23A4-F29F-5518121186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D09B9E-BDCD-DE13-F174-C4764E594AA1}"/>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C25F698C-161D-C855-822F-273A3E6FE9B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822433E-D17A-4A06-AD49-9A9332B77ACB}" type="slidenum">
              <a:t>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E3287F-9D4C-A0A7-4014-CA560E708D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0A7FAF-51EA-2F87-A40F-A0C00567FB84}"/>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017A53FC-7970-0AFE-3FAF-C3F6A7344FA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55432AE-7C9F-450E-BA8D-E0310A0A2991}" type="slidenum">
              <a:t>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9E0F01-34B6-DC26-2F60-15941B3218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18CAC1-7295-D215-D613-84250B8F27F7}"/>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73182E1C-A0B2-B6F2-C0AA-3F9D12DCDC9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2540106-CE3E-4979-88F0-B71902BC9D86}" type="slidenum">
              <a:t>9</a:t>
            </a:fld>
            <a:endParaRPr lang="en-US"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814EC60-3D34-FAB4-5246-E08CB698ADB6}"/>
              </a:ext>
            </a:extLst>
          </p:cNvPr>
          <p:cNvSpPr/>
          <p:nvPr/>
        </p:nvSpPr>
        <p:spPr>
          <a:xfrm>
            <a:off x="0" y="4572000"/>
            <a:ext cx="12191996" cy="2286000"/>
          </a:xfrm>
          <a:prstGeom prst="rect">
            <a:avLst/>
          </a:prstGeom>
          <a:solidFill>
            <a:srgbClr val="DAE5E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nvGrpSpPr>
          <p:cNvPr id="3" name="Group 6">
            <a:extLst>
              <a:ext uri="{FF2B5EF4-FFF2-40B4-BE49-F238E27FC236}">
                <a16:creationId xmlns:a16="http://schemas.microsoft.com/office/drawing/2014/main" id="{00BAE6E9-4EB1-E065-0790-34A6D68C178D}"/>
              </a:ext>
            </a:extLst>
          </p:cNvPr>
          <p:cNvGrpSpPr/>
          <p:nvPr/>
        </p:nvGrpSpPr>
        <p:grpSpPr>
          <a:xfrm>
            <a:off x="0" y="-3429"/>
            <a:ext cx="12192005" cy="6861428"/>
            <a:chOff x="0" y="-3429"/>
            <a:chExt cx="12192005" cy="6861428"/>
          </a:xfrm>
        </p:grpSpPr>
        <p:sp>
          <p:nvSpPr>
            <p:cNvPr id="4" name="Oval 4">
              <a:extLst>
                <a:ext uri="{FF2B5EF4-FFF2-40B4-BE49-F238E27FC236}">
                  <a16:creationId xmlns:a16="http://schemas.microsoft.com/office/drawing/2014/main" id="{66E7030A-72F4-B425-C569-8E4006E041BF}"/>
                </a:ext>
              </a:extLst>
            </p:cNvPr>
            <p:cNvSpPr/>
            <p:nvPr/>
          </p:nvSpPr>
          <p:spPr>
            <a:xfrm>
              <a:off x="583743" y="4960025"/>
              <a:ext cx="1551215" cy="155121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546A"/>
            </a:solidFill>
            <a:ln w="12701" cap="flat">
              <a:solidFill>
                <a:srgbClr val="004AB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5" name="Freeform 10">
              <a:extLst>
                <a:ext uri="{FF2B5EF4-FFF2-40B4-BE49-F238E27FC236}">
                  <a16:creationId xmlns:a16="http://schemas.microsoft.com/office/drawing/2014/main" id="{42D54CC6-9888-73DF-E75D-B412C78F390F}"/>
                </a:ext>
              </a:extLst>
            </p:cNvPr>
            <p:cNvSpPr/>
            <p:nvPr/>
          </p:nvSpPr>
          <p:spPr>
            <a:xfrm>
              <a:off x="0" y="4572000"/>
              <a:ext cx="1118512" cy="1118512"/>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 f6 0 f5"/>
                <a:gd name="f12" fmla="*/ f8 f0 1"/>
                <a:gd name="f13" fmla="*/ f11 1 1167493"/>
                <a:gd name="f14" fmla="*/ 0 f11 1"/>
                <a:gd name="f15" fmla="*/ 1167493 f11 1"/>
                <a:gd name="f16" fmla="*/ f12 1 f2"/>
                <a:gd name="f17" fmla="*/ f14 1 1167493"/>
                <a:gd name="f18" fmla="*/ f15 1 1167493"/>
                <a:gd name="f19" fmla="*/ f5 1 f13"/>
                <a:gd name="f20" fmla="*/ f6 1 f13"/>
                <a:gd name="f21" fmla="+- f16 0 f1"/>
                <a:gd name="f22" fmla="*/ f17 1 f13"/>
                <a:gd name="f23" fmla="*/ f18 1 f13"/>
                <a:gd name="f24" fmla="*/ f19 f9 1"/>
                <a:gd name="f25" fmla="*/ f20 f9 1"/>
                <a:gd name="f26" fmla="*/ f20 f10 1"/>
                <a:gd name="f27" fmla="*/ f19 f10 1"/>
                <a:gd name="f28" fmla="*/ f22 f9 1"/>
                <a:gd name="f29" fmla="*/ f22 f10 1"/>
                <a:gd name="f30" fmla="*/ f23 f9 1"/>
                <a:gd name="f31" fmla="*/ f23 f10 1"/>
              </a:gdLst>
              <a:ahLst/>
              <a:cxnLst>
                <a:cxn ang="3cd4">
                  <a:pos x="hc" y="t"/>
                </a:cxn>
                <a:cxn ang="0">
                  <a:pos x="r" y="vc"/>
                </a:cxn>
                <a:cxn ang="cd4">
                  <a:pos x="hc" y="b"/>
                </a:cxn>
                <a:cxn ang="cd2">
                  <a:pos x="l" y="vc"/>
                </a:cxn>
                <a:cxn ang="f21">
                  <a:pos x="f28" y="f29"/>
                </a:cxn>
                <a:cxn ang="f21">
                  <a:pos x="f30" y="f29"/>
                </a:cxn>
                <a:cxn ang="f21">
                  <a:pos x="f28" y="f31"/>
                </a:cxn>
                <a:cxn ang="f21">
                  <a:pos x="f28" y="f29"/>
                </a:cxn>
              </a:cxnLst>
              <a:rect l="f24" t="f27" r="f25" b="f26"/>
              <a:pathLst>
                <a:path w="1167493" h="1167493">
                  <a:moveTo>
                    <a:pt x="f5" y="f5"/>
                  </a:moveTo>
                  <a:lnTo>
                    <a:pt x="f6" y="f5"/>
                  </a:lnTo>
                  <a:cubicBezTo>
                    <a:pt x="f7" y="f5"/>
                    <a:pt x="f5" y="f7"/>
                    <a:pt x="f5" y="f6"/>
                  </a:cubicBez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6" name="Freeform 8">
              <a:extLst>
                <a:ext uri="{FF2B5EF4-FFF2-40B4-BE49-F238E27FC236}">
                  <a16:creationId xmlns:a16="http://schemas.microsoft.com/office/drawing/2014/main" id="{5FD7970E-FD5F-E0BF-88CE-9FA289901797}"/>
                </a:ext>
              </a:extLst>
            </p:cNvPr>
            <p:cNvSpPr/>
            <p:nvPr/>
          </p:nvSpPr>
          <p:spPr>
            <a:xfrm>
              <a:off x="0" y="5739487"/>
              <a:ext cx="1118512" cy="1118512"/>
            </a:xfrm>
            <a:custGeom>
              <a:avLst/>
              <a:gdLst>
                <a:gd name="f0" fmla="val 10800000"/>
                <a:gd name="f1" fmla="val 5400000"/>
                <a:gd name="f2" fmla="val 180"/>
                <a:gd name="f3" fmla="val w"/>
                <a:gd name="f4" fmla="val h"/>
                <a:gd name="f5" fmla="val 0"/>
                <a:gd name="f6" fmla="val 1167493"/>
                <a:gd name="f7" fmla="val 644789"/>
                <a:gd name="f8" fmla="val 522704"/>
                <a:gd name="f9" fmla="+- 0 0 -90"/>
                <a:gd name="f10" fmla="*/ f3 1 1167493"/>
                <a:gd name="f11" fmla="*/ f4 1 1167493"/>
                <a:gd name="f12" fmla="+- f6 0 f5"/>
                <a:gd name="f13" fmla="*/ f9 f0 1"/>
                <a:gd name="f14" fmla="*/ f12 1 1167493"/>
                <a:gd name="f15" fmla="*/ 0 f12 1"/>
                <a:gd name="f16" fmla="*/ 1167493 f12 1"/>
                <a:gd name="f17" fmla="*/ f13 1 f2"/>
                <a:gd name="f18" fmla="*/ f15 1 1167493"/>
                <a:gd name="f19" fmla="*/ f16 1 1167493"/>
                <a:gd name="f20" fmla="*/ f5 1 f14"/>
                <a:gd name="f21" fmla="*/ f6 1 f14"/>
                <a:gd name="f22" fmla="+- f17 0 f1"/>
                <a:gd name="f23" fmla="*/ f18 1 f14"/>
                <a:gd name="f24" fmla="*/ f19 1 f14"/>
                <a:gd name="f25" fmla="*/ f20 f10 1"/>
                <a:gd name="f26" fmla="*/ f21 f10 1"/>
                <a:gd name="f27" fmla="*/ f21 f11 1"/>
                <a:gd name="f28" fmla="*/ f20 f11 1"/>
                <a:gd name="f29" fmla="*/ f23 f10 1"/>
                <a:gd name="f30" fmla="*/ f23 f11 1"/>
                <a:gd name="f31" fmla="*/ f24 f10 1"/>
                <a:gd name="f32" fmla="*/ f24 f11 1"/>
              </a:gdLst>
              <a:ahLst/>
              <a:cxnLst>
                <a:cxn ang="3cd4">
                  <a:pos x="hc" y="t"/>
                </a:cxn>
                <a:cxn ang="0">
                  <a:pos x="r" y="vc"/>
                </a:cxn>
                <a:cxn ang="cd4">
                  <a:pos x="hc" y="b"/>
                </a:cxn>
                <a:cxn ang="cd2">
                  <a:pos x="l" y="vc"/>
                </a:cxn>
                <a:cxn ang="f22">
                  <a:pos x="f29" y="f30"/>
                </a:cxn>
                <a:cxn ang="f22">
                  <a:pos x="f31" y="f32"/>
                </a:cxn>
                <a:cxn ang="f22">
                  <a:pos x="f29" y="f32"/>
                </a:cxn>
                <a:cxn ang="f22">
                  <a:pos x="f29" y="f30"/>
                </a:cxn>
              </a:cxnLst>
              <a:rect l="f25" t="f28" r="f26" b="f27"/>
              <a:pathLst>
                <a:path w="1167493" h="1167493">
                  <a:moveTo>
                    <a:pt x="f5" y="f5"/>
                  </a:moveTo>
                  <a:cubicBezTo>
                    <a:pt x="f5" y="f7"/>
                    <a:pt x="f8" y="f6"/>
                    <a:pt x="f6" y="f6"/>
                  </a:cubicBezTo>
                  <a:lnTo>
                    <a:pt x="f5" y="f6"/>
                  </a:ln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nvGrpSpPr>
            <p:cNvPr id="7" name="Group 5">
              <a:extLst>
                <a:ext uri="{FF2B5EF4-FFF2-40B4-BE49-F238E27FC236}">
                  <a16:creationId xmlns:a16="http://schemas.microsoft.com/office/drawing/2014/main" id="{8FFF85B8-8D32-259A-63D4-B2EA35347CBD}"/>
                </a:ext>
              </a:extLst>
            </p:cNvPr>
            <p:cNvGrpSpPr/>
            <p:nvPr/>
          </p:nvGrpSpPr>
          <p:grpSpPr>
            <a:xfrm>
              <a:off x="8264430" y="-3429"/>
              <a:ext cx="3927566" cy="3165030"/>
              <a:chOff x="8264430" y="-3429"/>
              <a:chExt cx="3927566" cy="3165030"/>
            </a:xfrm>
          </p:grpSpPr>
          <p:sp>
            <p:nvSpPr>
              <p:cNvPr id="8" name="Freeform 14">
                <a:extLst>
                  <a:ext uri="{FF2B5EF4-FFF2-40B4-BE49-F238E27FC236}">
                    <a16:creationId xmlns:a16="http://schemas.microsoft.com/office/drawing/2014/main" id="{E32D3A04-0E9E-53BE-AEB8-27B699B4176E}"/>
                  </a:ext>
                </a:extLst>
              </p:cNvPr>
              <p:cNvSpPr/>
              <p:nvPr/>
            </p:nvSpPr>
            <p:spPr>
              <a:xfrm rot="5400013" flipH="1" flipV="1">
                <a:off x="9627594" y="597199"/>
                <a:ext cx="3165021" cy="1963783"/>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9" name="Freeform 15">
                <a:extLst>
                  <a:ext uri="{FF2B5EF4-FFF2-40B4-BE49-F238E27FC236}">
                    <a16:creationId xmlns:a16="http://schemas.microsoft.com/office/drawing/2014/main" id="{3B3D8005-1F93-2086-9538-06450F58DE49}"/>
                  </a:ext>
                </a:extLst>
              </p:cNvPr>
              <p:cNvSpPr/>
              <p:nvPr/>
            </p:nvSpPr>
            <p:spPr>
              <a:xfrm rot="16199987" flipV="1">
                <a:off x="7663811" y="597190"/>
                <a:ext cx="3165021" cy="1963783"/>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10" name="Freeform 21">
              <a:extLst>
                <a:ext uri="{FF2B5EF4-FFF2-40B4-BE49-F238E27FC236}">
                  <a16:creationId xmlns:a16="http://schemas.microsoft.com/office/drawing/2014/main" id="{81BE7D5F-3FAC-EB3F-DF23-81BD54E0DC95}"/>
                </a:ext>
              </a:extLst>
            </p:cNvPr>
            <p:cNvSpPr/>
            <p:nvPr/>
          </p:nvSpPr>
          <p:spPr>
            <a:xfrm>
              <a:off x="0" y="0"/>
              <a:ext cx="1167496" cy="1167496"/>
            </a:xfrm>
            <a:custGeom>
              <a:avLst/>
              <a:gdLst>
                <a:gd name="f0" fmla="val 10800000"/>
                <a:gd name="f1" fmla="val 5400000"/>
                <a:gd name="f2" fmla="val 180"/>
                <a:gd name="f3" fmla="val w"/>
                <a:gd name="f4" fmla="val h"/>
                <a:gd name="f5" fmla="val 0"/>
                <a:gd name="f6" fmla="val 862693"/>
                <a:gd name="f7" fmla="val 476453"/>
                <a:gd name="f8" fmla="val 476452"/>
                <a:gd name="f9" fmla="+- 0 0 -90"/>
                <a:gd name="f10" fmla="*/ f3 1 862693"/>
                <a:gd name="f11" fmla="*/ f4 1 862693"/>
                <a:gd name="f12" fmla="+- f6 0 f5"/>
                <a:gd name="f13" fmla="*/ f9 f0 1"/>
                <a:gd name="f14" fmla="*/ f12 1 862693"/>
                <a:gd name="f15" fmla="*/ 0 f12 1"/>
                <a:gd name="f16" fmla="*/ 862693 f12 1"/>
                <a:gd name="f17" fmla="*/ f13 1 f2"/>
                <a:gd name="f18" fmla="*/ f15 1 862693"/>
                <a:gd name="f19" fmla="*/ f16 1 862693"/>
                <a:gd name="f20" fmla="*/ f5 1 f14"/>
                <a:gd name="f21" fmla="*/ f6 1 f14"/>
                <a:gd name="f22" fmla="+- f17 0 f1"/>
                <a:gd name="f23" fmla="*/ f18 1 f14"/>
                <a:gd name="f24" fmla="*/ f19 1 f14"/>
                <a:gd name="f25" fmla="*/ f20 f10 1"/>
                <a:gd name="f26" fmla="*/ f21 f10 1"/>
                <a:gd name="f27" fmla="*/ f21 f11 1"/>
                <a:gd name="f28" fmla="*/ f20 f11 1"/>
                <a:gd name="f29" fmla="*/ f23 f10 1"/>
                <a:gd name="f30" fmla="*/ f23 f11 1"/>
                <a:gd name="f31" fmla="*/ f24 f10 1"/>
                <a:gd name="f32" fmla="*/ f24 f11 1"/>
              </a:gdLst>
              <a:ahLst/>
              <a:cxnLst>
                <a:cxn ang="3cd4">
                  <a:pos x="hc" y="t"/>
                </a:cxn>
                <a:cxn ang="0">
                  <a:pos x="r" y="vc"/>
                </a:cxn>
                <a:cxn ang="cd4">
                  <a:pos x="hc" y="b"/>
                </a:cxn>
                <a:cxn ang="cd2">
                  <a:pos x="l" y="vc"/>
                </a:cxn>
                <a:cxn ang="f22">
                  <a:pos x="f29" y="f30"/>
                </a:cxn>
                <a:cxn ang="f22">
                  <a:pos x="f31" y="f30"/>
                </a:cxn>
                <a:cxn ang="f22">
                  <a:pos x="f29" y="f32"/>
                </a:cxn>
                <a:cxn ang="f22">
                  <a:pos x="f29" y="f30"/>
                </a:cxn>
              </a:cxnLst>
              <a:rect l="f25" t="f28" r="f26" b="f27"/>
              <a:pathLst>
                <a:path w="862693" h="862693">
                  <a:moveTo>
                    <a:pt x="f5" y="f5"/>
                  </a:moveTo>
                  <a:lnTo>
                    <a:pt x="f6" y="f5"/>
                  </a:lnTo>
                  <a:cubicBezTo>
                    <a:pt x="f6" y="f7"/>
                    <a:pt x="f8" y="f6"/>
                    <a:pt x="f5" y="f6"/>
                  </a:cubicBezTo>
                  <a:lnTo>
                    <a:pt x="f5" y="f5"/>
                  </a:lnTo>
                  <a:close/>
                </a:path>
              </a:pathLst>
            </a:custGeom>
            <a:solidFill>
              <a:srgbClr val="63718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11" name="Freeform 27">
              <a:extLst>
                <a:ext uri="{FF2B5EF4-FFF2-40B4-BE49-F238E27FC236}">
                  <a16:creationId xmlns:a16="http://schemas.microsoft.com/office/drawing/2014/main" id="{66F152BA-BB37-B391-B882-8AE2D7DF5FC3}"/>
                </a:ext>
              </a:extLst>
            </p:cNvPr>
            <p:cNvSpPr/>
            <p:nvPr/>
          </p:nvSpPr>
          <p:spPr>
            <a:xfrm>
              <a:off x="11024509" y="4580705"/>
              <a:ext cx="1167496" cy="2277294"/>
            </a:xfrm>
            <a:custGeom>
              <a:avLst/>
              <a:gdLst>
                <a:gd name="f0" fmla="val 10800000"/>
                <a:gd name="f1" fmla="val 5400000"/>
                <a:gd name="f2" fmla="val 180"/>
                <a:gd name="f3" fmla="val w"/>
                <a:gd name="f4" fmla="val h"/>
                <a:gd name="f5" fmla="val 0"/>
                <a:gd name="f6" fmla="val 1167493"/>
                <a:gd name="f7" fmla="val 2272167"/>
                <a:gd name="f8" fmla="val 1167473"/>
                <a:gd name="f9" fmla="val 492960"/>
                <a:gd name="f10" fmla="val 720385"/>
                <a:gd name="f11" fmla="val 1898074"/>
                <a:gd name="f12" fmla="val 1271597"/>
                <a:gd name="f13" fmla="val 1177688"/>
                <a:gd name="f14" fmla="val 567919"/>
                <a:gd name="f15" fmla="val 459408"/>
                <a:gd name="f16" fmla="val 66389"/>
                <a:gd name="f17" fmla="val 1048124"/>
                <a:gd name="f18" fmla="val 6080"/>
                <a:gd name="f19" fmla="+- 0 0 -90"/>
                <a:gd name="f20" fmla="*/ f3 1 1167493"/>
                <a:gd name="f21" fmla="*/ f4 1 2272167"/>
                <a:gd name="f22" fmla="+- f7 0 f5"/>
                <a:gd name="f23" fmla="+- f6 0 f5"/>
                <a:gd name="f24" fmla="*/ f19 f0 1"/>
                <a:gd name="f25" fmla="*/ f23 1 1167493"/>
                <a:gd name="f26" fmla="*/ f22 1 2272167"/>
                <a:gd name="f27" fmla="*/ 1167473 f23 1"/>
                <a:gd name="f28" fmla="*/ 0 f22 1"/>
                <a:gd name="f29" fmla="*/ 1167493 f23 1"/>
                <a:gd name="f30" fmla="*/ 492960 f22 1"/>
                <a:gd name="f31" fmla="*/ 720385 f22 1"/>
                <a:gd name="f32" fmla="*/ 2272167 f22 1"/>
                <a:gd name="f33" fmla="*/ 0 f23 1"/>
                <a:gd name="f34" fmla="*/ 1898074 f22 1"/>
                <a:gd name="f35" fmla="*/ 1271597 f22 1"/>
                <a:gd name="f36" fmla="*/ 1177688 f22 1"/>
                <a:gd name="f37" fmla="*/ 1048124 f23 1"/>
                <a:gd name="f38" fmla="*/ 6080 f22 1"/>
                <a:gd name="f39" fmla="*/ f24 1 f2"/>
                <a:gd name="f40" fmla="*/ f27 1 1167493"/>
                <a:gd name="f41" fmla="*/ f28 1 2272167"/>
                <a:gd name="f42" fmla="*/ f29 1 1167493"/>
                <a:gd name="f43" fmla="*/ f30 1 2272167"/>
                <a:gd name="f44" fmla="*/ f31 1 2272167"/>
                <a:gd name="f45" fmla="*/ f32 1 2272167"/>
                <a:gd name="f46" fmla="*/ f33 1 1167493"/>
                <a:gd name="f47" fmla="*/ f34 1 2272167"/>
                <a:gd name="f48" fmla="*/ f35 1 2272167"/>
                <a:gd name="f49" fmla="*/ f36 1 2272167"/>
                <a:gd name="f50" fmla="*/ f37 1 1167493"/>
                <a:gd name="f51" fmla="*/ f38 1 2272167"/>
                <a:gd name="f52" fmla="*/ f5 1 f25"/>
                <a:gd name="f53" fmla="*/ f6 1 f25"/>
                <a:gd name="f54" fmla="*/ f5 1 f26"/>
                <a:gd name="f55" fmla="*/ f7 1 f26"/>
                <a:gd name="f56" fmla="+- f39 0 f1"/>
                <a:gd name="f57" fmla="*/ f40 1 f25"/>
                <a:gd name="f58" fmla="*/ f41 1 f26"/>
                <a:gd name="f59" fmla="*/ f42 1 f25"/>
                <a:gd name="f60" fmla="*/ f43 1 f26"/>
                <a:gd name="f61" fmla="*/ f44 1 f26"/>
                <a:gd name="f62" fmla="*/ f45 1 f26"/>
                <a:gd name="f63" fmla="*/ f46 1 f25"/>
                <a:gd name="f64" fmla="*/ f47 1 f26"/>
                <a:gd name="f65" fmla="*/ f48 1 f26"/>
                <a:gd name="f66" fmla="*/ f49 1 f26"/>
                <a:gd name="f67" fmla="*/ f50 1 f25"/>
                <a:gd name="f68" fmla="*/ f51 1 f26"/>
                <a:gd name="f69" fmla="*/ f52 f20 1"/>
                <a:gd name="f70" fmla="*/ f53 f20 1"/>
                <a:gd name="f71" fmla="*/ f55 f21 1"/>
                <a:gd name="f72" fmla="*/ f54 f21 1"/>
                <a:gd name="f73" fmla="*/ f57 f20 1"/>
                <a:gd name="f74" fmla="*/ f58 f21 1"/>
                <a:gd name="f75" fmla="*/ f59 f20 1"/>
                <a:gd name="f76" fmla="*/ f60 f21 1"/>
                <a:gd name="f77" fmla="*/ f61 f21 1"/>
                <a:gd name="f78" fmla="*/ f62 f21 1"/>
                <a:gd name="f79" fmla="*/ f63 f20 1"/>
                <a:gd name="f80" fmla="*/ f64 f21 1"/>
                <a:gd name="f81" fmla="*/ f65 f21 1"/>
                <a:gd name="f82" fmla="*/ f66 f21 1"/>
                <a:gd name="f83" fmla="*/ f67 f20 1"/>
                <a:gd name="f84" fmla="*/ f68 f21 1"/>
              </a:gdLst>
              <a:ahLst/>
              <a:cxnLst>
                <a:cxn ang="3cd4">
                  <a:pos x="hc" y="t"/>
                </a:cxn>
                <a:cxn ang="0">
                  <a:pos x="r" y="vc"/>
                </a:cxn>
                <a:cxn ang="cd4">
                  <a:pos x="hc" y="b"/>
                </a:cxn>
                <a:cxn ang="cd2">
                  <a:pos x="l" y="vc"/>
                </a:cxn>
                <a:cxn ang="f56">
                  <a:pos x="f73" y="f74"/>
                </a:cxn>
                <a:cxn ang="f56">
                  <a:pos x="f75" y="f74"/>
                </a:cxn>
                <a:cxn ang="f56">
                  <a:pos x="f75" y="f76"/>
                </a:cxn>
                <a:cxn ang="f56">
                  <a:pos x="f75" y="f77"/>
                </a:cxn>
                <a:cxn ang="f56">
                  <a:pos x="f75" y="f78"/>
                </a:cxn>
                <a:cxn ang="f56">
                  <a:pos x="f79" y="f78"/>
                </a:cxn>
                <a:cxn ang="f56">
                  <a:pos x="f79" y="f80"/>
                </a:cxn>
                <a:cxn ang="f56">
                  <a:pos x="f79" y="f81"/>
                </a:cxn>
                <a:cxn ang="f56">
                  <a:pos x="f79" y="f82"/>
                </a:cxn>
                <a:cxn ang="f56">
                  <a:pos x="f83" y="f84"/>
                </a:cxn>
                <a:cxn ang="f56">
                  <a:pos x="f73" y="f74"/>
                </a:cxn>
              </a:cxnLst>
              <a:rect l="f69" t="f72" r="f70" b="f71"/>
              <a:pathLst>
                <a:path w="1167493" h="2272167">
                  <a:moveTo>
                    <a:pt x="f8" y="f5"/>
                  </a:moveTo>
                  <a:lnTo>
                    <a:pt x="f6" y="f5"/>
                  </a:lnTo>
                  <a:lnTo>
                    <a:pt x="f6" y="f9"/>
                  </a:lnTo>
                  <a:lnTo>
                    <a:pt x="f6" y="f10"/>
                  </a:lnTo>
                  <a:lnTo>
                    <a:pt x="f6" y="f7"/>
                  </a:lnTo>
                  <a:lnTo>
                    <a:pt x="f5" y="f7"/>
                  </a:lnTo>
                  <a:lnTo>
                    <a:pt x="f5" y="f11"/>
                  </a:lnTo>
                  <a:lnTo>
                    <a:pt x="f5" y="f12"/>
                  </a:lnTo>
                  <a:lnTo>
                    <a:pt x="f5" y="f13"/>
                  </a:lnTo>
                  <a:cubicBezTo>
                    <a:pt x="f5" y="f14"/>
                    <a:pt x="f15" y="f16"/>
                    <a:pt x="f17" y="f18"/>
                  </a:cubicBezTo>
                  <a:lnTo>
                    <a:pt x="f8"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12" name="Title 1">
            <a:extLst>
              <a:ext uri="{FF2B5EF4-FFF2-40B4-BE49-F238E27FC236}">
                <a16:creationId xmlns:a16="http://schemas.microsoft.com/office/drawing/2014/main" id="{E80D01B5-2EA5-3D4F-84F3-90F6DD381072}"/>
              </a:ext>
            </a:extLst>
          </p:cNvPr>
          <p:cNvSpPr txBox="1">
            <a:spLocks noGrp="1"/>
          </p:cNvSpPr>
          <p:nvPr>
            <p:ph type="ctrTitle"/>
          </p:nvPr>
        </p:nvSpPr>
        <p:spPr>
          <a:xfrm>
            <a:off x="1167496" y="232915"/>
            <a:ext cx="7096932" cy="3277054"/>
          </a:xfrm>
        </p:spPr>
        <p:txBody>
          <a:bodyPr anchor="b"/>
          <a:lstStyle>
            <a:lvl1pPr>
              <a:defRPr sz="6000" b="1"/>
            </a:lvl1pPr>
          </a:lstStyle>
          <a:p>
            <a:pPr lvl="0"/>
            <a:r>
              <a:rPr lang="en-US"/>
              <a:t>Click to add title</a:t>
            </a:r>
          </a:p>
        </p:txBody>
      </p:sp>
      <p:sp>
        <p:nvSpPr>
          <p:cNvPr id="13" name="Subtitle 2">
            <a:extLst>
              <a:ext uri="{FF2B5EF4-FFF2-40B4-BE49-F238E27FC236}">
                <a16:creationId xmlns:a16="http://schemas.microsoft.com/office/drawing/2014/main" id="{540F1F2F-2A4F-02CD-4AEF-DC6930296206}"/>
              </a:ext>
            </a:extLst>
          </p:cNvPr>
          <p:cNvSpPr txBox="1">
            <a:spLocks noGrp="1"/>
          </p:cNvSpPr>
          <p:nvPr>
            <p:ph type="subTitle" idx="1"/>
          </p:nvPr>
        </p:nvSpPr>
        <p:spPr>
          <a:xfrm>
            <a:off x="1167496" y="3575404"/>
            <a:ext cx="9857012" cy="621599"/>
          </a:xfrm>
        </p:spPr>
        <p:txBody>
          <a:bodyPr anchor="ctr"/>
          <a:lstStyle>
            <a:lvl1pPr marL="0" indent="0">
              <a:buNone/>
              <a:defRPr sz="3200"/>
            </a:lvl1pPr>
          </a:lstStyle>
          <a:p>
            <a:pPr lvl="0"/>
            <a:r>
              <a:rPr lang="en-US"/>
              <a:t>Click to add subtitle</a:t>
            </a:r>
          </a:p>
        </p:txBody>
      </p:sp>
    </p:spTree>
    <p:extLst>
      <p:ext uri="{BB962C8B-B14F-4D97-AF65-F5344CB8AC3E}">
        <p14:creationId xmlns:p14="http://schemas.microsoft.com/office/powerpoint/2010/main" val="4238164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rgbClr val="DAE5EF"/>
        </a:solidFill>
        <a:effectLst/>
      </p:bgPr>
    </p:bg>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0DD856B5-BF44-1DD1-9CCB-9BC6C381F1F3}"/>
              </a:ext>
            </a:extLst>
          </p:cNvPr>
          <p:cNvGrpSpPr/>
          <p:nvPr/>
        </p:nvGrpSpPr>
        <p:grpSpPr>
          <a:xfrm>
            <a:off x="10924894" y="0"/>
            <a:ext cx="1267102" cy="1572356"/>
            <a:chOff x="10924894" y="0"/>
            <a:chExt cx="1267102" cy="1572356"/>
          </a:xfrm>
        </p:grpSpPr>
        <p:sp>
          <p:nvSpPr>
            <p:cNvPr id="3" name="Freeform 12">
              <a:extLst>
                <a:ext uri="{FF2B5EF4-FFF2-40B4-BE49-F238E27FC236}">
                  <a16:creationId xmlns:a16="http://schemas.microsoft.com/office/drawing/2014/main" id="{2C36CE7D-E186-1804-951C-EE85E66BEE61}"/>
                </a:ext>
              </a:extLst>
            </p:cNvPr>
            <p:cNvSpPr/>
            <p:nvPr/>
          </p:nvSpPr>
          <p:spPr>
            <a:xfrm flipH="1" flipV="1">
              <a:off x="10924903" y="0"/>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4" name="Freeform 13">
              <a:extLst>
                <a:ext uri="{FF2B5EF4-FFF2-40B4-BE49-F238E27FC236}">
                  <a16:creationId xmlns:a16="http://schemas.microsoft.com/office/drawing/2014/main" id="{9A0DF9D4-A1DB-4029-D18B-886D058248B2}"/>
                </a:ext>
              </a:extLst>
            </p:cNvPr>
            <p:cNvSpPr/>
            <p:nvPr/>
          </p:nvSpPr>
          <p:spPr>
            <a:xfrm rot="10800009" flipV="1">
              <a:off x="10924894" y="786165"/>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5" name="Title 1">
            <a:extLst>
              <a:ext uri="{FF2B5EF4-FFF2-40B4-BE49-F238E27FC236}">
                <a16:creationId xmlns:a16="http://schemas.microsoft.com/office/drawing/2014/main" id="{E1CE758B-A0C3-B9D7-0AAB-7B03AAAF702C}"/>
              </a:ext>
            </a:extLst>
          </p:cNvPr>
          <p:cNvSpPr txBox="1">
            <a:spLocks noGrp="1"/>
          </p:cNvSpPr>
          <p:nvPr>
            <p:ph type="title"/>
          </p:nvPr>
        </p:nvSpPr>
        <p:spPr>
          <a:xfrm>
            <a:off x="1167487" y="136529"/>
            <a:ext cx="9779178" cy="1570033"/>
          </a:xfrm>
        </p:spPr>
        <p:txBody>
          <a:bodyPr anchor="b"/>
          <a:lstStyle>
            <a:lvl1pPr>
              <a:defRPr sz="4800" b="1"/>
            </a:lvl1pPr>
          </a:lstStyle>
          <a:p>
            <a:pPr lvl="0"/>
            <a:r>
              <a:rPr lang="en-US"/>
              <a:t>Click to add title</a:t>
            </a:r>
          </a:p>
        </p:txBody>
      </p:sp>
      <p:sp>
        <p:nvSpPr>
          <p:cNvPr id="6" name="Content Placeholder 2">
            <a:extLst>
              <a:ext uri="{FF2B5EF4-FFF2-40B4-BE49-F238E27FC236}">
                <a16:creationId xmlns:a16="http://schemas.microsoft.com/office/drawing/2014/main" id="{4988F2A2-8469-BCD6-955E-D536AC2DBAC6}"/>
              </a:ext>
            </a:extLst>
          </p:cNvPr>
          <p:cNvSpPr txBox="1">
            <a:spLocks noGrp="1"/>
          </p:cNvSpPr>
          <p:nvPr>
            <p:ph idx="1"/>
          </p:nvPr>
        </p:nvSpPr>
        <p:spPr>
          <a:xfrm>
            <a:off x="1167496" y="2087566"/>
            <a:ext cx="9779178" cy="3890543"/>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B250DCB-ED2A-A903-71B3-89CA1378A87B}"/>
              </a:ext>
            </a:extLst>
          </p:cNvPr>
          <p:cNvSpPr txBox="1">
            <a:spLocks noGrp="1"/>
          </p:cNvSpPr>
          <p:nvPr>
            <p:ph type="dt" sz="half" idx="7"/>
          </p:nvPr>
        </p:nvSpPr>
        <p:spPr>
          <a:xfrm>
            <a:off x="381003" y="6356351"/>
            <a:ext cx="1701021" cy="365129"/>
          </a:xfrm>
        </p:spPr>
        <p:txBody>
          <a:bodyPr/>
          <a:lstStyle>
            <a:lvl1pPr>
              <a:defRPr>
                <a:solidFill>
                  <a:srgbClr val="637183"/>
                </a:solidFill>
              </a:defRPr>
            </a:lvl1pPr>
          </a:lstStyle>
          <a:p>
            <a:pPr lvl="0"/>
            <a:r>
              <a:rPr lang="en-US"/>
              <a:t>9/8/20XX</a:t>
            </a:r>
          </a:p>
        </p:txBody>
      </p:sp>
      <p:sp>
        <p:nvSpPr>
          <p:cNvPr id="8" name="Footer Placeholder 4">
            <a:extLst>
              <a:ext uri="{FF2B5EF4-FFF2-40B4-BE49-F238E27FC236}">
                <a16:creationId xmlns:a16="http://schemas.microsoft.com/office/drawing/2014/main" id="{8C747100-BD58-7797-3A25-290A6D4CCF95}"/>
              </a:ext>
            </a:extLst>
          </p:cNvPr>
          <p:cNvSpPr txBox="1">
            <a:spLocks noGrp="1"/>
          </p:cNvSpPr>
          <p:nvPr>
            <p:ph type="ftr" sz="quarter" idx="9"/>
          </p:nvPr>
        </p:nvSpPr>
        <p:spPr/>
        <p:txBody>
          <a:bodyPr/>
          <a:lstStyle>
            <a:lvl1pPr>
              <a:defRPr>
                <a:solidFill>
                  <a:srgbClr val="637183"/>
                </a:solidFill>
              </a:defRPr>
            </a:lvl1pPr>
          </a:lstStyle>
          <a:p>
            <a:pPr lvl="0"/>
            <a:r>
              <a:rPr lang="en-US"/>
              <a:t>PRESENTATION TITLE</a:t>
            </a:r>
          </a:p>
        </p:txBody>
      </p:sp>
      <p:sp>
        <p:nvSpPr>
          <p:cNvPr id="9" name="Slide Number Placeholder 5">
            <a:extLst>
              <a:ext uri="{FF2B5EF4-FFF2-40B4-BE49-F238E27FC236}">
                <a16:creationId xmlns:a16="http://schemas.microsoft.com/office/drawing/2014/main" id="{1C5433AB-D8B9-6AEA-2686-02F5B49D0CFB}"/>
              </a:ext>
            </a:extLst>
          </p:cNvPr>
          <p:cNvSpPr txBox="1">
            <a:spLocks noGrp="1"/>
          </p:cNvSpPr>
          <p:nvPr>
            <p:ph type="sldNum" sz="quarter" idx="8"/>
          </p:nvPr>
        </p:nvSpPr>
        <p:spPr>
          <a:xfrm>
            <a:off x="10153278" y="6356351"/>
            <a:ext cx="1657724" cy="365129"/>
          </a:xfrm>
        </p:spPr>
        <p:txBody>
          <a:bodyPr/>
          <a:lstStyle>
            <a:lvl1pPr>
              <a:defRPr>
                <a:solidFill>
                  <a:srgbClr val="637183"/>
                </a:solidFill>
              </a:defRPr>
            </a:lvl1pPr>
          </a:lstStyle>
          <a:p>
            <a:pPr lvl="0"/>
            <a:fld id="{D5ED9DE4-C2DE-4181-B62E-A14DF44035B7}" type="slidenum">
              <a:t>‹#›</a:t>
            </a:fld>
            <a:endParaRPr lang="en-US"/>
          </a:p>
        </p:txBody>
      </p:sp>
    </p:spTree>
    <p:extLst>
      <p:ext uri="{BB962C8B-B14F-4D97-AF65-F5344CB8AC3E}">
        <p14:creationId xmlns:p14="http://schemas.microsoft.com/office/powerpoint/2010/main" val="34337912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rgbClr val="0068FF"/>
        </a:solidFill>
        <a:effectLst/>
      </p:bgPr>
    </p:bg>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75B951A9-4401-D4A1-1029-5D371B702EB8}"/>
              </a:ext>
            </a:extLst>
          </p:cNvPr>
          <p:cNvGrpSpPr/>
          <p:nvPr/>
        </p:nvGrpSpPr>
        <p:grpSpPr>
          <a:xfrm>
            <a:off x="-10" y="0"/>
            <a:ext cx="12192006" cy="6858009"/>
            <a:chOff x="-10" y="0"/>
            <a:chExt cx="12192006" cy="6858009"/>
          </a:xfrm>
        </p:grpSpPr>
        <p:sp>
          <p:nvSpPr>
            <p:cNvPr id="3" name="Freeform 3">
              <a:extLst>
                <a:ext uri="{FF2B5EF4-FFF2-40B4-BE49-F238E27FC236}">
                  <a16:creationId xmlns:a16="http://schemas.microsoft.com/office/drawing/2014/main" id="{42569557-7A62-69B5-40D1-80D3AA8C5B78}"/>
                </a:ext>
              </a:extLst>
            </p:cNvPr>
            <p:cNvSpPr/>
            <p:nvPr/>
          </p:nvSpPr>
          <p:spPr>
            <a:xfrm flipH="1">
              <a:off x="8580894" y="0"/>
              <a:ext cx="3611102" cy="3611102"/>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 f6 0 f5"/>
                <a:gd name="f12" fmla="*/ f8 f0 1"/>
                <a:gd name="f13" fmla="*/ f11 1 1167493"/>
                <a:gd name="f14" fmla="*/ 0 f11 1"/>
                <a:gd name="f15" fmla="*/ 1167493 f11 1"/>
                <a:gd name="f16" fmla="*/ f12 1 f2"/>
                <a:gd name="f17" fmla="*/ f14 1 1167493"/>
                <a:gd name="f18" fmla="*/ f15 1 1167493"/>
                <a:gd name="f19" fmla="*/ f5 1 f13"/>
                <a:gd name="f20" fmla="*/ f6 1 f13"/>
                <a:gd name="f21" fmla="+- f16 0 f1"/>
                <a:gd name="f22" fmla="*/ f17 1 f13"/>
                <a:gd name="f23" fmla="*/ f18 1 f13"/>
                <a:gd name="f24" fmla="*/ f19 f9 1"/>
                <a:gd name="f25" fmla="*/ f20 f9 1"/>
                <a:gd name="f26" fmla="*/ f20 f10 1"/>
                <a:gd name="f27" fmla="*/ f19 f10 1"/>
                <a:gd name="f28" fmla="*/ f22 f9 1"/>
                <a:gd name="f29" fmla="*/ f22 f10 1"/>
                <a:gd name="f30" fmla="*/ f23 f9 1"/>
                <a:gd name="f31" fmla="*/ f23 f10 1"/>
              </a:gdLst>
              <a:ahLst/>
              <a:cxnLst>
                <a:cxn ang="3cd4">
                  <a:pos x="hc" y="t"/>
                </a:cxn>
                <a:cxn ang="0">
                  <a:pos x="r" y="vc"/>
                </a:cxn>
                <a:cxn ang="cd4">
                  <a:pos x="hc" y="b"/>
                </a:cxn>
                <a:cxn ang="cd2">
                  <a:pos x="l" y="vc"/>
                </a:cxn>
                <a:cxn ang="f21">
                  <a:pos x="f28" y="f29"/>
                </a:cxn>
                <a:cxn ang="f21">
                  <a:pos x="f30" y="f29"/>
                </a:cxn>
                <a:cxn ang="f21">
                  <a:pos x="f28" y="f31"/>
                </a:cxn>
                <a:cxn ang="f21">
                  <a:pos x="f28" y="f29"/>
                </a:cxn>
              </a:cxnLst>
              <a:rect l="f24" t="f27" r="f25" b="f26"/>
              <a:pathLst>
                <a:path w="1167493" h="1167493">
                  <a:moveTo>
                    <a:pt x="f5" y="f5"/>
                  </a:moveTo>
                  <a:lnTo>
                    <a:pt x="f6" y="f5"/>
                  </a:lnTo>
                  <a:cubicBezTo>
                    <a:pt x="f7" y="f5"/>
                    <a:pt x="f5" y="f7"/>
                    <a:pt x="f5" y="f6"/>
                  </a:cubicBezTo>
                  <a:lnTo>
                    <a:pt x="f5" y="f5"/>
                  </a:lnTo>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4" name="Freeform 4">
              <a:extLst>
                <a:ext uri="{FF2B5EF4-FFF2-40B4-BE49-F238E27FC236}">
                  <a16:creationId xmlns:a16="http://schemas.microsoft.com/office/drawing/2014/main" id="{96ADFE07-02A9-881C-A0A1-1B4C4EEAAC6C}"/>
                </a:ext>
              </a:extLst>
            </p:cNvPr>
            <p:cNvSpPr/>
            <p:nvPr/>
          </p:nvSpPr>
          <p:spPr>
            <a:xfrm rot="5399996" flipH="1">
              <a:off x="-10" y="3246907"/>
              <a:ext cx="3611102" cy="3611102"/>
            </a:xfrm>
            <a:custGeom>
              <a:avLst/>
              <a:gdLst>
                <a:gd name="f0" fmla="val 10800000"/>
                <a:gd name="f1" fmla="val 5400000"/>
                <a:gd name="f2" fmla="val 180"/>
                <a:gd name="f3" fmla="val w"/>
                <a:gd name="f4" fmla="val h"/>
                <a:gd name="f5" fmla="val 0"/>
                <a:gd name="f6" fmla="val 1167493"/>
                <a:gd name="f7" fmla="val 644789"/>
                <a:gd name="f8" fmla="val 522704"/>
                <a:gd name="f9" fmla="+- 0 0 -90"/>
                <a:gd name="f10" fmla="*/ f3 1 1167493"/>
                <a:gd name="f11" fmla="*/ f4 1 1167493"/>
                <a:gd name="f12" fmla="+- f6 0 f5"/>
                <a:gd name="f13" fmla="*/ f9 f0 1"/>
                <a:gd name="f14" fmla="*/ f12 1 1167493"/>
                <a:gd name="f15" fmla="*/ 0 f12 1"/>
                <a:gd name="f16" fmla="*/ 1167493 f12 1"/>
                <a:gd name="f17" fmla="*/ f13 1 f2"/>
                <a:gd name="f18" fmla="*/ f15 1 1167493"/>
                <a:gd name="f19" fmla="*/ f16 1 1167493"/>
                <a:gd name="f20" fmla="*/ f5 1 f14"/>
                <a:gd name="f21" fmla="*/ f6 1 f14"/>
                <a:gd name="f22" fmla="+- f17 0 f1"/>
                <a:gd name="f23" fmla="*/ f18 1 f14"/>
                <a:gd name="f24" fmla="*/ f19 1 f14"/>
                <a:gd name="f25" fmla="*/ f20 f10 1"/>
                <a:gd name="f26" fmla="*/ f21 f10 1"/>
                <a:gd name="f27" fmla="*/ f21 f11 1"/>
                <a:gd name="f28" fmla="*/ f20 f11 1"/>
                <a:gd name="f29" fmla="*/ f23 f10 1"/>
                <a:gd name="f30" fmla="*/ f23 f11 1"/>
                <a:gd name="f31" fmla="*/ f24 f10 1"/>
                <a:gd name="f32" fmla="*/ f24 f11 1"/>
              </a:gdLst>
              <a:ahLst/>
              <a:cxnLst>
                <a:cxn ang="3cd4">
                  <a:pos x="hc" y="t"/>
                </a:cxn>
                <a:cxn ang="0">
                  <a:pos x="r" y="vc"/>
                </a:cxn>
                <a:cxn ang="cd4">
                  <a:pos x="hc" y="b"/>
                </a:cxn>
                <a:cxn ang="cd2">
                  <a:pos x="l" y="vc"/>
                </a:cxn>
                <a:cxn ang="f22">
                  <a:pos x="f29" y="f30"/>
                </a:cxn>
                <a:cxn ang="f22">
                  <a:pos x="f31" y="f32"/>
                </a:cxn>
                <a:cxn ang="f22">
                  <a:pos x="f29" y="f32"/>
                </a:cxn>
                <a:cxn ang="f22">
                  <a:pos x="f29" y="f30"/>
                </a:cxn>
              </a:cxnLst>
              <a:rect l="f25" t="f28" r="f26" b="f27"/>
              <a:pathLst>
                <a:path w="1167493" h="1167493">
                  <a:moveTo>
                    <a:pt x="f5" y="f5"/>
                  </a:moveTo>
                  <a:cubicBezTo>
                    <a:pt x="f5" y="f7"/>
                    <a:pt x="f8" y="f6"/>
                    <a:pt x="f6" y="f6"/>
                  </a:cubicBezTo>
                  <a:lnTo>
                    <a:pt x="f5" y="f6"/>
                  </a:lnTo>
                  <a:lnTo>
                    <a:pt x="f5" y="f5"/>
                  </a:lnTo>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5" name="Title 1">
            <a:extLst>
              <a:ext uri="{FF2B5EF4-FFF2-40B4-BE49-F238E27FC236}">
                <a16:creationId xmlns:a16="http://schemas.microsoft.com/office/drawing/2014/main" id="{081C6B98-B17B-CD69-52E2-E381753ECD48}"/>
              </a:ext>
            </a:extLst>
          </p:cNvPr>
          <p:cNvSpPr txBox="1">
            <a:spLocks noGrp="1"/>
          </p:cNvSpPr>
          <p:nvPr>
            <p:ph type="title"/>
          </p:nvPr>
        </p:nvSpPr>
        <p:spPr>
          <a:xfrm>
            <a:off x="1167487" y="0"/>
            <a:ext cx="9779178" cy="1706563"/>
          </a:xfrm>
        </p:spPr>
        <p:txBody>
          <a:bodyPr anchor="b"/>
          <a:lstStyle>
            <a:lvl1pPr>
              <a:defRPr sz="4800" b="1">
                <a:solidFill>
                  <a:srgbClr val="FFFFFF"/>
                </a:solidFill>
              </a:defRPr>
            </a:lvl1pPr>
          </a:lstStyle>
          <a:p>
            <a:pPr lvl="0"/>
            <a:r>
              <a:rPr lang="en-US"/>
              <a:t>Click to add title</a:t>
            </a:r>
          </a:p>
        </p:txBody>
      </p:sp>
      <p:sp>
        <p:nvSpPr>
          <p:cNvPr id="6" name="Content Placeholder 2">
            <a:extLst>
              <a:ext uri="{FF2B5EF4-FFF2-40B4-BE49-F238E27FC236}">
                <a16:creationId xmlns:a16="http://schemas.microsoft.com/office/drawing/2014/main" id="{9F5CD446-2099-5E97-1261-7F5549C19FA9}"/>
              </a:ext>
            </a:extLst>
          </p:cNvPr>
          <p:cNvSpPr txBox="1">
            <a:spLocks noGrp="1"/>
          </p:cNvSpPr>
          <p:nvPr>
            <p:ph idx="1"/>
          </p:nvPr>
        </p:nvSpPr>
        <p:spPr>
          <a:xfrm>
            <a:off x="1167496" y="1785667"/>
            <a:ext cx="9779178" cy="4278706"/>
          </a:xfrm>
        </p:spPr>
        <p:txBody>
          <a:bodyPr>
            <a:normAutofit/>
          </a:bodyPr>
          <a:lstStyle>
            <a:lvl1pPr marL="0" indent="0">
              <a:buNone/>
              <a:defRPr>
                <a:solidFill>
                  <a:srgbClr val="FFFFFF"/>
                </a:solidFill>
              </a:defRPr>
            </a:lvl1pPr>
            <a:lvl2pPr marL="457200" indent="0">
              <a:buNone/>
              <a:defRPr>
                <a:solidFill>
                  <a:srgbClr val="FFFFFF"/>
                </a:solidFill>
              </a:defRPr>
            </a:lvl2pPr>
            <a:lvl3pPr marL="914400" indent="0">
              <a:buNone/>
              <a:defRPr>
                <a:solidFill>
                  <a:srgbClr val="FFFFFF"/>
                </a:solidFill>
              </a:defRPr>
            </a:lvl3pPr>
            <a:lvl4pPr marL="1371600" indent="0">
              <a:buNone/>
              <a:defRPr>
                <a:solidFill>
                  <a:srgbClr val="FFFFFF"/>
                </a:solidFill>
              </a:defRPr>
            </a:lvl4pPr>
            <a:lvl5pPr marL="1828800" indent="0">
              <a:buNone/>
              <a:defRPr>
                <a:solidFill>
                  <a:srgbClr val="FFFFFF"/>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3611AAD-2647-E191-0E7D-63865BC3AE30}"/>
              </a:ext>
            </a:extLst>
          </p:cNvPr>
          <p:cNvSpPr txBox="1">
            <a:spLocks noGrp="1"/>
          </p:cNvSpPr>
          <p:nvPr>
            <p:ph type="dt" sz="half" idx="7"/>
          </p:nvPr>
        </p:nvSpPr>
        <p:spPr>
          <a:xfrm>
            <a:off x="381003" y="6356351"/>
            <a:ext cx="1701021" cy="365129"/>
          </a:xfrm>
        </p:spPr>
        <p:txBody>
          <a:bodyPr/>
          <a:lstStyle>
            <a:lvl1pPr>
              <a:defRPr>
                <a:solidFill>
                  <a:srgbClr val="637183"/>
                </a:solidFill>
              </a:defRPr>
            </a:lvl1pPr>
          </a:lstStyle>
          <a:p>
            <a:pPr lvl="0"/>
            <a:r>
              <a:rPr lang="en-US"/>
              <a:t>9/8/20XX</a:t>
            </a:r>
          </a:p>
        </p:txBody>
      </p:sp>
      <p:sp>
        <p:nvSpPr>
          <p:cNvPr id="8" name="Footer Placeholder 4">
            <a:extLst>
              <a:ext uri="{FF2B5EF4-FFF2-40B4-BE49-F238E27FC236}">
                <a16:creationId xmlns:a16="http://schemas.microsoft.com/office/drawing/2014/main" id="{1177148F-F959-97DA-E778-1ADFE137766B}"/>
              </a:ext>
            </a:extLst>
          </p:cNvPr>
          <p:cNvSpPr txBox="1">
            <a:spLocks noGrp="1"/>
          </p:cNvSpPr>
          <p:nvPr>
            <p:ph type="ftr" sz="quarter" idx="9"/>
          </p:nvPr>
        </p:nvSpPr>
        <p:spPr/>
        <p:txBody>
          <a:bodyPr/>
          <a:lstStyle>
            <a:lvl1pPr>
              <a:defRPr>
                <a:solidFill>
                  <a:srgbClr val="DAE5EF"/>
                </a:solidFill>
              </a:defRPr>
            </a:lvl1pPr>
          </a:lstStyle>
          <a:p>
            <a:pPr lvl="0"/>
            <a:r>
              <a:rPr lang="en-US"/>
              <a:t>PRESENTATION TITLE</a:t>
            </a:r>
          </a:p>
        </p:txBody>
      </p:sp>
      <p:sp>
        <p:nvSpPr>
          <p:cNvPr id="9" name="Slide Number Placeholder 5">
            <a:extLst>
              <a:ext uri="{FF2B5EF4-FFF2-40B4-BE49-F238E27FC236}">
                <a16:creationId xmlns:a16="http://schemas.microsoft.com/office/drawing/2014/main" id="{9636B8D0-6723-95D6-3BAE-C8918C3263F1}"/>
              </a:ext>
            </a:extLst>
          </p:cNvPr>
          <p:cNvSpPr txBox="1">
            <a:spLocks noGrp="1"/>
          </p:cNvSpPr>
          <p:nvPr>
            <p:ph type="sldNum" sz="quarter" idx="8"/>
          </p:nvPr>
        </p:nvSpPr>
        <p:spPr>
          <a:xfrm>
            <a:off x="10153278" y="6356351"/>
            <a:ext cx="1657724" cy="365129"/>
          </a:xfrm>
        </p:spPr>
        <p:txBody>
          <a:bodyPr/>
          <a:lstStyle>
            <a:lvl1pPr>
              <a:defRPr>
                <a:solidFill>
                  <a:srgbClr val="DAE5EF"/>
                </a:solidFill>
              </a:defRPr>
            </a:lvl1pPr>
          </a:lstStyle>
          <a:p>
            <a:pPr lvl="0"/>
            <a:fld id="{17715D89-17F4-4D03-8A91-B71EAFEB8597}" type="slidenum">
              <a:t>‹#›</a:t>
            </a:fld>
            <a:endParaRPr lang="en-US"/>
          </a:p>
        </p:txBody>
      </p:sp>
    </p:spTree>
    <p:extLst>
      <p:ext uri="{BB962C8B-B14F-4D97-AF65-F5344CB8AC3E}">
        <p14:creationId xmlns:p14="http://schemas.microsoft.com/office/powerpoint/2010/main" val="33613373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2 Column Content">
    <p:spTree>
      <p:nvGrpSpPr>
        <p:cNvPr id="1" name=""/>
        <p:cNvGrpSpPr/>
        <p:nvPr/>
      </p:nvGrpSpPr>
      <p:grpSpPr>
        <a:xfrm>
          <a:off x="0" y="0"/>
          <a:ext cx="0" cy="0"/>
          <a:chOff x="0" y="0"/>
          <a:chExt cx="0" cy="0"/>
        </a:xfrm>
      </p:grpSpPr>
      <p:grpSp>
        <p:nvGrpSpPr>
          <p:cNvPr id="2" name="Group 15">
            <a:extLst>
              <a:ext uri="{FF2B5EF4-FFF2-40B4-BE49-F238E27FC236}">
                <a16:creationId xmlns:a16="http://schemas.microsoft.com/office/drawing/2014/main" id="{2B86DD1C-4B1C-62FD-57C8-F8BD2555ACC7}"/>
              </a:ext>
            </a:extLst>
          </p:cNvPr>
          <p:cNvGrpSpPr/>
          <p:nvPr/>
        </p:nvGrpSpPr>
        <p:grpSpPr>
          <a:xfrm>
            <a:off x="0" y="0"/>
            <a:ext cx="12191996" cy="6857999"/>
            <a:chOff x="0" y="0"/>
            <a:chExt cx="12191996" cy="6857999"/>
          </a:xfrm>
        </p:grpSpPr>
        <p:sp>
          <p:nvSpPr>
            <p:cNvPr id="3" name="Freeform 3">
              <a:extLst>
                <a:ext uri="{FF2B5EF4-FFF2-40B4-BE49-F238E27FC236}">
                  <a16:creationId xmlns:a16="http://schemas.microsoft.com/office/drawing/2014/main" id="{689BEDB9-5028-0E47-113C-D466FBA7E333}"/>
                </a:ext>
              </a:extLst>
            </p:cNvPr>
            <p:cNvSpPr/>
            <p:nvPr/>
          </p:nvSpPr>
          <p:spPr>
            <a:xfrm flipH="1">
              <a:off x="8580894" y="0"/>
              <a:ext cx="3611102" cy="3611102"/>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 f6 0 f5"/>
                <a:gd name="f12" fmla="*/ f8 f0 1"/>
                <a:gd name="f13" fmla="*/ f11 1 1167493"/>
                <a:gd name="f14" fmla="*/ 0 f11 1"/>
                <a:gd name="f15" fmla="*/ 1167493 f11 1"/>
                <a:gd name="f16" fmla="*/ f12 1 f2"/>
                <a:gd name="f17" fmla="*/ f14 1 1167493"/>
                <a:gd name="f18" fmla="*/ f15 1 1167493"/>
                <a:gd name="f19" fmla="*/ f5 1 f13"/>
                <a:gd name="f20" fmla="*/ f6 1 f13"/>
                <a:gd name="f21" fmla="+- f16 0 f1"/>
                <a:gd name="f22" fmla="*/ f17 1 f13"/>
                <a:gd name="f23" fmla="*/ f18 1 f13"/>
                <a:gd name="f24" fmla="*/ f19 f9 1"/>
                <a:gd name="f25" fmla="*/ f20 f9 1"/>
                <a:gd name="f26" fmla="*/ f20 f10 1"/>
                <a:gd name="f27" fmla="*/ f19 f10 1"/>
                <a:gd name="f28" fmla="*/ f22 f9 1"/>
                <a:gd name="f29" fmla="*/ f22 f10 1"/>
                <a:gd name="f30" fmla="*/ f23 f9 1"/>
                <a:gd name="f31" fmla="*/ f23 f10 1"/>
              </a:gdLst>
              <a:ahLst/>
              <a:cxnLst>
                <a:cxn ang="3cd4">
                  <a:pos x="hc" y="t"/>
                </a:cxn>
                <a:cxn ang="0">
                  <a:pos x="r" y="vc"/>
                </a:cxn>
                <a:cxn ang="cd4">
                  <a:pos x="hc" y="b"/>
                </a:cxn>
                <a:cxn ang="cd2">
                  <a:pos x="l" y="vc"/>
                </a:cxn>
                <a:cxn ang="f21">
                  <a:pos x="f28" y="f29"/>
                </a:cxn>
                <a:cxn ang="f21">
                  <a:pos x="f30" y="f29"/>
                </a:cxn>
                <a:cxn ang="f21">
                  <a:pos x="f28" y="f31"/>
                </a:cxn>
                <a:cxn ang="f21">
                  <a:pos x="f28" y="f29"/>
                </a:cxn>
              </a:cxnLst>
              <a:rect l="f24" t="f27" r="f25" b="f26"/>
              <a:pathLst>
                <a:path w="1167493" h="1167493">
                  <a:moveTo>
                    <a:pt x="f5" y="f5"/>
                  </a:moveTo>
                  <a:lnTo>
                    <a:pt x="f6" y="f5"/>
                  </a:lnTo>
                  <a:cubicBezTo>
                    <a:pt x="f7" y="f5"/>
                    <a:pt x="f5" y="f7"/>
                    <a:pt x="f5" y="f6"/>
                  </a:cubicBez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4" name="Freeform 4">
              <a:extLst>
                <a:ext uri="{FF2B5EF4-FFF2-40B4-BE49-F238E27FC236}">
                  <a16:creationId xmlns:a16="http://schemas.microsoft.com/office/drawing/2014/main" id="{5BFEA815-2722-6A29-CF4D-34226DAFDEC6}"/>
                </a:ext>
              </a:extLst>
            </p:cNvPr>
            <p:cNvSpPr/>
            <p:nvPr/>
          </p:nvSpPr>
          <p:spPr>
            <a:xfrm flipH="1">
              <a:off x="8580894" y="3246897"/>
              <a:ext cx="3611102" cy="3611102"/>
            </a:xfrm>
            <a:custGeom>
              <a:avLst/>
              <a:gdLst>
                <a:gd name="f0" fmla="val 10800000"/>
                <a:gd name="f1" fmla="val 5400000"/>
                <a:gd name="f2" fmla="val 180"/>
                <a:gd name="f3" fmla="val w"/>
                <a:gd name="f4" fmla="val h"/>
                <a:gd name="f5" fmla="val 0"/>
                <a:gd name="f6" fmla="val 1167493"/>
                <a:gd name="f7" fmla="val 644789"/>
                <a:gd name="f8" fmla="val 522704"/>
                <a:gd name="f9" fmla="+- 0 0 -90"/>
                <a:gd name="f10" fmla="*/ f3 1 1167493"/>
                <a:gd name="f11" fmla="*/ f4 1 1167493"/>
                <a:gd name="f12" fmla="+- f6 0 f5"/>
                <a:gd name="f13" fmla="*/ f9 f0 1"/>
                <a:gd name="f14" fmla="*/ f12 1 1167493"/>
                <a:gd name="f15" fmla="*/ 0 f12 1"/>
                <a:gd name="f16" fmla="*/ 1167493 f12 1"/>
                <a:gd name="f17" fmla="*/ f13 1 f2"/>
                <a:gd name="f18" fmla="*/ f15 1 1167493"/>
                <a:gd name="f19" fmla="*/ f16 1 1167493"/>
                <a:gd name="f20" fmla="*/ f5 1 f14"/>
                <a:gd name="f21" fmla="*/ f6 1 f14"/>
                <a:gd name="f22" fmla="+- f17 0 f1"/>
                <a:gd name="f23" fmla="*/ f18 1 f14"/>
                <a:gd name="f24" fmla="*/ f19 1 f14"/>
                <a:gd name="f25" fmla="*/ f20 f10 1"/>
                <a:gd name="f26" fmla="*/ f21 f10 1"/>
                <a:gd name="f27" fmla="*/ f21 f11 1"/>
                <a:gd name="f28" fmla="*/ f20 f11 1"/>
                <a:gd name="f29" fmla="*/ f23 f10 1"/>
                <a:gd name="f30" fmla="*/ f23 f11 1"/>
                <a:gd name="f31" fmla="*/ f24 f10 1"/>
                <a:gd name="f32" fmla="*/ f24 f11 1"/>
              </a:gdLst>
              <a:ahLst/>
              <a:cxnLst>
                <a:cxn ang="3cd4">
                  <a:pos x="hc" y="t"/>
                </a:cxn>
                <a:cxn ang="0">
                  <a:pos x="r" y="vc"/>
                </a:cxn>
                <a:cxn ang="cd4">
                  <a:pos x="hc" y="b"/>
                </a:cxn>
                <a:cxn ang="cd2">
                  <a:pos x="l" y="vc"/>
                </a:cxn>
                <a:cxn ang="f22">
                  <a:pos x="f29" y="f30"/>
                </a:cxn>
                <a:cxn ang="f22">
                  <a:pos x="f31" y="f32"/>
                </a:cxn>
                <a:cxn ang="f22">
                  <a:pos x="f29" y="f32"/>
                </a:cxn>
                <a:cxn ang="f22">
                  <a:pos x="f29" y="f30"/>
                </a:cxn>
              </a:cxnLst>
              <a:rect l="f25" t="f28" r="f26" b="f27"/>
              <a:pathLst>
                <a:path w="1167493" h="1167493">
                  <a:moveTo>
                    <a:pt x="f5" y="f5"/>
                  </a:moveTo>
                  <a:cubicBezTo>
                    <a:pt x="f5" y="f7"/>
                    <a:pt x="f8" y="f6"/>
                    <a:pt x="f6" y="f6"/>
                  </a:cubicBezTo>
                  <a:lnTo>
                    <a:pt x="f5" y="f6"/>
                  </a:ln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5" name="Freeform 5">
              <a:extLst>
                <a:ext uri="{FF2B5EF4-FFF2-40B4-BE49-F238E27FC236}">
                  <a16:creationId xmlns:a16="http://schemas.microsoft.com/office/drawing/2014/main" id="{BDF9F853-A24F-A82C-25DC-592C8825BA7D}"/>
                </a:ext>
              </a:extLst>
            </p:cNvPr>
            <p:cNvSpPr/>
            <p:nvPr/>
          </p:nvSpPr>
          <p:spPr>
            <a:xfrm>
              <a:off x="0" y="0"/>
              <a:ext cx="933858" cy="933858"/>
            </a:xfrm>
            <a:custGeom>
              <a:avLst/>
              <a:gdLst>
                <a:gd name="f0" fmla="val 10800000"/>
                <a:gd name="f1" fmla="val 5400000"/>
                <a:gd name="f2" fmla="val 180"/>
                <a:gd name="f3" fmla="val w"/>
                <a:gd name="f4" fmla="val h"/>
                <a:gd name="f5" fmla="val 0"/>
                <a:gd name="f6" fmla="val 862693"/>
                <a:gd name="f7" fmla="val 476453"/>
                <a:gd name="f8" fmla="val 476452"/>
                <a:gd name="f9" fmla="+- 0 0 -90"/>
                <a:gd name="f10" fmla="*/ f3 1 862693"/>
                <a:gd name="f11" fmla="*/ f4 1 862693"/>
                <a:gd name="f12" fmla="+- f6 0 f5"/>
                <a:gd name="f13" fmla="*/ f9 f0 1"/>
                <a:gd name="f14" fmla="*/ f12 1 862693"/>
                <a:gd name="f15" fmla="*/ 0 f12 1"/>
                <a:gd name="f16" fmla="*/ 862693 f12 1"/>
                <a:gd name="f17" fmla="*/ f13 1 f2"/>
                <a:gd name="f18" fmla="*/ f15 1 862693"/>
                <a:gd name="f19" fmla="*/ f16 1 862693"/>
                <a:gd name="f20" fmla="*/ f5 1 f14"/>
                <a:gd name="f21" fmla="*/ f6 1 f14"/>
                <a:gd name="f22" fmla="+- f17 0 f1"/>
                <a:gd name="f23" fmla="*/ f18 1 f14"/>
                <a:gd name="f24" fmla="*/ f19 1 f14"/>
                <a:gd name="f25" fmla="*/ f20 f10 1"/>
                <a:gd name="f26" fmla="*/ f21 f10 1"/>
                <a:gd name="f27" fmla="*/ f21 f11 1"/>
                <a:gd name="f28" fmla="*/ f20 f11 1"/>
                <a:gd name="f29" fmla="*/ f23 f10 1"/>
                <a:gd name="f30" fmla="*/ f23 f11 1"/>
                <a:gd name="f31" fmla="*/ f24 f10 1"/>
                <a:gd name="f32" fmla="*/ f24 f11 1"/>
              </a:gdLst>
              <a:ahLst/>
              <a:cxnLst>
                <a:cxn ang="3cd4">
                  <a:pos x="hc" y="t"/>
                </a:cxn>
                <a:cxn ang="0">
                  <a:pos x="r" y="vc"/>
                </a:cxn>
                <a:cxn ang="cd4">
                  <a:pos x="hc" y="b"/>
                </a:cxn>
                <a:cxn ang="cd2">
                  <a:pos x="l" y="vc"/>
                </a:cxn>
                <a:cxn ang="f22">
                  <a:pos x="f29" y="f30"/>
                </a:cxn>
                <a:cxn ang="f22">
                  <a:pos x="f31" y="f30"/>
                </a:cxn>
                <a:cxn ang="f22">
                  <a:pos x="f29" y="f32"/>
                </a:cxn>
                <a:cxn ang="f22">
                  <a:pos x="f29" y="f30"/>
                </a:cxn>
              </a:cxnLst>
              <a:rect l="f25" t="f28" r="f26" b="f27"/>
              <a:pathLst>
                <a:path w="862693" h="862693">
                  <a:moveTo>
                    <a:pt x="f5" y="f5"/>
                  </a:moveTo>
                  <a:lnTo>
                    <a:pt x="f6" y="f5"/>
                  </a:lnTo>
                  <a:cubicBezTo>
                    <a:pt x="f6" y="f7"/>
                    <a:pt x="f8" y="f6"/>
                    <a:pt x="f5" y="f6"/>
                  </a:cubicBezTo>
                  <a:lnTo>
                    <a:pt x="f5" y="f5"/>
                  </a:lnTo>
                  <a:close/>
                </a:path>
              </a:pathLst>
            </a:custGeom>
            <a:solidFill>
              <a:srgbClr val="63718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nvGrpSpPr>
            <p:cNvPr id="6" name="Group 8">
              <a:extLst>
                <a:ext uri="{FF2B5EF4-FFF2-40B4-BE49-F238E27FC236}">
                  <a16:creationId xmlns:a16="http://schemas.microsoft.com/office/drawing/2014/main" id="{4DC00092-2BA4-452B-1A3E-378B475DC348}"/>
                </a:ext>
              </a:extLst>
            </p:cNvPr>
            <p:cNvGrpSpPr/>
            <p:nvPr/>
          </p:nvGrpSpPr>
          <p:grpSpPr>
            <a:xfrm>
              <a:off x="8082098" y="5590888"/>
              <a:ext cx="1572356" cy="1267102"/>
              <a:chOff x="8082098" y="5590888"/>
              <a:chExt cx="1572356" cy="1267102"/>
            </a:xfrm>
          </p:grpSpPr>
          <p:sp>
            <p:nvSpPr>
              <p:cNvPr id="7" name="Freeform 6">
                <a:extLst>
                  <a:ext uri="{FF2B5EF4-FFF2-40B4-BE49-F238E27FC236}">
                    <a16:creationId xmlns:a16="http://schemas.microsoft.com/office/drawing/2014/main" id="{477C7B4B-D938-836D-B1B9-A88E060D8711}"/>
                  </a:ext>
                </a:extLst>
              </p:cNvPr>
              <p:cNvSpPr/>
              <p:nvPr/>
            </p:nvSpPr>
            <p:spPr>
              <a:xfrm rot="5400013" flipH="1" flipV="1">
                <a:off x="8627812" y="5831348"/>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8" name="Freeform 7">
                <a:extLst>
                  <a:ext uri="{FF2B5EF4-FFF2-40B4-BE49-F238E27FC236}">
                    <a16:creationId xmlns:a16="http://schemas.microsoft.com/office/drawing/2014/main" id="{DA475AA0-D936-8061-1877-469BDC93AC1E}"/>
                  </a:ext>
                </a:extLst>
              </p:cNvPr>
              <p:cNvSpPr/>
              <p:nvPr/>
            </p:nvSpPr>
            <p:spPr>
              <a:xfrm rot="16199987" flipV="1">
                <a:off x="7841647" y="5831339"/>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grpSp>
      <p:sp>
        <p:nvSpPr>
          <p:cNvPr id="9" name="Title 1">
            <a:extLst>
              <a:ext uri="{FF2B5EF4-FFF2-40B4-BE49-F238E27FC236}">
                <a16:creationId xmlns:a16="http://schemas.microsoft.com/office/drawing/2014/main" id="{E1851A84-12CB-D49A-6427-3A6199067E49}"/>
              </a:ext>
            </a:extLst>
          </p:cNvPr>
          <p:cNvSpPr txBox="1">
            <a:spLocks noGrp="1"/>
          </p:cNvSpPr>
          <p:nvPr>
            <p:ph type="title"/>
          </p:nvPr>
        </p:nvSpPr>
        <p:spPr>
          <a:xfrm>
            <a:off x="1167487" y="136529"/>
            <a:ext cx="9779178" cy="1570033"/>
          </a:xfrm>
        </p:spPr>
        <p:txBody>
          <a:bodyPr anchor="b"/>
          <a:lstStyle>
            <a:lvl1pPr>
              <a:defRPr sz="4800" b="1"/>
            </a:lvl1pPr>
          </a:lstStyle>
          <a:p>
            <a:pPr lvl="0"/>
            <a:r>
              <a:rPr lang="en-US"/>
              <a:t>Click to add title</a:t>
            </a:r>
          </a:p>
        </p:txBody>
      </p:sp>
      <p:sp>
        <p:nvSpPr>
          <p:cNvPr id="10" name="Text Placeholder 17">
            <a:extLst>
              <a:ext uri="{FF2B5EF4-FFF2-40B4-BE49-F238E27FC236}">
                <a16:creationId xmlns:a16="http://schemas.microsoft.com/office/drawing/2014/main" id="{1AEF32EB-3757-E064-55A1-511E16F99C1B}"/>
              </a:ext>
            </a:extLst>
          </p:cNvPr>
          <p:cNvSpPr txBox="1">
            <a:spLocks noGrp="1"/>
          </p:cNvSpPr>
          <p:nvPr>
            <p:ph type="body" idx="4294967295"/>
          </p:nvPr>
        </p:nvSpPr>
        <p:spPr>
          <a:xfrm>
            <a:off x="1166810" y="2023987"/>
            <a:ext cx="4664070" cy="469050"/>
          </a:xfrm>
        </p:spPr>
        <p:txBody>
          <a:bodyPr/>
          <a:lstStyle>
            <a:lvl1pPr marL="0" indent="0">
              <a:buNone/>
              <a:defRPr/>
            </a:lvl1pPr>
          </a:lstStyle>
          <a:p>
            <a:pPr lvl="0"/>
            <a:r>
              <a:rPr lang="en-US"/>
              <a:t>Click to add text</a:t>
            </a:r>
          </a:p>
        </p:txBody>
      </p:sp>
      <p:sp>
        <p:nvSpPr>
          <p:cNvPr id="11" name="Content Placeholder 2">
            <a:extLst>
              <a:ext uri="{FF2B5EF4-FFF2-40B4-BE49-F238E27FC236}">
                <a16:creationId xmlns:a16="http://schemas.microsoft.com/office/drawing/2014/main" id="{237D0E3E-6EB7-D3A7-AFE2-5523C110D32A}"/>
              </a:ext>
            </a:extLst>
          </p:cNvPr>
          <p:cNvSpPr txBox="1">
            <a:spLocks noGrp="1"/>
          </p:cNvSpPr>
          <p:nvPr>
            <p:ph idx="4294967295"/>
          </p:nvPr>
        </p:nvSpPr>
        <p:spPr>
          <a:xfrm>
            <a:off x="1167496" y="2528206"/>
            <a:ext cx="4663440" cy="2828614"/>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Text Placeholder 17">
            <a:extLst>
              <a:ext uri="{FF2B5EF4-FFF2-40B4-BE49-F238E27FC236}">
                <a16:creationId xmlns:a16="http://schemas.microsoft.com/office/drawing/2014/main" id="{1C19ECF0-A5F1-1864-874A-3082425A7790}"/>
              </a:ext>
            </a:extLst>
          </p:cNvPr>
          <p:cNvSpPr txBox="1">
            <a:spLocks noGrp="1"/>
          </p:cNvSpPr>
          <p:nvPr>
            <p:ph type="body" idx="4294967295"/>
          </p:nvPr>
        </p:nvSpPr>
        <p:spPr>
          <a:xfrm>
            <a:off x="6283235" y="2023987"/>
            <a:ext cx="4664070" cy="469050"/>
          </a:xfrm>
        </p:spPr>
        <p:txBody>
          <a:bodyPr/>
          <a:lstStyle>
            <a:lvl1pPr marL="0" indent="0">
              <a:buNone/>
              <a:defRPr/>
            </a:lvl1pPr>
          </a:lstStyle>
          <a:p>
            <a:pPr lvl="0"/>
            <a:r>
              <a:rPr lang="en-US"/>
              <a:t>Click to add text</a:t>
            </a:r>
          </a:p>
        </p:txBody>
      </p:sp>
      <p:sp>
        <p:nvSpPr>
          <p:cNvPr id="13" name="Content Placeholder 2">
            <a:extLst>
              <a:ext uri="{FF2B5EF4-FFF2-40B4-BE49-F238E27FC236}">
                <a16:creationId xmlns:a16="http://schemas.microsoft.com/office/drawing/2014/main" id="{09CD0234-670E-5711-42B3-1EF680CF2FEF}"/>
              </a:ext>
            </a:extLst>
          </p:cNvPr>
          <p:cNvSpPr txBox="1">
            <a:spLocks noGrp="1"/>
          </p:cNvSpPr>
          <p:nvPr>
            <p:ph idx="4294967295"/>
          </p:nvPr>
        </p:nvSpPr>
        <p:spPr>
          <a:xfrm>
            <a:off x="6283235" y="2528206"/>
            <a:ext cx="4663440" cy="2828614"/>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4" name="Date Placeholder 3">
            <a:extLst>
              <a:ext uri="{FF2B5EF4-FFF2-40B4-BE49-F238E27FC236}">
                <a16:creationId xmlns:a16="http://schemas.microsoft.com/office/drawing/2014/main" id="{F98E558B-6A7A-2CD9-3D7B-4E580DA3E381}"/>
              </a:ext>
            </a:extLst>
          </p:cNvPr>
          <p:cNvSpPr txBox="1">
            <a:spLocks noGrp="1"/>
          </p:cNvSpPr>
          <p:nvPr>
            <p:ph type="dt" sz="half" idx="7"/>
          </p:nvPr>
        </p:nvSpPr>
        <p:spPr/>
        <p:txBody>
          <a:bodyPr/>
          <a:lstStyle>
            <a:lvl1pPr>
              <a:defRPr>
                <a:solidFill>
                  <a:srgbClr val="637183"/>
                </a:solidFill>
              </a:defRPr>
            </a:lvl1pPr>
          </a:lstStyle>
          <a:p>
            <a:pPr lvl="0"/>
            <a:r>
              <a:rPr lang="en-US"/>
              <a:t>9/8/20XX</a:t>
            </a:r>
          </a:p>
        </p:txBody>
      </p:sp>
      <p:sp>
        <p:nvSpPr>
          <p:cNvPr id="15" name="Footer Placeholder 4">
            <a:extLst>
              <a:ext uri="{FF2B5EF4-FFF2-40B4-BE49-F238E27FC236}">
                <a16:creationId xmlns:a16="http://schemas.microsoft.com/office/drawing/2014/main" id="{E8349BB0-02ED-201C-F7C0-84F031093848}"/>
              </a:ext>
            </a:extLst>
          </p:cNvPr>
          <p:cNvSpPr txBox="1">
            <a:spLocks noGrp="1"/>
          </p:cNvSpPr>
          <p:nvPr>
            <p:ph type="ftr" sz="quarter" idx="9"/>
          </p:nvPr>
        </p:nvSpPr>
        <p:spPr/>
        <p:txBody>
          <a:bodyPr/>
          <a:lstStyle>
            <a:lvl1pPr>
              <a:defRPr>
                <a:solidFill>
                  <a:srgbClr val="637183"/>
                </a:solidFill>
              </a:defRPr>
            </a:lvl1pPr>
          </a:lstStyle>
          <a:p>
            <a:pPr lvl="0"/>
            <a:r>
              <a:rPr lang="en-US"/>
              <a:t>PRESENTATION TITLE</a:t>
            </a:r>
          </a:p>
        </p:txBody>
      </p:sp>
      <p:sp>
        <p:nvSpPr>
          <p:cNvPr id="16" name="Slide Number Placeholder 5">
            <a:extLst>
              <a:ext uri="{FF2B5EF4-FFF2-40B4-BE49-F238E27FC236}">
                <a16:creationId xmlns:a16="http://schemas.microsoft.com/office/drawing/2014/main" id="{08693299-4F2E-4423-2599-0B31EF5EBEBF}"/>
              </a:ext>
            </a:extLst>
          </p:cNvPr>
          <p:cNvSpPr txBox="1">
            <a:spLocks noGrp="1"/>
          </p:cNvSpPr>
          <p:nvPr>
            <p:ph type="sldNum" sz="quarter" idx="8"/>
          </p:nvPr>
        </p:nvSpPr>
        <p:spPr>
          <a:xfrm>
            <a:off x="10153278" y="6356351"/>
            <a:ext cx="1657724" cy="365129"/>
          </a:xfrm>
        </p:spPr>
        <p:txBody>
          <a:bodyPr/>
          <a:lstStyle>
            <a:lvl1pPr>
              <a:defRPr>
                <a:solidFill>
                  <a:srgbClr val="DAE5EF"/>
                </a:solidFill>
              </a:defRPr>
            </a:lvl1pPr>
          </a:lstStyle>
          <a:p>
            <a:pPr lvl="0"/>
            <a:fld id="{370555B8-865F-49A9-935B-04F95322E418}" type="slidenum">
              <a:t>‹#›</a:t>
            </a:fld>
            <a:endParaRPr lang="en-US"/>
          </a:p>
        </p:txBody>
      </p:sp>
    </p:spTree>
    <p:extLst>
      <p:ext uri="{BB962C8B-B14F-4D97-AF65-F5344CB8AC3E}">
        <p14:creationId xmlns:p14="http://schemas.microsoft.com/office/powerpoint/2010/main" val="30273605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3 Column Content">
    <p:spTree>
      <p:nvGrpSpPr>
        <p:cNvPr id="1" name=""/>
        <p:cNvGrpSpPr/>
        <p:nvPr/>
      </p:nvGrpSpPr>
      <p:grpSpPr>
        <a:xfrm>
          <a:off x="0" y="0"/>
          <a:ext cx="0" cy="0"/>
          <a:chOff x="0" y="0"/>
          <a:chExt cx="0" cy="0"/>
        </a:xfrm>
      </p:grpSpPr>
      <p:grpSp>
        <p:nvGrpSpPr>
          <p:cNvPr id="2" name="Group 13">
            <a:extLst>
              <a:ext uri="{FF2B5EF4-FFF2-40B4-BE49-F238E27FC236}">
                <a16:creationId xmlns:a16="http://schemas.microsoft.com/office/drawing/2014/main" id="{47DD7C03-AA0B-8C69-398A-C7D6A534F1AA}"/>
              </a:ext>
            </a:extLst>
          </p:cNvPr>
          <p:cNvGrpSpPr/>
          <p:nvPr/>
        </p:nvGrpSpPr>
        <p:grpSpPr>
          <a:xfrm>
            <a:off x="-2368" y="0"/>
            <a:ext cx="12194364" cy="6857999"/>
            <a:chOff x="-2368" y="0"/>
            <a:chExt cx="12194364" cy="6857999"/>
          </a:xfrm>
        </p:grpSpPr>
        <p:sp>
          <p:nvSpPr>
            <p:cNvPr id="3" name="Freeform 3">
              <a:extLst>
                <a:ext uri="{FF2B5EF4-FFF2-40B4-BE49-F238E27FC236}">
                  <a16:creationId xmlns:a16="http://schemas.microsoft.com/office/drawing/2014/main" id="{38E26D06-0CA1-D190-1EA1-66F2C2034D26}"/>
                </a:ext>
              </a:extLst>
            </p:cNvPr>
            <p:cNvSpPr/>
            <p:nvPr/>
          </p:nvSpPr>
          <p:spPr>
            <a:xfrm rot="5400013">
              <a:off x="8580885" y="0"/>
              <a:ext cx="3611102" cy="3611102"/>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 f6 0 f5"/>
                <a:gd name="f12" fmla="*/ f8 f0 1"/>
                <a:gd name="f13" fmla="*/ f11 1 1167493"/>
                <a:gd name="f14" fmla="*/ 0 f11 1"/>
                <a:gd name="f15" fmla="*/ 1167493 f11 1"/>
                <a:gd name="f16" fmla="*/ f12 1 f2"/>
                <a:gd name="f17" fmla="*/ f14 1 1167493"/>
                <a:gd name="f18" fmla="*/ f15 1 1167493"/>
                <a:gd name="f19" fmla="*/ f5 1 f13"/>
                <a:gd name="f20" fmla="*/ f6 1 f13"/>
                <a:gd name="f21" fmla="+- f16 0 f1"/>
                <a:gd name="f22" fmla="*/ f17 1 f13"/>
                <a:gd name="f23" fmla="*/ f18 1 f13"/>
                <a:gd name="f24" fmla="*/ f19 f9 1"/>
                <a:gd name="f25" fmla="*/ f20 f9 1"/>
                <a:gd name="f26" fmla="*/ f20 f10 1"/>
                <a:gd name="f27" fmla="*/ f19 f10 1"/>
                <a:gd name="f28" fmla="*/ f22 f9 1"/>
                <a:gd name="f29" fmla="*/ f22 f10 1"/>
                <a:gd name="f30" fmla="*/ f23 f9 1"/>
                <a:gd name="f31" fmla="*/ f23 f10 1"/>
              </a:gdLst>
              <a:ahLst/>
              <a:cxnLst>
                <a:cxn ang="3cd4">
                  <a:pos x="hc" y="t"/>
                </a:cxn>
                <a:cxn ang="0">
                  <a:pos x="r" y="vc"/>
                </a:cxn>
                <a:cxn ang="cd4">
                  <a:pos x="hc" y="b"/>
                </a:cxn>
                <a:cxn ang="cd2">
                  <a:pos x="l" y="vc"/>
                </a:cxn>
                <a:cxn ang="f21">
                  <a:pos x="f28" y="f29"/>
                </a:cxn>
                <a:cxn ang="f21">
                  <a:pos x="f30" y="f29"/>
                </a:cxn>
                <a:cxn ang="f21">
                  <a:pos x="f28" y="f31"/>
                </a:cxn>
                <a:cxn ang="f21">
                  <a:pos x="f28" y="f29"/>
                </a:cxn>
              </a:cxnLst>
              <a:rect l="f24" t="f27" r="f25" b="f26"/>
              <a:pathLst>
                <a:path w="1167493" h="1167493">
                  <a:moveTo>
                    <a:pt x="f5" y="f5"/>
                  </a:moveTo>
                  <a:lnTo>
                    <a:pt x="f6" y="f5"/>
                  </a:lnTo>
                  <a:cubicBezTo>
                    <a:pt x="f7" y="f5"/>
                    <a:pt x="f5" y="f7"/>
                    <a:pt x="f5" y="f6"/>
                  </a:cubicBez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4" name="Freeform 4">
              <a:extLst>
                <a:ext uri="{FF2B5EF4-FFF2-40B4-BE49-F238E27FC236}">
                  <a16:creationId xmlns:a16="http://schemas.microsoft.com/office/drawing/2014/main" id="{529F48E9-5E0B-D833-DCBD-1A3904C7873A}"/>
                </a:ext>
              </a:extLst>
            </p:cNvPr>
            <p:cNvSpPr/>
            <p:nvPr/>
          </p:nvSpPr>
          <p:spPr>
            <a:xfrm>
              <a:off x="-2368" y="3246897"/>
              <a:ext cx="3611102" cy="3611102"/>
            </a:xfrm>
            <a:custGeom>
              <a:avLst/>
              <a:gdLst>
                <a:gd name="f0" fmla="val 10800000"/>
                <a:gd name="f1" fmla="val 5400000"/>
                <a:gd name="f2" fmla="val 180"/>
                <a:gd name="f3" fmla="val w"/>
                <a:gd name="f4" fmla="val h"/>
                <a:gd name="f5" fmla="val 0"/>
                <a:gd name="f6" fmla="val 1167493"/>
                <a:gd name="f7" fmla="val 644789"/>
                <a:gd name="f8" fmla="val 522704"/>
                <a:gd name="f9" fmla="+- 0 0 -90"/>
                <a:gd name="f10" fmla="*/ f3 1 1167493"/>
                <a:gd name="f11" fmla="*/ f4 1 1167493"/>
                <a:gd name="f12" fmla="+- f6 0 f5"/>
                <a:gd name="f13" fmla="*/ f9 f0 1"/>
                <a:gd name="f14" fmla="*/ f12 1 1167493"/>
                <a:gd name="f15" fmla="*/ 0 f12 1"/>
                <a:gd name="f16" fmla="*/ 1167493 f12 1"/>
                <a:gd name="f17" fmla="*/ f13 1 f2"/>
                <a:gd name="f18" fmla="*/ f15 1 1167493"/>
                <a:gd name="f19" fmla="*/ f16 1 1167493"/>
                <a:gd name="f20" fmla="*/ f5 1 f14"/>
                <a:gd name="f21" fmla="*/ f6 1 f14"/>
                <a:gd name="f22" fmla="+- f17 0 f1"/>
                <a:gd name="f23" fmla="*/ f18 1 f14"/>
                <a:gd name="f24" fmla="*/ f19 1 f14"/>
                <a:gd name="f25" fmla="*/ f20 f10 1"/>
                <a:gd name="f26" fmla="*/ f21 f10 1"/>
                <a:gd name="f27" fmla="*/ f21 f11 1"/>
                <a:gd name="f28" fmla="*/ f20 f11 1"/>
                <a:gd name="f29" fmla="*/ f23 f10 1"/>
                <a:gd name="f30" fmla="*/ f23 f11 1"/>
                <a:gd name="f31" fmla="*/ f24 f10 1"/>
                <a:gd name="f32" fmla="*/ f24 f11 1"/>
              </a:gdLst>
              <a:ahLst/>
              <a:cxnLst>
                <a:cxn ang="3cd4">
                  <a:pos x="hc" y="t"/>
                </a:cxn>
                <a:cxn ang="0">
                  <a:pos x="r" y="vc"/>
                </a:cxn>
                <a:cxn ang="cd4">
                  <a:pos x="hc" y="b"/>
                </a:cxn>
                <a:cxn ang="cd2">
                  <a:pos x="l" y="vc"/>
                </a:cxn>
                <a:cxn ang="f22">
                  <a:pos x="f29" y="f30"/>
                </a:cxn>
                <a:cxn ang="f22">
                  <a:pos x="f31" y="f32"/>
                </a:cxn>
                <a:cxn ang="f22">
                  <a:pos x="f29" y="f32"/>
                </a:cxn>
                <a:cxn ang="f22">
                  <a:pos x="f29" y="f30"/>
                </a:cxn>
              </a:cxnLst>
              <a:rect l="f25" t="f28" r="f26" b="f27"/>
              <a:pathLst>
                <a:path w="1167493" h="1167493">
                  <a:moveTo>
                    <a:pt x="f5" y="f5"/>
                  </a:moveTo>
                  <a:cubicBezTo>
                    <a:pt x="f5" y="f7"/>
                    <a:pt x="f8" y="f6"/>
                    <a:pt x="f6" y="f6"/>
                  </a:cubicBezTo>
                  <a:lnTo>
                    <a:pt x="f5" y="f6"/>
                  </a:ln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5" name="Freeform 5">
              <a:extLst>
                <a:ext uri="{FF2B5EF4-FFF2-40B4-BE49-F238E27FC236}">
                  <a16:creationId xmlns:a16="http://schemas.microsoft.com/office/drawing/2014/main" id="{E9509882-753D-290D-31C1-82D5BEBA5252}"/>
                </a:ext>
              </a:extLst>
            </p:cNvPr>
            <p:cNvSpPr/>
            <p:nvPr/>
          </p:nvSpPr>
          <p:spPr>
            <a:xfrm rot="5399996" flipH="1">
              <a:off x="11258138" y="5924141"/>
              <a:ext cx="933858" cy="933858"/>
            </a:xfrm>
            <a:custGeom>
              <a:avLst/>
              <a:gdLst>
                <a:gd name="f0" fmla="val 10800000"/>
                <a:gd name="f1" fmla="val 5400000"/>
                <a:gd name="f2" fmla="val 180"/>
                <a:gd name="f3" fmla="val w"/>
                <a:gd name="f4" fmla="val h"/>
                <a:gd name="f5" fmla="val 0"/>
                <a:gd name="f6" fmla="val 862693"/>
                <a:gd name="f7" fmla="val 476453"/>
                <a:gd name="f8" fmla="val 476452"/>
                <a:gd name="f9" fmla="+- 0 0 -90"/>
                <a:gd name="f10" fmla="*/ f3 1 862693"/>
                <a:gd name="f11" fmla="*/ f4 1 862693"/>
                <a:gd name="f12" fmla="+- f6 0 f5"/>
                <a:gd name="f13" fmla="*/ f9 f0 1"/>
                <a:gd name="f14" fmla="*/ f12 1 862693"/>
                <a:gd name="f15" fmla="*/ 0 f12 1"/>
                <a:gd name="f16" fmla="*/ 862693 f12 1"/>
                <a:gd name="f17" fmla="*/ f13 1 f2"/>
                <a:gd name="f18" fmla="*/ f15 1 862693"/>
                <a:gd name="f19" fmla="*/ f16 1 862693"/>
                <a:gd name="f20" fmla="*/ f5 1 f14"/>
                <a:gd name="f21" fmla="*/ f6 1 f14"/>
                <a:gd name="f22" fmla="+- f17 0 f1"/>
                <a:gd name="f23" fmla="*/ f18 1 f14"/>
                <a:gd name="f24" fmla="*/ f19 1 f14"/>
                <a:gd name="f25" fmla="*/ f20 f10 1"/>
                <a:gd name="f26" fmla="*/ f21 f10 1"/>
                <a:gd name="f27" fmla="*/ f21 f11 1"/>
                <a:gd name="f28" fmla="*/ f20 f11 1"/>
                <a:gd name="f29" fmla="*/ f23 f10 1"/>
                <a:gd name="f30" fmla="*/ f23 f11 1"/>
                <a:gd name="f31" fmla="*/ f24 f10 1"/>
                <a:gd name="f32" fmla="*/ f24 f11 1"/>
              </a:gdLst>
              <a:ahLst/>
              <a:cxnLst>
                <a:cxn ang="3cd4">
                  <a:pos x="hc" y="t"/>
                </a:cxn>
                <a:cxn ang="0">
                  <a:pos x="r" y="vc"/>
                </a:cxn>
                <a:cxn ang="cd4">
                  <a:pos x="hc" y="b"/>
                </a:cxn>
                <a:cxn ang="cd2">
                  <a:pos x="l" y="vc"/>
                </a:cxn>
                <a:cxn ang="f22">
                  <a:pos x="f29" y="f30"/>
                </a:cxn>
                <a:cxn ang="f22">
                  <a:pos x="f31" y="f30"/>
                </a:cxn>
                <a:cxn ang="f22">
                  <a:pos x="f29" y="f32"/>
                </a:cxn>
                <a:cxn ang="f22">
                  <a:pos x="f29" y="f30"/>
                </a:cxn>
              </a:cxnLst>
              <a:rect l="f25" t="f28" r="f26" b="f27"/>
              <a:pathLst>
                <a:path w="862693" h="862693">
                  <a:moveTo>
                    <a:pt x="f5" y="f5"/>
                  </a:moveTo>
                  <a:lnTo>
                    <a:pt x="f6" y="f5"/>
                  </a:lnTo>
                  <a:cubicBezTo>
                    <a:pt x="f6" y="f7"/>
                    <a:pt x="f8" y="f6"/>
                    <a:pt x="f5" y="f6"/>
                  </a:cubicBezTo>
                  <a:lnTo>
                    <a:pt x="f5" y="f5"/>
                  </a:lnTo>
                  <a:close/>
                </a:path>
              </a:pathLst>
            </a:custGeom>
            <a:solidFill>
              <a:srgbClr val="63718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nvGrpSpPr>
            <p:cNvPr id="6" name="Group 8">
              <a:extLst>
                <a:ext uri="{FF2B5EF4-FFF2-40B4-BE49-F238E27FC236}">
                  <a16:creationId xmlns:a16="http://schemas.microsoft.com/office/drawing/2014/main" id="{D0A77291-D94D-E4F0-CB59-26A474790696}"/>
                </a:ext>
              </a:extLst>
            </p:cNvPr>
            <p:cNvGrpSpPr/>
            <p:nvPr/>
          </p:nvGrpSpPr>
          <p:grpSpPr>
            <a:xfrm>
              <a:off x="2587423" y="5590888"/>
              <a:ext cx="1572355" cy="1267102"/>
              <a:chOff x="2587423" y="5590888"/>
              <a:chExt cx="1572355" cy="1267102"/>
            </a:xfrm>
          </p:grpSpPr>
          <p:sp>
            <p:nvSpPr>
              <p:cNvPr id="7" name="Freeform 6">
                <a:extLst>
                  <a:ext uri="{FF2B5EF4-FFF2-40B4-BE49-F238E27FC236}">
                    <a16:creationId xmlns:a16="http://schemas.microsoft.com/office/drawing/2014/main" id="{3670BD2F-69D5-A143-9E95-BC3FE865D4B0}"/>
                  </a:ext>
                </a:extLst>
              </p:cNvPr>
              <p:cNvSpPr/>
              <p:nvPr/>
            </p:nvSpPr>
            <p:spPr>
              <a:xfrm rot="5400013" flipH="1" flipV="1">
                <a:off x="3133136" y="5831348"/>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8" name="Freeform 7">
                <a:extLst>
                  <a:ext uri="{FF2B5EF4-FFF2-40B4-BE49-F238E27FC236}">
                    <a16:creationId xmlns:a16="http://schemas.microsoft.com/office/drawing/2014/main" id="{1C4C83F1-7348-AE2C-E3E1-5DFD88620851}"/>
                  </a:ext>
                </a:extLst>
              </p:cNvPr>
              <p:cNvSpPr/>
              <p:nvPr/>
            </p:nvSpPr>
            <p:spPr>
              <a:xfrm rot="16199987" flipV="1">
                <a:off x="2346972" y="5831339"/>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grpSp>
      <p:sp>
        <p:nvSpPr>
          <p:cNvPr id="9" name="Title 1">
            <a:extLst>
              <a:ext uri="{FF2B5EF4-FFF2-40B4-BE49-F238E27FC236}">
                <a16:creationId xmlns:a16="http://schemas.microsoft.com/office/drawing/2014/main" id="{309BCA10-9CEF-DE92-9445-26250CAE1CC9}"/>
              </a:ext>
            </a:extLst>
          </p:cNvPr>
          <p:cNvSpPr txBox="1">
            <a:spLocks noGrp="1"/>
          </p:cNvSpPr>
          <p:nvPr>
            <p:ph type="title"/>
          </p:nvPr>
        </p:nvSpPr>
        <p:spPr>
          <a:xfrm>
            <a:off x="1167487" y="381003"/>
            <a:ext cx="9779178" cy="1325559"/>
          </a:xfrm>
        </p:spPr>
        <p:txBody>
          <a:bodyPr anchor="b"/>
          <a:lstStyle>
            <a:lvl1pPr>
              <a:defRPr sz="4800" b="1"/>
            </a:lvl1pPr>
          </a:lstStyle>
          <a:p>
            <a:pPr lvl="0"/>
            <a:r>
              <a:rPr lang="en-US"/>
              <a:t>Click to add title</a:t>
            </a:r>
          </a:p>
        </p:txBody>
      </p:sp>
      <p:sp>
        <p:nvSpPr>
          <p:cNvPr id="10" name="Text Placeholder 18">
            <a:extLst>
              <a:ext uri="{FF2B5EF4-FFF2-40B4-BE49-F238E27FC236}">
                <a16:creationId xmlns:a16="http://schemas.microsoft.com/office/drawing/2014/main" id="{93C5ED76-45C3-5AFF-14CB-3998FB1C17A8}"/>
              </a:ext>
            </a:extLst>
          </p:cNvPr>
          <p:cNvSpPr txBox="1">
            <a:spLocks noGrp="1"/>
          </p:cNvSpPr>
          <p:nvPr>
            <p:ph type="body" idx="4294967295"/>
          </p:nvPr>
        </p:nvSpPr>
        <p:spPr>
          <a:xfrm>
            <a:off x="1166810" y="2020330"/>
            <a:ext cx="3219446" cy="468931"/>
          </a:xfrm>
        </p:spPr>
        <p:txBody>
          <a:bodyPr/>
          <a:lstStyle>
            <a:lvl1pPr marL="0" indent="0">
              <a:buNone/>
              <a:defRPr/>
            </a:lvl1pPr>
          </a:lstStyle>
          <a:p>
            <a:pPr lvl="0"/>
            <a:r>
              <a:rPr lang="en-US"/>
              <a:t>Click to add text</a:t>
            </a:r>
          </a:p>
        </p:txBody>
      </p:sp>
      <p:sp>
        <p:nvSpPr>
          <p:cNvPr id="11" name="Content Placeholder 2">
            <a:extLst>
              <a:ext uri="{FF2B5EF4-FFF2-40B4-BE49-F238E27FC236}">
                <a16:creationId xmlns:a16="http://schemas.microsoft.com/office/drawing/2014/main" id="{F027296A-AC3F-A564-C020-D0F820D90FA3}"/>
              </a:ext>
            </a:extLst>
          </p:cNvPr>
          <p:cNvSpPr txBox="1">
            <a:spLocks noGrp="1"/>
          </p:cNvSpPr>
          <p:nvPr>
            <p:ph idx="4294967295"/>
          </p:nvPr>
        </p:nvSpPr>
        <p:spPr>
          <a:xfrm>
            <a:off x="1167487" y="2526313"/>
            <a:ext cx="3218688" cy="2828614"/>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Text Placeholder 18">
            <a:extLst>
              <a:ext uri="{FF2B5EF4-FFF2-40B4-BE49-F238E27FC236}">
                <a16:creationId xmlns:a16="http://schemas.microsoft.com/office/drawing/2014/main" id="{A8592D3E-1511-14D2-3ABD-14A5DE4C77A3}"/>
              </a:ext>
            </a:extLst>
          </p:cNvPr>
          <p:cNvSpPr txBox="1">
            <a:spLocks noGrp="1"/>
          </p:cNvSpPr>
          <p:nvPr>
            <p:ph type="body" idx="4294967295"/>
          </p:nvPr>
        </p:nvSpPr>
        <p:spPr>
          <a:xfrm>
            <a:off x="4683785" y="2020330"/>
            <a:ext cx="3173278" cy="468931"/>
          </a:xfrm>
        </p:spPr>
        <p:txBody>
          <a:bodyPr/>
          <a:lstStyle>
            <a:lvl1pPr marL="0" indent="0">
              <a:buNone/>
              <a:defRPr/>
            </a:lvl1pPr>
          </a:lstStyle>
          <a:p>
            <a:pPr lvl="0"/>
            <a:r>
              <a:rPr lang="en-US"/>
              <a:t>Click to add text</a:t>
            </a:r>
          </a:p>
        </p:txBody>
      </p:sp>
      <p:sp>
        <p:nvSpPr>
          <p:cNvPr id="13" name="Content Placeholder 2">
            <a:extLst>
              <a:ext uri="{FF2B5EF4-FFF2-40B4-BE49-F238E27FC236}">
                <a16:creationId xmlns:a16="http://schemas.microsoft.com/office/drawing/2014/main" id="{6190F82C-716B-7144-ACBD-797863DBD2FC}"/>
              </a:ext>
            </a:extLst>
          </p:cNvPr>
          <p:cNvSpPr txBox="1">
            <a:spLocks noGrp="1"/>
          </p:cNvSpPr>
          <p:nvPr>
            <p:ph idx="4294967295"/>
          </p:nvPr>
        </p:nvSpPr>
        <p:spPr>
          <a:xfrm>
            <a:off x="4683785" y="2526313"/>
            <a:ext cx="3173278" cy="2828614"/>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18">
            <a:extLst>
              <a:ext uri="{FF2B5EF4-FFF2-40B4-BE49-F238E27FC236}">
                <a16:creationId xmlns:a16="http://schemas.microsoft.com/office/drawing/2014/main" id="{CC5789D5-1196-F4F3-842C-2DFFED033F32}"/>
              </a:ext>
            </a:extLst>
          </p:cNvPr>
          <p:cNvSpPr txBox="1">
            <a:spLocks noGrp="1"/>
          </p:cNvSpPr>
          <p:nvPr>
            <p:ph type="body" idx="4294967295"/>
          </p:nvPr>
        </p:nvSpPr>
        <p:spPr>
          <a:xfrm>
            <a:off x="8200083" y="2018583"/>
            <a:ext cx="3173278" cy="468931"/>
          </a:xfrm>
        </p:spPr>
        <p:txBody>
          <a:bodyPr/>
          <a:lstStyle>
            <a:lvl1pPr marL="0" indent="0">
              <a:buNone/>
              <a:defRPr/>
            </a:lvl1pPr>
          </a:lstStyle>
          <a:p>
            <a:pPr lvl="0"/>
            <a:r>
              <a:rPr lang="en-US"/>
              <a:t>Click to add text</a:t>
            </a:r>
          </a:p>
        </p:txBody>
      </p:sp>
      <p:sp>
        <p:nvSpPr>
          <p:cNvPr id="15" name="Content Placeholder 2">
            <a:extLst>
              <a:ext uri="{FF2B5EF4-FFF2-40B4-BE49-F238E27FC236}">
                <a16:creationId xmlns:a16="http://schemas.microsoft.com/office/drawing/2014/main" id="{3DC5C3D4-3BE6-871F-1ECD-9ABB85F34AB4}"/>
              </a:ext>
            </a:extLst>
          </p:cNvPr>
          <p:cNvSpPr txBox="1">
            <a:spLocks noGrp="1"/>
          </p:cNvSpPr>
          <p:nvPr>
            <p:ph idx="4294967295"/>
          </p:nvPr>
        </p:nvSpPr>
        <p:spPr>
          <a:xfrm>
            <a:off x="8200083" y="2526313"/>
            <a:ext cx="3173278" cy="2828614"/>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6" name="Date Placeholder 3">
            <a:extLst>
              <a:ext uri="{FF2B5EF4-FFF2-40B4-BE49-F238E27FC236}">
                <a16:creationId xmlns:a16="http://schemas.microsoft.com/office/drawing/2014/main" id="{DCCBE88F-1852-7DBA-DB97-2F4A7EC2B748}"/>
              </a:ext>
            </a:extLst>
          </p:cNvPr>
          <p:cNvSpPr txBox="1">
            <a:spLocks noGrp="1"/>
          </p:cNvSpPr>
          <p:nvPr>
            <p:ph type="dt" sz="half" idx="7"/>
          </p:nvPr>
        </p:nvSpPr>
        <p:spPr>
          <a:xfrm>
            <a:off x="381003" y="6356351"/>
            <a:ext cx="1767114" cy="365129"/>
          </a:xfrm>
        </p:spPr>
        <p:txBody>
          <a:bodyPr/>
          <a:lstStyle>
            <a:lvl1pPr>
              <a:defRPr>
                <a:solidFill>
                  <a:srgbClr val="DAE5EF"/>
                </a:solidFill>
              </a:defRPr>
            </a:lvl1pPr>
          </a:lstStyle>
          <a:p>
            <a:pPr lvl="0"/>
            <a:r>
              <a:rPr lang="en-US"/>
              <a:t>9/8/20XX</a:t>
            </a:r>
          </a:p>
        </p:txBody>
      </p:sp>
      <p:sp>
        <p:nvSpPr>
          <p:cNvPr id="17" name="Footer Placeholder 4">
            <a:extLst>
              <a:ext uri="{FF2B5EF4-FFF2-40B4-BE49-F238E27FC236}">
                <a16:creationId xmlns:a16="http://schemas.microsoft.com/office/drawing/2014/main" id="{649772A9-4E83-F5FD-EC6A-43AD5C3B9BA9}"/>
              </a:ext>
            </a:extLst>
          </p:cNvPr>
          <p:cNvSpPr txBox="1">
            <a:spLocks noGrp="1"/>
          </p:cNvSpPr>
          <p:nvPr>
            <p:ph type="ftr" sz="quarter" idx="9"/>
          </p:nvPr>
        </p:nvSpPr>
        <p:spPr/>
        <p:txBody>
          <a:bodyPr/>
          <a:lstStyle>
            <a:lvl1pPr>
              <a:defRPr>
                <a:solidFill>
                  <a:srgbClr val="637183"/>
                </a:solidFill>
              </a:defRPr>
            </a:lvl1pPr>
          </a:lstStyle>
          <a:p>
            <a:pPr lvl="0"/>
            <a:r>
              <a:rPr lang="en-US"/>
              <a:t>PRESENTATION TITLE</a:t>
            </a:r>
          </a:p>
        </p:txBody>
      </p:sp>
      <p:sp>
        <p:nvSpPr>
          <p:cNvPr id="18" name="Slide Number Placeholder 5">
            <a:extLst>
              <a:ext uri="{FF2B5EF4-FFF2-40B4-BE49-F238E27FC236}">
                <a16:creationId xmlns:a16="http://schemas.microsoft.com/office/drawing/2014/main" id="{EC44D3E9-BDDD-E709-6C4A-CE1AB7E88F24}"/>
              </a:ext>
            </a:extLst>
          </p:cNvPr>
          <p:cNvSpPr txBox="1">
            <a:spLocks noGrp="1"/>
          </p:cNvSpPr>
          <p:nvPr>
            <p:ph type="sldNum" sz="quarter" idx="8"/>
          </p:nvPr>
        </p:nvSpPr>
        <p:spPr>
          <a:xfrm>
            <a:off x="10153278" y="6356351"/>
            <a:ext cx="1657724" cy="365129"/>
          </a:xfrm>
        </p:spPr>
        <p:txBody>
          <a:bodyPr/>
          <a:lstStyle>
            <a:lvl1pPr>
              <a:defRPr>
                <a:solidFill>
                  <a:srgbClr val="DAE5EF"/>
                </a:solidFill>
              </a:defRPr>
            </a:lvl1pPr>
          </a:lstStyle>
          <a:p>
            <a:pPr lvl="0"/>
            <a:fld id="{E7CEC919-F792-44DA-9E90-CF1072414DDF}" type="slidenum">
              <a:t>‹#›</a:t>
            </a:fld>
            <a:endParaRPr lang="en-US"/>
          </a:p>
        </p:txBody>
      </p:sp>
    </p:spTree>
    <p:extLst>
      <p:ext uri="{BB962C8B-B14F-4D97-AF65-F5344CB8AC3E}">
        <p14:creationId xmlns:p14="http://schemas.microsoft.com/office/powerpoint/2010/main" val="29120906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1ACCD5D7-5185-90D3-2CFD-4C4EF73A34B6}"/>
              </a:ext>
            </a:extLst>
          </p:cNvPr>
          <p:cNvGrpSpPr/>
          <p:nvPr/>
        </p:nvGrpSpPr>
        <p:grpSpPr>
          <a:xfrm>
            <a:off x="0" y="0"/>
            <a:ext cx="12192005" cy="6864794"/>
            <a:chOff x="0" y="0"/>
            <a:chExt cx="12192005" cy="6864794"/>
          </a:xfrm>
        </p:grpSpPr>
        <p:sp>
          <p:nvSpPr>
            <p:cNvPr id="3" name="Rectangle 3">
              <a:extLst>
                <a:ext uri="{FF2B5EF4-FFF2-40B4-BE49-F238E27FC236}">
                  <a16:creationId xmlns:a16="http://schemas.microsoft.com/office/drawing/2014/main" id="{DCFD35C5-187E-0B96-481A-98E4E3CE9041}"/>
                </a:ext>
              </a:extLst>
            </p:cNvPr>
            <p:cNvSpPr/>
            <p:nvPr/>
          </p:nvSpPr>
          <p:spPr>
            <a:xfrm>
              <a:off x="8264429" y="0"/>
              <a:ext cx="3927576" cy="6858000"/>
            </a:xfrm>
            <a:prstGeom prst="rect">
              <a:avLst/>
            </a:prstGeom>
            <a:solidFill>
              <a:srgbClr val="DAE5E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nvGrpSpPr>
            <p:cNvPr id="4" name="Group 5">
              <a:extLst>
                <a:ext uri="{FF2B5EF4-FFF2-40B4-BE49-F238E27FC236}">
                  <a16:creationId xmlns:a16="http://schemas.microsoft.com/office/drawing/2014/main" id="{0977A14C-04EB-AA3B-A6C2-CD1C321B4EDE}"/>
                </a:ext>
              </a:extLst>
            </p:cNvPr>
            <p:cNvGrpSpPr/>
            <p:nvPr/>
          </p:nvGrpSpPr>
          <p:grpSpPr>
            <a:xfrm>
              <a:off x="8264429" y="3685938"/>
              <a:ext cx="3927566" cy="3178856"/>
              <a:chOff x="8264429" y="3685938"/>
              <a:chExt cx="3927566" cy="3178856"/>
            </a:xfrm>
          </p:grpSpPr>
          <p:sp>
            <p:nvSpPr>
              <p:cNvPr id="5" name="Freeform 14">
                <a:extLst>
                  <a:ext uri="{FF2B5EF4-FFF2-40B4-BE49-F238E27FC236}">
                    <a16:creationId xmlns:a16="http://schemas.microsoft.com/office/drawing/2014/main" id="{912B56AB-8BEC-C723-A5B5-0DB2D2035B5F}"/>
                  </a:ext>
                </a:extLst>
              </p:cNvPr>
              <p:cNvSpPr/>
              <p:nvPr/>
            </p:nvSpPr>
            <p:spPr>
              <a:xfrm rot="5400013" flipH="1" flipV="1">
                <a:off x="9620676" y="4293474"/>
                <a:ext cx="3178856" cy="1963783"/>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6" name="Freeform 15">
                <a:extLst>
                  <a:ext uri="{FF2B5EF4-FFF2-40B4-BE49-F238E27FC236}">
                    <a16:creationId xmlns:a16="http://schemas.microsoft.com/office/drawing/2014/main" id="{4658D1E7-45A2-7149-F77F-2EE9FD205848}"/>
                  </a:ext>
                </a:extLst>
              </p:cNvPr>
              <p:cNvSpPr/>
              <p:nvPr/>
            </p:nvSpPr>
            <p:spPr>
              <a:xfrm rot="16199987" flipV="1">
                <a:off x="7656893" y="4293474"/>
                <a:ext cx="3178856" cy="1963783"/>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7" name="Freeform 21">
              <a:extLst>
                <a:ext uri="{FF2B5EF4-FFF2-40B4-BE49-F238E27FC236}">
                  <a16:creationId xmlns:a16="http://schemas.microsoft.com/office/drawing/2014/main" id="{3F082214-8C23-D838-22D5-2D0BAC946245}"/>
                </a:ext>
              </a:extLst>
            </p:cNvPr>
            <p:cNvSpPr/>
            <p:nvPr/>
          </p:nvSpPr>
          <p:spPr>
            <a:xfrm>
              <a:off x="0" y="0"/>
              <a:ext cx="1167496" cy="1167496"/>
            </a:xfrm>
            <a:custGeom>
              <a:avLst/>
              <a:gdLst>
                <a:gd name="f0" fmla="val 10800000"/>
                <a:gd name="f1" fmla="val 5400000"/>
                <a:gd name="f2" fmla="val 180"/>
                <a:gd name="f3" fmla="val w"/>
                <a:gd name="f4" fmla="val h"/>
                <a:gd name="f5" fmla="val 0"/>
                <a:gd name="f6" fmla="val 862693"/>
                <a:gd name="f7" fmla="val 476453"/>
                <a:gd name="f8" fmla="val 476452"/>
                <a:gd name="f9" fmla="+- 0 0 -90"/>
                <a:gd name="f10" fmla="*/ f3 1 862693"/>
                <a:gd name="f11" fmla="*/ f4 1 862693"/>
                <a:gd name="f12" fmla="+- f6 0 f5"/>
                <a:gd name="f13" fmla="*/ f9 f0 1"/>
                <a:gd name="f14" fmla="*/ f12 1 862693"/>
                <a:gd name="f15" fmla="*/ 0 f12 1"/>
                <a:gd name="f16" fmla="*/ 862693 f12 1"/>
                <a:gd name="f17" fmla="*/ f13 1 f2"/>
                <a:gd name="f18" fmla="*/ f15 1 862693"/>
                <a:gd name="f19" fmla="*/ f16 1 862693"/>
                <a:gd name="f20" fmla="*/ f5 1 f14"/>
                <a:gd name="f21" fmla="*/ f6 1 f14"/>
                <a:gd name="f22" fmla="+- f17 0 f1"/>
                <a:gd name="f23" fmla="*/ f18 1 f14"/>
                <a:gd name="f24" fmla="*/ f19 1 f14"/>
                <a:gd name="f25" fmla="*/ f20 f10 1"/>
                <a:gd name="f26" fmla="*/ f21 f10 1"/>
                <a:gd name="f27" fmla="*/ f21 f11 1"/>
                <a:gd name="f28" fmla="*/ f20 f11 1"/>
                <a:gd name="f29" fmla="*/ f23 f10 1"/>
                <a:gd name="f30" fmla="*/ f23 f11 1"/>
                <a:gd name="f31" fmla="*/ f24 f10 1"/>
                <a:gd name="f32" fmla="*/ f24 f11 1"/>
              </a:gdLst>
              <a:ahLst/>
              <a:cxnLst>
                <a:cxn ang="3cd4">
                  <a:pos x="hc" y="t"/>
                </a:cxn>
                <a:cxn ang="0">
                  <a:pos x="r" y="vc"/>
                </a:cxn>
                <a:cxn ang="cd4">
                  <a:pos x="hc" y="b"/>
                </a:cxn>
                <a:cxn ang="cd2">
                  <a:pos x="l" y="vc"/>
                </a:cxn>
                <a:cxn ang="f22">
                  <a:pos x="f29" y="f30"/>
                </a:cxn>
                <a:cxn ang="f22">
                  <a:pos x="f31" y="f30"/>
                </a:cxn>
                <a:cxn ang="f22">
                  <a:pos x="f29" y="f32"/>
                </a:cxn>
                <a:cxn ang="f22">
                  <a:pos x="f29" y="f30"/>
                </a:cxn>
              </a:cxnLst>
              <a:rect l="f25" t="f28" r="f26" b="f27"/>
              <a:pathLst>
                <a:path w="862693" h="862693">
                  <a:moveTo>
                    <a:pt x="f5" y="f5"/>
                  </a:moveTo>
                  <a:lnTo>
                    <a:pt x="f6" y="f5"/>
                  </a:lnTo>
                  <a:cubicBezTo>
                    <a:pt x="f6" y="f7"/>
                    <a:pt x="f8" y="f6"/>
                    <a:pt x="f5" y="f6"/>
                  </a:cubicBezTo>
                  <a:lnTo>
                    <a:pt x="f5" y="f5"/>
                  </a:lnTo>
                  <a:close/>
                </a:path>
              </a:pathLst>
            </a:custGeom>
            <a:solidFill>
              <a:srgbClr val="63718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8" name="Freeform 16">
              <a:extLst>
                <a:ext uri="{FF2B5EF4-FFF2-40B4-BE49-F238E27FC236}">
                  <a16:creationId xmlns:a16="http://schemas.microsoft.com/office/drawing/2014/main" id="{1DB6EE76-E959-1F6A-5A4A-DB97959ED7DC}"/>
                </a:ext>
              </a:extLst>
            </p:cNvPr>
            <p:cNvSpPr/>
            <p:nvPr/>
          </p:nvSpPr>
          <p:spPr>
            <a:xfrm>
              <a:off x="10228213" y="0"/>
              <a:ext cx="1963783" cy="3178856"/>
            </a:xfrm>
            <a:custGeom>
              <a:avLst/>
              <a:gdLst>
                <a:gd name="f0" fmla="val 10800000"/>
                <a:gd name="f1" fmla="val 5400000"/>
                <a:gd name="f2" fmla="val 180"/>
                <a:gd name="f3" fmla="val w"/>
                <a:gd name="f4" fmla="val h"/>
                <a:gd name="f5" fmla="val 0"/>
                <a:gd name="f6" fmla="val 1963787"/>
                <a:gd name="f7" fmla="val 3178856"/>
                <a:gd name="f8" fmla="val 1967129"/>
                <a:gd name="f9" fmla="val 2349671"/>
                <a:gd name="f10" fmla="val 1963753"/>
                <a:gd name="f11" fmla="val 1763002"/>
                <a:gd name="f12" fmla="val 3168629"/>
                <a:gd name="f13" fmla="val 772749"/>
                <a:gd name="f14" fmla="val 3067186"/>
                <a:gd name="f15" fmla="val 2223585"/>
                <a:gd name="f16" fmla="val 1197921"/>
                <a:gd name="f17" fmla="val 1039961"/>
                <a:gd name="f18" fmla="+- 0 0 -90"/>
                <a:gd name="f19" fmla="*/ f3 1 1963787"/>
                <a:gd name="f20" fmla="*/ f4 1 3178856"/>
                <a:gd name="f21" fmla="+- f7 0 f5"/>
                <a:gd name="f22" fmla="+- f6 0 f5"/>
                <a:gd name="f23" fmla="*/ f18 f0 1"/>
                <a:gd name="f24" fmla="*/ f22 1 1963787"/>
                <a:gd name="f25" fmla="*/ f21 1 3178856"/>
                <a:gd name="f26" fmla="*/ 0 f22 1"/>
                <a:gd name="f27" fmla="*/ 0 f21 1"/>
                <a:gd name="f28" fmla="*/ 1963787 f22 1"/>
                <a:gd name="f29" fmla="*/ 1967129 f21 1"/>
                <a:gd name="f30" fmla="*/ 2349671 f21 1"/>
                <a:gd name="f31" fmla="*/ 3178856 f21 1"/>
                <a:gd name="f32" fmla="*/ 1963753 f22 1"/>
                <a:gd name="f33" fmla="*/ 1763002 f22 1"/>
                <a:gd name="f34" fmla="*/ 3168629 f21 1"/>
                <a:gd name="f35" fmla="*/ 1197921 f21 1"/>
                <a:gd name="f36" fmla="*/ 1039961 f21 1"/>
                <a:gd name="f37" fmla="*/ f23 1 f2"/>
                <a:gd name="f38" fmla="*/ f26 1 1963787"/>
                <a:gd name="f39" fmla="*/ f27 1 3178856"/>
                <a:gd name="f40" fmla="*/ f28 1 1963787"/>
                <a:gd name="f41" fmla="*/ f29 1 3178856"/>
                <a:gd name="f42" fmla="*/ f30 1 3178856"/>
                <a:gd name="f43" fmla="*/ f31 1 3178856"/>
                <a:gd name="f44" fmla="*/ f32 1 1963787"/>
                <a:gd name="f45" fmla="*/ f33 1 1963787"/>
                <a:gd name="f46" fmla="*/ f34 1 3178856"/>
                <a:gd name="f47" fmla="*/ f35 1 3178856"/>
                <a:gd name="f48" fmla="*/ f36 1 3178856"/>
                <a:gd name="f49" fmla="*/ f5 1 f24"/>
                <a:gd name="f50" fmla="*/ f6 1 f24"/>
                <a:gd name="f51" fmla="*/ f5 1 f25"/>
                <a:gd name="f52" fmla="*/ f7 1 f25"/>
                <a:gd name="f53" fmla="+- f37 0 f1"/>
                <a:gd name="f54" fmla="*/ f38 1 f24"/>
                <a:gd name="f55" fmla="*/ f39 1 f25"/>
                <a:gd name="f56" fmla="*/ f40 1 f24"/>
                <a:gd name="f57" fmla="*/ f41 1 f25"/>
                <a:gd name="f58" fmla="*/ f42 1 f25"/>
                <a:gd name="f59" fmla="*/ f43 1 f25"/>
                <a:gd name="f60" fmla="*/ f44 1 f24"/>
                <a:gd name="f61" fmla="*/ f45 1 f24"/>
                <a:gd name="f62" fmla="*/ f46 1 f25"/>
                <a:gd name="f63" fmla="*/ f47 1 f25"/>
                <a:gd name="f64" fmla="*/ f48 1 f25"/>
                <a:gd name="f65" fmla="*/ f49 f19 1"/>
                <a:gd name="f66" fmla="*/ f50 f19 1"/>
                <a:gd name="f67" fmla="*/ f52 f20 1"/>
                <a:gd name="f68" fmla="*/ f51 f20 1"/>
                <a:gd name="f69" fmla="*/ f54 f19 1"/>
                <a:gd name="f70" fmla="*/ f55 f20 1"/>
                <a:gd name="f71" fmla="*/ f56 f19 1"/>
                <a:gd name="f72" fmla="*/ f57 f20 1"/>
                <a:gd name="f73" fmla="*/ f58 f20 1"/>
                <a:gd name="f74" fmla="*/ f59 f20 1"/>
                <a:gd name="f75" fmla="*/ f60 f19 1"/>
                <a:gd name="f76" fmla="*/ f61 f19 1"/>
                <a:gd name="f77" fmla="*/ f62 f20 1"/>
                <a:gd name="f78" fmla="*/ f63 f20 1"/>
                <a:gd name="f79" fmla="*/ f64 f20 1"/>
              </a:gdLst>
              <a:ahLst/>
              <a:cxnLst>
                <a:cxn ang="3cd4">
                  <a:pos x="hc" y="t"/>
                </a:cxn>
                <a:cxn ang="0">
                  <a:pos x="r" y="vc"/>
                </a:cxn>
                <a:cxn ang="cd4">
                  <a:pos x="hc" y="b"/>
                </a:cxn>
                <a:cxn ang="cd2">
                  <a:pos x="l" y="vc"/>
                </a:cxn>
                <a:cxn ang="f53">
                  <a:pos x="f69" y="f70"/>
                </a:cxn>
                <a:cxn ang="f53">
                  <a:pos x="f71" y="f70"/>
                </a:cxn>
                <a:cxn ang="f53">
                  <a:pos x="f71" y="f72"/>
                </a:cxn>
                <a:cxn ang="f53">
                  <a:pos x="f71" y="f73"/>
                </a:cxn>
                <a:cxn ang="f53">
                  <a:pos x="f71" y="f74"/>
                </a:cxn>
                <a:cxn ang="f53">
                  <a:pos x="f75" y="f74"/>
                </a:cxn>
                <a:cxn ang="f53">
                  <a:pos x="f76" y="f77"/>
                </a:cxn>
                <a:cxn ang="f53">
                  <a:pos x="f69" y="f78"/>
                </a:cxn>
                <a:cxn ang="f53">
                  <a:pos x="f69" y="f79"/>
                </a:cxn>
                <a:cxn ang="f53">
                  <a:pos x="f69" y="f70"/>
                </a:cxn>
              </a:cxnLst>
              <a:rect l="f65" t="f68" r="f66" b="f67"/>
              <a:pathLst>
                <a:path w="1963787" h="3178856">
                  <a:moveTo>
                    <a:pt x="f5" y="f5"/>
                  </a:moveTo>
                  <a:lnTo>
                    <a:pt x="f6" y="f5"/>
                  </a:lnTo>
                  <a:lnTo>
                    <a:pt x="f6" y="f8"/>
                  </a:lnTo>
                  <a:lnTo>
                    <a:pt x="f6" y="f9"/>
                  </a:lnTo>
                  <a:lnTo>
                    <a:pt x="f6" y="f7"/>
                  </a:lnTo>
                  <a:lnTo>
                    <a:pt x="f10" y="f7"/>
                  </a:lnTo>
                  <a:lnTo>
                    <a:pt x="f11" y="f12"/>
                  </a:lnTo>
                  <a:cubicBezTo>
                    <a:pt x="f13" y="f14"/>
                    <a:pt x="f5" y="f15"/>
                    <a:pt x="f5" y="f16"/>
                  </a:cubicBezTo>
                  <a:lnTo>
                    <a:pt x="f5" y="f17"/>
                  </a:ln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9" name="Title 1">
            <a:extLst>
              <a:ext uri="{FF2B5EF4-FFF2-40B4-BE49-F238E27FC236}">
                <a16:creationId xmlns:a16="http://schemas.microsoft.com/office/drawing/2014/main" id="{96DAA511-3802-FDD5-9654-332E6CABEE91}"/>
              </a:ext>
            </a:extLst>
          </p:cNvPr>
          <p:cNvSpPr txBox="1">
            <a:spLocks noGrp="1"/>
          </p:cNvSpPr>
          <p:nvPr>
            <p:ph type="ctrTitle"/>
          </p:nvPr>
        </p:nvSpPr>
        <p:spPr>
          <a:xfrm>
            <a:off x="1167496" y="252548"/>
            <a:ext cx="6220279" cy="3257412"/>
          </a:xfrm>
        </p:spPr>
        <p:txBody>
          <a:bodyPr anchor="b"/>
          <a:lstStyle>
            <a:lvl1pPr>
              <a:defRPr sz="6000" b="1"/>
            </a:lvl1pPr>
          </a:lstStyle>
          <a:p>
            <a:pPr lvl="0"/>
            <a:r>
              <a:rPr lang="en-US"/>
              <a:t>Click to add title</a:t>
            </a:r>
          </a:p>
        </p:txBody>
      </p:sp>
      <p:sp>
        <p:nvSpPr>
          <p:cNvPr id="10" name="Subtitle 2">
            <a:extLst>
              <a:ext uri="{FF2B5EF4-FFF2-40B4-BE49-F238E27FC236}">
                <a16:creationId xmlns:a16="http://schemas.microsoft.com/office/drawing/2014/main" id="{257253C0-C5BD-795B-60D8-82C7BFFE86F9}"/>
              </a:ext>
            </a:extLst>
          </p:cNvPr>
          <p:cNvSpPr txBox="1">
            <a:spLocks noGrp="1"/>
          </p:cNvSpPr>
          <p:nvPr>
            <p:ph type="subTitle" idx="1"/>
          </p:nvPr>
        </p:nvSpPr>
        <p:spPr>
          <a:xfrm>
            <a:off x="1167496" y="3685937"/>
            <a:ext cx="6220279" cy="2919514"/>
          </a:xfrm>
        </p:spPr>
        <p:txBody>
          <a:bodyPr>
            <a:normAutofit/>
          </a:bodyPr>
          <a:lstStyle>
            <a:lvl1pPr marL="0" indent="0">
              <a:buNone/>
              <a:defRPr/>
            </a:lvl1pPr>
          </a:lstStyle>
          <a:p>
            <a:pPr lvl="0"/>
            <a:r>
              <a:rPr lang="en-US"/>
              <a:t>Click to add text</a:t>
            </a:r>
          </a:p>
        </p:txBody>
      </p:sp>
    </p:spTree>
    <p:extLst>
      <p:ext uri="{BB962C8B-B14F-4D97-AF65-F5344CB8AC3E}">
        <p14:creationId xmlns:p14="http://schemas.microsoft.com/office/powerpoint/2010/main" val="17274546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42B41043-0294-478F-5B4D-8F67F8CE0C7F}"/>
              </a:ext>
            </a:extLst>
          </p:cNvPr>
          <p:cNvGrpSpPr/>
          <p:nvPr/>
        </p:nvGrpSpPr>
        <p:grpSpPr>
          <a:xfrm>
            <a:off x="0" y="0"/>
            <a:ext cx="12191996" cy="6857999"/>
            <a:chOff x="0" y="0"/>
            <a:chExt cx="12191996" cy="6857999"/>
          </a:xfrm>
        </p:grpSpPr>
        <p:sp>
          <p:nvSpPr>
            <p:cNvPr id="3" name="Freeform 3">
              <a:extLst>
                <a:ext uri="{FF2B5EF4-FFF2-40B4-BE49-F238E27FC236}">
                  <a16:creationId xmlns:a16="http://schemas.microsoft.com/office/drawing/2014/main" id="{DD105397-7E58-3592-8CB5-D4BCD33865BC}"/>
                </a:ext>
              </a:extLst>
            </p:cNvPr>
            <p:cNvSpPr/>
            <p:nvPr/>
          </p:nvSpPr>
          <p:spPr>
            <a:xfrm flipH="1">
              <a:off x="8580894" y="0"/>
              <a:ext cx="3611102" cy="3611102"/>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 f6 0 f5"/>
                <a:gd name="f12" fmla="*/ f8 f0 1"/>
                <a:gd name="f13" fmla="*/ f11 1 1167493"/>
                <a:gd name="f14" fmla="*/ 0 f11 1"/>
                <a:gd name="f15" fmla="*/ 1167493 f11 1"/>
                <a:gd name="f16" fmla="*/ f12 1 f2"/>
                <a:gd name="f17" fmla="*/ f14 1 1167493"/>
                <a:gd name="f18" fmla="*/ f15 1 1167493"/>
                <a:gd name="f19" fmla="*/ f5 1 f13"/>
                <a:gd name="f20" fmla="*/ f6 1 f13"/>
                <a:gd name="f21" fmla="+- f16 0 f1"/>
                <a:gd name="f22" fmla="*/ f17 1 f13"/>
                <a:gd name="f23" fmla="*/ f18 1 f13"/>
                <a:gd name="f24" fmla="*/ f19 f9 1"/>
                <a:gd name="f25" fmla="*/ f20 f9 1"/>
                <a:gd name="f26" fmla="*/ f20 f10 1"/>
                <a:gd name="f27" fmla="*/ f19 f10 1"/>
                <a:gd name="f28" fmla="*/ f22 f9 1"/>
                <a:gd name="f29" fmla="*/ f22 f10 1"/>
                <a:gd name="f30" fmla="*/ f23 f9 1"/>
                <a:gd name="f31" fmla="*/ f23 f10 1"/>
              </a:gdLst>
              <a:ahLst/>
              <a:cxnLst>
                <a:cxn ang="3cd4">
                  <a:pos x="hc" y="t"/>
                </a:cxn>
                <a:cxn ang="0">
                  <a:pos x="r" y="vc"/>
                </a:cxn>
                <a:cxn ang="cd4">
                  <a:pos x="hc" y="b"/>
                </a:cxn>
                <a:cxn ang="cd2">
                  <a:pos x="l" y="vc"/>
                </a:cxn>
                <a:cxn ang="f21">
                  <a:pos x="f28" y="f29"/>
                </a:cxn>
                <a:cxn ang="f21">
                  <a:pos x="f30" y="f29"/>
                </a:cxn>
                <a:cxn ang="f21">
                  <a:pos x="f28" y="f31"/>
                </a:cxn>
                <a:cxn ang="f21">
                  <a:pos x="f28" y="f29"/>
                </a:cxn>
              </a:cxnLst>
              <a:rect l="f24" t="f27" r="f25" b="f26"/>
              <a:pathLst>
                <a:path w="1167493" h="1167493">
                  <a:moveTo>
                    <a:pt x="f5" y="f5"/>
                  </a:moveTo>
                  <a:lnTo>
                    <a:pt x="f6" y="f5"/>
                  </a:lnTo>
                  <a:cubicBezTo>
                    <a:pt x="f7" y="f5"/>
                    <a:pt x="f5" y="f7"/>
                    <a:pt x="f5" y="f6"/>
                  </a:cubicBez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4" name="Freeform 4">
              <a:extLst>
                <a:ext uri="{FF2B5EF4-FFF2-40B4-BE49-F238E27FC236}">
                  <a16:creationId xmlns:a16="http://schemas.microsoft.com/office/drawing/2014/main" id="{882AE651-D763-C14B-2220-8088C15AD8B9}"/>
                </a:ext>
              </a:extLst>
            </p:cNvPr>
            <p:cNvSpPr/>
            <p:nvPr/>
          </p:nvSpPr>
          <p:spPr>
            <a:xfrm flipH="1">
              <a:off x="8580894" y="3246897"/>
              <a:ext cx="3611102" cy="3611102"/>
            </a:xfrm>
            <a:custGeom>
              <a:avLst/>
              <a:gdLst>
                <a:gd name="f0" fmla="val 10800000"/>
                <a:gd name="f1" fmla="val 5400000"/>
                <a:gd name="f2" fmla="val 180"/>
                <a:gd name="f3" fmla="val w"/>
                <a:gd name="f4" fmla="val h"/>
                <a:gd name="f5" fmla="val 0"/>
                <a:gd name="f6" fmla="val 1167493"/>
                <a:gd name="f7" fmla="val 644789"/>
                <a:gd name="f8" fmla="val 522704"/>
                <a:gd name="f9" fmla="+- 0 0 -90"/>
                <a:gd name="f10" fmla="*/ f3 1 1167493"/>
                <a:gd name="f11" fmla="*/ f4 1 1167493"/>
                <a:gd name="f12" fmla="+- f6 0 f5"/>
                <a:gd name="f13" fmla="*/ f9 f0 1"/>
                <a:gd name="f14" fmla="*/ f12 1 1167493"/>
                <a:gd name="f15" fmla="*/ 0 f12 1"/>
                <a:gd name="f16" fmla="*/ 1167493 f12 1"/>
                <a:gd name="f17" fmla="*/ f13 1 f2"/>
                <a:gd name="f18" fmla="*/ f15 1 1167493"/>
                <a:gd name="f19" fmla="*/ f16 1 1167493"/>
                <a:gd name="f20" fmla="*/ f5 1 f14"/>
                <a:gd name="f21" fmla="*/ f6 1 f14"/>
                <a:gd name="f22" fmla="+- f17 0 f1"/>
                <a:gd name="f23" fmla="*/ f18 1 f14"/>
                <a:gd name="f24" fmla="*/ f19 1 f14"/>
                <a:gd name="f25" fmla="*/ f20 f10 1"/>
                <a:gd name="f26" fmla="*/ f21 f10 1"/>
                <a:gd name="f27" fmla="*/ f21 f11 1"/>
                <a:gd name="f28" fmla="*/ f20 f11 1"/>
                <a:gd name="f29" fmla="*/ f23 f10 1"/>
                <a:gd name="f30" fmla="*/ f23 f11 1"/>
                <a:gd name="f31" fmla="*/ f24 f10 1"/>
                <a:gd name="f32" fmla="*/ f24 f11 1"/>
              </a:gdLst>
              <a:ahLst/>
              <a:cxnLst>
                <a:cxn ang="3cd4">
                  <a:pos x="hc" y="t"/>
                </a:cxn>
                <a:cxn ang="0">
                  <a:pos x="r" y="vc"/>
                </a:cxn>
                <a:cxn ang="cd4">
                  <a:pos x="hc" y="b"/>
                </a:cxn>
                <a:cxn ang="cd2">
                  <a:pos x="l" y="vc"/>
                </a:cxn>
                <a:cxn ang="f22">
                  <a:pos x="f29" y="f30"/>
                </a:cxn>
                <a:cxn ang="f22">
                  <a:pos x="f31" y="f32"/>
                </a:cxn>
                <a:cxn ang="f22">
                  <a:pos x="f29" y="f32"/>
                </a:cxn>
                <a:cxn ang="f22">
                  <a:pos x="f29" y="f30"/>
                </a:cxn>
              </a:cxnLst>
              <a:rect l="f25" t="f28" r="f26" b="f27"/>
              <a:pathLst>
                <a:path w="1167493" h="1167493">
                  <a:moveTo>
                    <a:pt x="f5" y="f5"/>
                  </a:moveTo>
                  <a:cubicBezTo>
                    <a:pt x="f5" y="f7"/>
                    <a:pt x="f8" y="f6"/>
                    <a:pt x="f6" y="f6"/>
                  </a:cubicBezTo>
                  <a:lnTo>
                    <a:pt x="f5" y="f6"/>
                  </a:ln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5" name="Freeform 5">
              <a:extLst>
                <a:ext uri="{FF2B5EF4-FFF2-40B4-BE49-F238E27FC236}">
                  <a16:creationId xmlns:a16="http://schemas.microsoft.com/office/drawing/2014/main" id="{34410D62-60DA-077C-E0AC-1E1C806F92C8}"/>
                </a:ext>
              </a:extLst>
            </p:cNvPr>
            <p:cNvSpPr/>
            <p:nvPr/>
          </p:nvSpPr>
          <p:spPr>
            <a:xfrm>
              <a:off x="0" y="0"/>
              <a:ext cx="933858" cy="933858"/>
            </a:xfrm>
            <a:custGeom>
              <a:avLst/>
              <a:gdLst>
                <a:gd name="f0" fmla="val 10800000"/>
                <a:gd name="f1" fmla="val 5400000"/>
                <a:gd name="f2" fmla="val 180"/>
                <a:gd name="f3" fmla="val w"/>
                <a:gd name="f4" fmla="val h"/>
                <a:gd name="f5" fmla="val 0"/>
                <a:gd name="f6" fmla="val 862693"/>
                <a:gd name="f7" fmla="val 476453"/>
                <a:gd name="f8" fmla="val 476452"/>
                <a:gd name="f9" fmla="+- 0 0 -90"/>
                <a:gd name="f10" fmla="*/ f3 1 862693"/>
                <a:gd name="f11" fmla="*/ f4 1 862693"/>
                <a:gd name="f12" fmla="+- f6 0 f5"/>
                <a:gd name="f13" fmla="*/ f9 f0 1"/>
                <a:gd name="f14" fmla="*/ f12 1 862693"/>
                <a:gd name="f15" fmla="*/ 0 f12 1"/>
                <a:gd name="f16" fmla="*/ 862693 f12 1"/>
                <a:gd name="f17" fmla="*/ f13 1 f2"/>
                <a:gd name="f18" fmla="*/ f15 1 862693"/>
                <a:gd name="f19" fmla="*/ f16 1 862693"/>
                <a:gd name="f20" fmla="*/ f5 1 f14"/>
                <a:gd name="f21" fmla="*/ f6 1 f14"/>
                <a:gd name="f22" fmla="+- f17 0 f1"/>
                <a:gd name="f23" fmla="*/ f18 1 f14"/>
                <a:gd name="f24" fmla="*/ f19 1 f14"/>
                <a:gd name="f25" fmla="*/ f20 f10 1"/>
                <a:gd name="f26" fmla="*/ f21 f10 1"/>
                <a:gd name="f27" fmla="*/ f21 f11 1"/>
                <a:gd name="f28" fmla="*/ f20 f11 1"/>
                <a:gd name="f29" fmla="*/ f23 f10 1"/>
                <a:gd name="f30" fmla="*/ f23 f11 1"/>
                <a:gd name="f31" fmla="*/ f24 f10 1"/>
                <a:gd name="f32" fmla="*/ f24 f11 1"/>
              </a:gdLst>
              <a:ahLst/>
              <a:cxnLst>
                <a:cxn ang="3cd4">
                  <a:pos x="hc" y="t"/>
                </a:cxn>
                <a:cxn ang="0">
                  <a:pos x="r" y="vc"/>
                </a:cxn>
                <a:cxn ang="cd4">
                  <a:pos x="hc" y="b"/>
                </a:cxn>
                <a:cxn ang="cd2">
                  <a:pos x="l" y="vc"/>
                </a:cxn>
                <a:cxn ang="f22">
                  <a:pos x="f29" y="f30"/>
                </a:cxn>
                <a:cxn ang="f22">
                  <a:pos x="f31" y="f30"/>
                </a:cxn>
                <a:cxn ang="f22">
                  <a:pos x="f29" y="f32"/>
                </a:cxn>
                <a:cxn ang="f22">
                  <a:pos x="f29" y="f30"/>
                </a:cxn>
              </a:cxnLst>
              <a:rect l="f25" t="f28" r="f26" b="f27"/>
              <a:pathLst>
                <a:path w="862693" h="862693">
                  <a:moveTo>
                    <a:pt x="f5" y="f5"/>
                  </a:moveTo>
                  <a:lnTo>
                    <a:pt x="f6" y="f5"/>
                  </a:lnTo>
                  <a:cubicBezTo>
                    <a:pt x="f6" y="f7"/>
                    <a:pt x="f8" y="f6"/>
                    <a:pt x="f5" y="f6"/>
                  </a:cubicBezTo>
                  <a:lnTo>
                    <a:pt x="f5" y="f5"/>
                  </a:lnTo>
                  <a:close/>
                </a:path>
              </a:pathLst>
            </a:custGeom>
            <a:solidFill>
              <a:srgbClr val="63718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nvGrpSpPr>
            <p:cNvPr id="6" name="Group 8">
              <a:extLst>
                <a:ext uri="{FF2B5EF4-FFF2-40B4-BE49-F238E27FC236}">
                  <a16:creationId xmlns:a16="http://schemas.microsoft.com/office/drawing/2014/main" id="{904964F8-F357-1340-8C4D-2A1854987533}"/>
                </a:ext>
              </a:extLst>
            </p:cNvPr>
            <p:cNvGrpSpPr/>
            <p:nvPr/>
          </p:nvGrpSpPr>
          <p:grpSpPr>
            <a:xfrm>
              <a:off x="8082098" y="5590888"/>
              <a:ext cx="1572356" cy="1267102"/>
              <a:chOff x="8082098" y="5590888"/>
              <a:chExt cx="1572356" cy="1267102"/>
            </a:xfrm>
          </p:grpSpPr>
          <p:sp>
            <p:nvSpPr>
              <p:cNvPr id="7" name="Freeform 6">
                <a:extLst>
                  <a:ext uri="{FF2B5EF4-FFF2-40B4-BE49-F238E27FC236}">
                    <a16:creationId xmlns:a16="http://schemas.microsoft.com/office/drawing/2014/main" id="{7D61B82C-4CF3-1F42-7E47-38416D4654ED}"/>
                  </a:ext>
                </a:extLst>
              </p:cNvPr>
              <p:cNvSpPr/>
              <p:nvPr/>
            </p:nvSpPr>
            <p:spPr>
              <a:xfrm rot="5400013" flipH="1" flipV="1">
                <a:off x="8627812" y="5831348"/>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8" name="Freeform 7">
                <a:extLst>
                  <a:ext uri="{FF2B5EF4-FFF2-40B4-BE49-F238E27FC236}">
                    <a16:creationId xmlns:a16="http://schemas.microsoft.com/office/drawing/2014/main" id="{BF393C27-CD18-6833-864A-F936DD31F8B4}"/>
                  </a:ext>
                </a:extLst>
              </p:cNvPr>
              <p:cNvSpPr/>
              <p:nvPr/>
            </p:nvSpPr>
            <p:spPr>
              <a:xfrm rot="16199987" flipV="1">
                <a:off x="7841647" y="5831339"/>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grpSp>
      <p:sp>
        <p:nvSpPr>
          <p:cNvPr id="9" name="Title 1">
            <a:extLst>
              <a:ext uri="{FF2B5EF4-FFF2-40B4-BE49-F238E27FC236}">
                <a16:creationId xmlns:a16="http://schemas.microsoft.com/office/drawing/2014/main" id="{0AE71CEF-5E2A-5ABE-5FE0-AD78FA5A5381}"/>
              </a:ext>
            </a:extLst>
          </p:cNvPr>
          <p:cNvSpPr txBox="1">
            <a:spLocks noGrp="1"/>
          </p:cNvSpPr>
          <p:nvPr>
            <p:ph type="title"/>
          </p:nvPr>
        </p:nvSpPr>
        <p:spPr>
          <a:xfrm>
            <a:off x="1167487" y="136529"/>
            <a:ext cx="9779178" cy="1570033"/>
          </a:xfrm>
        </p:spPr>
        <p:txBody>
          <a:bodyPr anchor="b"/>
          <a:lstStyle>
            <a:lvl1pPr>
              <a:defRPr sz="4800" b="1"/>
            </a:lvl1pPr>
          </a:lstStyle>
          <a:p>
            <a:pPr lvl="0"/>
            <a:r>
              <a:rPr lang="en-US"/>
              <a:t>Click to add title</a:t>
            </a:r>
          </a:p>
        </p:txBody>
      </p:sp>
      <p:sp>
        <p:nvSpPr>
          <p:cNvPr id="10" name="Content Placeholder 2">
            <a:extLst>
              <a:ext uri="{FF2B5EF4-FFF2-40B4-BE49-F238E27FC236}">
                <a16:creationId xmlns:a16="http://schemas.microsoft.com/office/drawing/2014/main" id="{AF0C9AF8-B6F0-09D2-C060-5C73E48F7986}"/>
              </a:ext>
            </a:extLst>
          </p:cNvPr>
          <p:cNvSpPr txBox="1">
            <a:spLocks noGrp="1"/>
          </p:cNvSpPr>
          <p:nvPr>
            <p:ph idx="1"/>
          </p:nvPr>
        </p:nvSpPr>
        <p:spPr>
          <a:xfrm>
            <a:off x="1167496" y="2017468"/>
            <a:ext cx="9779178" cy="3366811"/>
          </a:xfrm>
        </p:spPr>
        <p:txBody>
          <a:bodyPr>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1" name="Date Placeholder 3">
            <a:extLst>
              <a:ext uri="{FF2B5EF4-FFF2-40B4-BE49-F238E27FC236}">
                <a16:creationId xmlns:a16="http://schemas.microsoft.com/office/drawing/2014/main" id="{395E29D2-4338-74A5-B161-9317849D1165}"/>
              </a:ext>
            </a:extLst>
          </p:cNvPr>
          <p:cNvSpPr txBox="1">
            <a:spLocks noGrp="1"/>
          </p:cNvSpPr>
          <p:nvPr>
            <p:ph type="dt" sz="half" idx="7"/>
          </p:nvPr>
        </p:nvSpPr>
        <p:spPr/>
        <p:txBody>
          <a:bodyPr/>
          <a:lstStyle>
            <a:lvl1pPr>
              <a:defRPr>
                <a:solidFill>
                  <a:srgbClr val="637183"/>
                </a:solidFill>
              </a:defRPr>
            </a:lvl1pPr>
          </a:lstStyle>
          <a:p>
            <a:pPr lvl="0"/>
            <a:r>
              <a:rPr lang="en-US"/>
              <a:t>9/8/20XX</a:t>
            </a:r>
          </a:p>
        </p:txBody>
      </p:sp>
      <p:sp>
        <p:nvSpPr>
          <p:cNvPr id="12" name="Footer Placeholder 4">
            <a:extLst>
              <a:ext uri="{FF2B5EF4-FFF2-40B4-BE49-F238E27FC236}">
                <a16:creationId xmlns:a16="http://schemas.microsoft.com/office/drawing/2014/main" id="{793A2462-01E9-3C6A-E7A8-977858B52C20}"/>
              </a:ext>
            </a:extLst>
          </p:cNvPr>
          <p:cNvSpPr txBox="1">
            <a:spLocks noGrp="1"/>
          </p:cNvSpPr>
          <p:nvPr>
            <p:ph type="ftr" sz="quarter" idx="9"/>
          </p:nvPr>
        </p:nvSpPr>
        <p:spPr/>
        <p:txBody>
          <a:bodyPr/>
          <a:lstStyle>
            <a:lvl1pPr>
              <a:defRPr>
                <a:solidFill>
                  <a:srgbClr val="637183"/>
                </a:solidFill>
              </a:defRPr>
            </a:lvl1pPr>
          </a:lstStyle>
          <a:p>
            <a:pPr lvl="0"/>
            <a:r>
              <a:rPr lang="en-US"/>
              <a:t>PRESENTATION TITLE</a:t>
            </a:r>
          </a:p>
        </p:txBody>
      </p:sp>
      <p:sp>
        <p:nvSpPr>
          <p:cNvPr id="13" name="Slide Number Placeholder 5">
            <a:extLst>
              <a:ext uri="{FF2B5EF4-FFF2-40B4-BE49-F238E27FC236}">
                <a16:creationId xmlns:a16="http://schemas.microsoft.com/office/drawing/2014/main" id="{8B0D465A-11B7-9059-B5E8-86408A3359C2}"/>
              </a:ext>
            </a:extLst>
          </p:cNvPr>
          <p:cNvSpPr txBox="1">
            <a:spLocks noGrp="1"/>
          </p:cNvSpPr>
          <p:nvPr>
            <p:ph type="sldNum" sz="quarter" idx="8"/>
          </p:nvPr>
        </p:nvSpPr>
        <p:spPr>
          <a:xfrm>
            <a:off x="10153278" y="6356351"/>
            <a:ext cx="1657724" cy="365129"/>
          </a:xfrm>
        </p:spPr>
        <p:txBody>
          <a:bodyPr/>
          <a:lstStyle>
            <a:lvl1pPr>
              <a:defRPr>
                <a:solidFill>
                  <a:srgbClr val="DAE5EF"/>
                </a:solidFill>
              </a:defRPr>
            </a:lvl1pPr>
          </a:lstStyle>
          <a:p>
            <a:pPr lvl="0"/>
            <a:fld id="{9EF962CE-9B36-4E6E-B53B-1AAA59116210}" type="slidenum">
              <a:t>‹#›</a:t>
            </a:fld>
            <a:endParaRPr lang="en-US"/>
          </a:p>
        </p:txBody>
      </p:sp>
    </p:spTree>
    <p:extLst>
      <p:ext uri="{BB962C8B-B14F-4D97-AF65-F5344CB8AC3E}">
        <p14:creationId xmlns:p14="http://schemas.microsoft.com/office/powerpoint/2010/main" val="20057724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bg>
      <p:bgPr>
        <a:solidFill>
          <a:srgbClr val="DAE5EF"/>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84B9F8-2B6C-6179-4BC4-E8F9C0D1614E}"/>
              </a:ext>
            </a:extLst>
          </p:cNvPr>
          <p:cNvGrpSpPr/>
          <p:nvPr/>
        </p:nvGrpSpPr>
        <p:grpSpPr>
          <a:xfrm>
            <a:off x="0" y="0"/>
            <a:ext cx="12208821" cy="6858000"/>
            <a:chOff x="0" y="0"/>
            <a:chExt cx="12208821" cy="6858000"/>
          </a:xfrm>
        </p:grpSpPr>
        <p:sp>
          <p:nvSpPr>
            <p:cNvPr id="3" name="Rectangle 6">
              <a:extLst>
                <a:ext uri="{FF2B5EF4-FFF2-40B4-BE49-F238E27FC236}">
                  <a16:creationId xmlns:a16="http://schemas.microsoft.com/office/drawing/2014/main" id="{E8D3B3E9-A8C2-DC06-A0C0-9963527A5E58}"/>
                </a:ext>
              </a:extLst>
            </p:cNvPr>
            <p:cNvSpPr/>
            <p:nvPr/>
          </p:nvSpPr>
          <p:spPr>
            <a:xfrm>
              <a:off x="0" y="2286000"/>
              <a:ext cx="12208821" cy="4572000"/>
            </a:xfrm>
            <a:prstGeom prst="rect">
              <a:avLst/>
            </a:pr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4" name="Freeform 11">
              <a:extLst>
                <a:ext uri="{FF2B5EF4-FFF2-40B4-BE49-F238E27FC236}">
                  <a16:creationId xmlns:a16="http://schemas.microsoft.com/office/drawing/2014/main" id="{E268F754-187D-209B-026E-EA3E473B4C51}"/>
                </a:ext>
              </a:extLst>
            </p:cNvPr>
            <p:cNvSpPr/>
            <p:nvPr/>
          </p:nvSpPr>
          <p:spPr>
            <a:xfrm flipH="1">
              <a:off x="8597719" y="3246897"/>
              <a:ext cx="3611102" cy="3611102"/>
            </a:xfrm>
            <a:custGeom>
              <a:avLst/>
              <a:gdLst>
                <a:gd name="f0" fmla="val 10800000"/>
                <a:gd name="f1" fmla="val 5400000"/>
                <a:gd name="f2" fmla="val 180"/>
                <a:gd name="f3" fmla="val w"/>
                <a:gd name="f4" fmla="val h"/>
                <a:gd name="f5" fmla="val 0"/>
                <a:gd name="f6" fmla="val 1167493"/>
                <a:gd name="f7" fmla="val 644789"/>
                <a:gd name="f8" fmla="val 522704"/>
                <a:gd name="f9" fmla="+- 0 0 -90"/>
                <a:gd name="f10" fmla="*/ f3 1 1167493"/>
                <a:gd name="f11" fmla="*/ f4 1 1167493"/>
                <a:gd name="f12" fmla="+- f6 0 f5"/>
                <a:gd name="f13" fmla="*/ f9 f0 1"/>
                <a:gd name="f14" fmla="*/ f12 1 1167493"/>
                <a:gd name="f15" fmla="*/ 0 f12 1"/>
                <a:gd name="f16" fmla="*/ 1167493 f12 1"/>
                <a:gd name="f17" fmla="*/ f13 1 f2"/>
                <a:gd name="f18" fmla="*/ f15 1 1167493"/>
                <a:gd name="f19" fmla="*/ f16 1 1167493"/>
                <a:gd name="f20" fmla="*/ f5 1 f14"/>
                <a:gd name="f21" fmla="*/ f6 1 f14"/>
                <a:gd name="f22" fmla="+- f17 0 f1"/>
                <a:gd name="f23" fmla="*/ f18 1 f14"/>
                <a:gd name="f24" fmla="*/ f19 1 f14"/>
                <a:gd name="f25" fmla="*/ f20 f10 1"/>
                <a:gd name="f26" fmla="*/ f21 f10 1"/>
                <a:gd name="f27" fmla="*/ f21 f11 1"/>
                <a:gd name="f28" fmla="*/ f20 f11 1"/>
                <a:gd name="f29" fmla="*/ f23 f10 1"/>
                <a:gd name="f30" fmla="*/ f23 f11 1"/>
                <a:gd name="f31" fmla="*/ f24 f10 1"/>
                <a:gd name="f32" fmla="*/ f24 f11 1"/>
              </a:gdLst>
              <a:ahLst/>
              <a:cxnLst>
                <a:cxn ang="3cd4">
                  <a:pos x="hc" y="t"/>
                </a:cxn>
                <a:cxn ang="0">
                  <a:pos x="r" y="vc"/>
                </a:cxn>
                <a:cxn ang="cd4">
                  <a:pos x="hc" y="b"/>
                </a:cxn>
                <a:cxn ang="cd2">
                  <a:pos x="l" y="vc"/>
                </a:cxn>
                <a:cxn ang="f22">
                  <a:pos x="f29" y="f30"/>
                </a:cxn>
                <a:cxn ang="f22">
                  <a:pos x="f31" y="f32"/>
                </a:cxn>
                <a:cxn ang="f22">
                  <a:pos x="f29" y="f32"/>
                </a:cxn>
                <a:cxn ang="f22">
                  <a:pos x="f29" y="f30"/>
                </a:cxn>
              </a:cxnLst>
              <a:rect l="f25" t="f28" r="f26" b="f27"/>
              <a:pathLst>
                <a:path w="1167493" h="1167493">
                  <a:moveTo>
                    <a:pt x="f5" y="f5"/>
                  </a:moveTo>
                  <a:cubicBezTo>
                    <a:pt x="f5" y="f7"/>
                    <a:pt x="f8" y="f6"/>
                    <a:pt x="f6" y="f6"/>
                  </a:cubicBezTo>
                  <a:lnTo>
                    <a:pt x="f5" y="f6"/>
                  </a:lnTo>
                  <a:lnTo>
                    <a:pt x="f5" y="f5"/>
                  </a:lnTo>
                  <a:close/>
                </a:path>
              </a:pathLst>
            </a:custGeom>
            <a:solidFill>
              <a:srgbClr val="DAE5E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5" name="Freeform 13">
              <a:extLst>
                <a:ext uri="{FF2B5EF4-FFF2-40B4-BE49-F238E27FC236}">
                  <a16:creationId xmlns:a16="http://schemas.microsoft.com/office/drawing/2014/main" id="{1A0300F8-156D-5E9D-E871-4DCF59FE0D11}"/>
                </a:ext>
              </a:extLst>
            </p:cNvPr>
            <p:cNvSpPr/>
            <p:nvPr/>
          </p:nvSpPr>
          <p:spPr>
            <a:xfrm>
              <a:off x="0" y="0"/>
              <a:ext cx="933858" cy="933858"/>
            </a:xfrm>
            <a:custGeom>
              <a:avLst/>
              <a:gdLst>
                <a:gd name="f0" fmla="val 10800000"/>
                <a:gd name="f1" fmla="val 5400000"/>
                <a:gd name="f2" fmla="val 180"/>
                <a:gd name="f3" fmla="val w"/>
                <a:gd name="f4" fmla="val h"/>
                <a:gd name="f5" fmla="val 0"/>
                <a:gd name="f6" fmla="val 862693"/>
                <a:gd name="f7" fmla="val 476453"/>
                <a:gd name="f8" fmla="val 476452"/>
                <a:gd name="f9" fmla="+- 0 0 -90"/>
                <a:gd name="f10" fmla="*/ f3 1 862693"/>
                <a:gd name="f11" fmla="*/ f4 1 862693"/>
                <a:gd name="f12" fmla="+- f6 0 f5"/>
                <a:gd name="f13" fmla="*/ f9 f0 1"/>
                <a:gd name="f14" fmla="*/ f12 1 862693"/>
                <a:gd name="f15" fmla="*/ 0 f12 1"/>
                <a:gd name="f16" fmla="*/ 862693 f12 1"/>
                <a:gd name="f17" fmla="*/ f13 1 f2"/>
                <a:gd name="f18" fmla="*/ f15 1 862693"/>
                <a:gd name="f19" fmla="*/ f16 1 862693"/>
                <a:gd name="f20" fmla="*/ f5 1 f14"/>
                <a:gd name="f21" fmla="*/ f6 1 f14"/>
                <a:gd name="f22" fmla="+- f17 0 f1"/>
                <a:gd name="f23" fmla="*/ f18 1 f14"/>
                <a:gd name="f24" fmla="*/ f19 1 f14"/>
                <a:gd name="f25" fmla="*/ f20 f10 1"/>
                <a:gd name="f26" fmla="*/ f21 f10 1"/>
                <a:gd name="f27" fmla="*/ f21 f11 1"/>
                <a:gd name="f28" fmla="*/ f20 f11 1"/>
                <a:gd name="f29" fmla="*/ f23 f10 1"/>
                <a:gd name="f30" fmla="*/ f23 f11 1"/>
                <a:gd name="f31" fmla="*/ f24 f10 1"/>
                <a:gd name="f32" fmla="*/ f24 f11 1"/>
              </a:gdLst>
              <a:ahLst/>
              <a:cxnLst>
                <a:cxn ang="3cd4">
                  <a:pos x="hc" y="t"/>
                </a:cxn>
                <a:cxn ang="0">
                  <a:pos x="r" y="vc"/>
                </a:cxn>
                <a:cxn ang="cd4">
                  <a:pos x="hc" y="b"/>
                </a:cxn>
                <a:cxn ang="cd2">
                  <a:pos x="l" y="vc"/>
                </a:cxn>
                <a:cxn ang="f22">
                  <a:pos x="f29" y="f30"/>
                </a:cxn>
                <a:cxn ang="f22">
                  <a:pos x="f31" y="f30"/>
                </a:cxn>
                <a:cxn ang="f22">
                  <a:pos x="f29" y="f32"/>
                </a:cxn>
                <a:cxn ang="f22">
                  <a:pos x="f29" y="f30"/>
                </a:cxn>
              </a:cxnLst>
              <a:rect l="f25" t="f28" r="f26" b="f27"/>
              <a:pathLst>
                <a:path w="862693" h="862693">
                  <a:moveTo>
                    <a:pt x="f5" y="f5"/>
                  </a:moveTo>
                  <a:lnTo>
                    <a:pt x="f6" y="f5"/>
                  </a:lnTo>
                  <a:cubicBezTo>
                    <a:pt x="f6" y="f7"/>
                    <a:pt x="f8" y="f6"/>
                    <a:pt x="f5" y="f6"/>
                  </a:cubicBezTo>
                  <a:lnTo>
                    <a:pt x="f5" y="f5"/>
                  </a:lnTo>
                  <a:close/>
                </a:path>
              </a:pathLst>
            </a:custGeom>
            <a:solidFill>
              <a:srgbClr val="63718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6" name="Freeform 14">
              <a:extLst>
                <a:ext uri="{FF2B5EF4-FFF2-40B4-BE49-F238E27FC236}">
                  <a16:creationId xmlns:a16="http://schemas.microsoft.com/office/drawing/2014/main" id="{37A2266E-BC10-3B34-4FF7-39F5D8D90DB9}"/>
                </a:ext>
              </a:extLst>
            </p:cNvPr>
            <p:cNvSpPr/>
            <p:nvPr/>
          </p:nvSpPr>
          <p:spPr>
            <a:xfrm rot="5400013" flipH="1" flipV="1">
              <a:off x="10344094" y="438099"/>
              <a:ext cx="2286000" cy="1409803"/>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7" name="Title 1">
            <a:extLst>
              <a:ext uri="{FF2B5EF4-FFF2-40B4-BE49-F238E27FC236}">
                <a16:creationId xmlns:a16="http://schemas.microsoft.com/office/drawing/2014/main" id="{C276D326-43EB-5714-2329-C71034F7DABD}"/>
              </a:ext>
            </a:extLst>
          </p:cNvPr>
          <p:cNvSpPr txBox="1">
            <a:spLocks noGrp="1"/>
          </p:cNvSpPr>
          <p:nvPr>
            <p:ph type="title"/>
          </p:nvPr>
        </p:nvSpPr>
        <p:spPr>
          <a:xfrm>
            <a:off x="1167487" y="136529"/>
            <a:ext cx="9779178" cy="1570033"/>
          </a:xfrm>
        </p:spPr>
        <p:txBody>
          <a:bodyPr anchor="b"/>
          <a:lstStyle>
            <a:lvl1pPr>
              <a:defRPr sz="4800" b="1"/>
            </a:lvl1pPr>
          </a:lstStyle>
          <a:p>
            <a:pPr lvl="0"/>
            <a:r>
              <a:rPr lang="en-US"/>
              <a:t>Click to add title</a:t>
            </a:r>
          </a:p>
        </p:txBody>
      </p:sp>
      <p:sp>
        <p:nvSpPr>
          <p:cNvPr id="8" name="Text Placeholder 2">
            <a:extLst>
              <a:ext uri="{FF2B5EF4-FFF2-40B4-BE49-F238E27FC236}">
                <a16:creationId xmlns:a16="http://schemas.microsoft.com/office/drawing/2014/main" id="{C6F079B5-9491-6141-2DFD-C9C9CEC7A017}"/>
              </a:ext>
            </a:extLst>
          </p:cNvPr>
          <p:cNvSpPr txBox="1">
            <a:spLocks noGrp="1"/>
          </p:cNvSpPr>
          <p:nvPr>
            <p:ph type="body" idx="4294967295"/>
          </p:nvPr>
        </p:nvSpPr>
        <p:spPr>
          <a:xfrm>
            <a:off x="1167487" y="2653168"/>
            <a:ext cx="9779178" cy="3436479"/>
          </a:xfrm>
        </p:spPr>
        <p:txBody>
          <a:bodyPr>
            <a:normAutofit/>
          </a:bodyPr>
          <a:lstStyle>
            <a:lvl1pPr marL="0" indent="0">
              <a:lnSpc>
                <a:spcPct val="150000"/>
              </a:lnSpc>
              <a:buNone/>
              <a:defRPr sz="2400">
                <a:solidFill>
                  <a:srgbClr val="FFFFFF"/>
                </a:solidFill>
              </a:defRPr>
            </a:lvl1pPr>
          </a:lstStyle>
          <a:p>
            <a:pPr lvl="0"/>
            <a:r>
              <a:rPr lang="en-US"/>
              <a:t>Click to add text</a:t>
            </a:r>
          </a:p>
        </p:txBody>
      </p:sp>
      <p:sp>
        <p:nvSpPr>
          <p:cNvPr id="9" name="Date Placeholder 3">
            <a:extLst>
              <a:ext uri="{FF2B5EF4-FFF2-40B4-BE49-F238E27FC236}">
                <a16:creationId xmlns:a16="http://schemas.microsoft.com/office/drawing/2014/main" id="{1DFA689D-9B91-9688-8D77-DB407D03FB82}"/>
              </a:ext>
            </a:extLst>
          </p:cNvPr>
          <p:cNvSpPr txBox="1">
            <a:spLocks noGrp="1"/>
          </p:cNvSpPr>
          <p:nvPr>
            <p:ph type="dt" sz="half" idx="7"/>
          </p:nvPr>
        </p:nvSpPr>
        <p:spPr/>
        <p:txBody>
          <a:bodyPr/>
          <a:lstStyle>
            <a:lvl1pPr>
              <a:defRPr>
                <a:solidFill>
                  <a:srgbClr val="DAE5EF"/>
                </a:solidFill>
              </a:defRPr>
            </a:lvl1pPr>
          </a:lstStyle>
          <a:p>
            <a:pPr lvl="0"/>
            <a:r>
              <a:rPr lang="en-US"/>
              <a:t>9/8/20XX</a:t>
            </a:r>
          </a:p>
        </p:txBody>
      </p:sp>
      <p:sp>
        <p:nvSpPr>
          <p:cNvPr id="10" name="Footer Placeholder 4">
            <a:extLst>
              <a:ext uri="{FF2B5EF4-FFF2-40B4-BE49-F238E27FC236}">
                <a16:creationId xmlns:a16="http://schemas.microsoft.com/office/drawing/2014/main" id="{99BBEE6E-9C62-102B-9003-699776171CBF}"/>
              </a:ext>
            </a:extLst>
          </p:cNvPr>
          <p:cNvSpPr txBox="1">
            <a:spLocks noGrp="1"/>
          </p:cNvSpPr>
          <p:nvPr>
            <p:ph type="ftr" sz="quarter" idx="9"/>
          </p:nvPr>
        </p:nvSpPr>
        <p:spPr/>
        <p:txBody>
          <a:bodyPr/>
          <a:lstStyle>
            <a:lvl1pPr>
              <a:defRPr>
                <a:solidFill>
                  <a:srgbClr val="DAE5EF"/>
                </a:solidFill>
              </a:defRPr>
            </a:lvl1pPr>
          </a:lstStyle>
          <a:p>
            <a:pPr lvl="0"/>
            <a:r>
              <a:rPr lang="en-US"/>
              <a:t>PRESENTATION TITLE</a:t>
            </a:r>
          </a:p>
        </p:txBody>
      </p:sp>
      <p:sp>
        <p:nvSpPr>
          <p:cNvPr id="11" name="Slide Number Placeholder 5">
            <a:extLst>
              <a:ext uri="{FF2B5EF4-FFF2-40B4-BE49-F238E27FC236}">
                <a16:creationId xmlns:a16="http://schemas.microsoft.com/office/drawing/2014/main" id="{D55632A2-47C6-EB61-5A2A-0F59BA06BEE1}"/>
              </a:ext>
            </a:extLst>
          </p:cNvPr>
          <p:cNvSpPr txBox="1">
            <a:spLocks noGrp="1"/>
          </p:cNvSpPr>
          <p:nvPr>
            <p:ph type="sldNum" sz="quarter" idx="8"/>
          </p:nvPr>
        </p:nvSpPr>
        <p:spPr>
          <a:xfrm>
            <a:off x="10206322" y="6356351"/>
            <a:ext cx="1604680" cy="365129"/>
          </a:xfrm>
        </p:spPr>
        <p:txBody>
          <a:bodyPr/>
          <a:lstStyle>
            <a:lvl1pPr>
              <a:defRPr>
                <a:solidFill>
                  <a:srgbClr val="637183"/>
                </a:solidFill>
              </a:defRPr>
            </a:lvl1pPr>
          </a:lstStyle>
          <a:p>
            <a:pPr lvl="0"/>
            <a:fld id="{B9E1BB0B-6CF3-4630-BE55-72489C503FE6}" type="slidenum">
              <a:t>‹#›</a:t>
            </a:fld>
            <a:endParaRPr lang="en-US"/>
          </a:p>
        </p:txBody>
      </p:sp>
    </p:spTree>
    <p:extLst>
      <p:ext uri="{BB962C8B-B14F-4D97-AF65-F5344CB8AC3E}">
        <p14:creationId xmlns:p14="http://schemas.microsoft.com/office/powerpoint/2010/main" val="29879663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3079FDDA-F6D9-F992-C5E9-3354A1C9BD65}"/>
              </a:ext>
            </a:extLst>
          </p:cNvPr>
          <p:cNvGrpSpPr/>
          <p:nvPr/>
        </p:nvGrpSpPr>
        <p:grpSpPr>
          <a:xfrm>
            <a:off x="0" y="0"/>
            <a:ext cx="12191996" cy="6858000"/>
            <a:chOff x="0" y="0"/>
            <a:chExt cx="12191996" cy="6858000"/>
          </a:xfrm>
        </p:grpSpPr>
        <p:sp>
          <p:nvSpPr>
            <p:cNvPr id="3" name="Freeform 22">
              <a:extLst>
                <a:ext uri="{FF2B5EF4-FFF2-40B4-BE49-F238E27FC236}">
                  <a16:creationId xmlns:a16="http://schemas.microsoft.com/office/drawing/2014/main" id="{043AEF9E-41B4-35BC-EA2F-C4B21F810C3B}"/>
                </a:ext>
              </a:extLst>
            </p:cNvPr>
            <p:cNvSpPr/>
            <p:nvPr/>
          </p:nvSpPr>
          <p:spPr>
            <a:xfrm>
              <a:off x="0" y="0"/>
              <a:ext cx="8025487" cy="6858000"/>
            </a:xfrm>
            <a:custGeom>
              <a:avLst/>
              <a:gdLst>
                <a:gd name="f0" fmla="val 10800000"/>
                <a:gd name="f1" fmla="val 5400000"/>
                <a:gd name="f2" fmla="val 180"/>
                <a:gd name="f3" fmla="val w"/>
                <a:gd name="f4" fmla="val h"/>
                <a:gd name="f5" fmla="val 0"/>
                <a:gd name="f6" fmla="val 8025490"/>
                <a:gd name="f7" fmla="val 6858000"/>
                <a:gd name="f8" fmla="val 4596490"/>
                <a:gd name="f9" fmla="val 6490274"/>
                <a:gd name="f10" fmla="val 1535216"/>
                <a:gd name="f11" fmla="val 3429000"/>
                <a:gd name="f12" fmla="val 5322784"/>
                <a:gd name="f13" fmla="+- 0 0 -90"/>
                <a:gd name="f14" fmla="*/ f3 1 8025490"/>
                <a:gd name="f15" fmla="*/ f4 1 6858000"/>
                <a:gd name="f16" fmla="+- f7 0 f5"/>
                <a:gd name="f17" fmla="+- f6 0 f5"/>
                <a:gd name="f18" fmla="*/ f13 f0 1"/>
                <a:gd name="f19" fmla="*/ f17 1 8025490"/>
                <a:gd name="f20" fmla="*/ f16 1 6858000"/>
                <a:gd name="f21" fmla="*/ 0 f17 1"/>
                <a:gd name="f22" fmla="*/ 0 f16 1"/>
                <a:gd name="f23" fmla="*/ 4596490 f17 1"/>
                <a:gd name="f24" fmla="*/ 8025490 f17 1"/>
                <a:gd name="f25" fmla="*/ 3429000 f16 1"/>
                <a:gd name="f26" fmla="*/ 6858000 f16 1"/>
                <a:gd name="f27" fmla="*/ f18 1 f2"/>
                <a:gd name="f28" fmla="*/ f21 1 8025490"/>
                <a:gd name="f29" fmla="*/ f22 1 6858000"/>
                <a:gd name="f30" fmla="*/ f23 1 8025490"/>
                <a:gd name="f31" fmla="*/ f24 1 8025490"/>
                <a:gd name="f32" fmla="*/ f25 1 6858000"/>
                <a:gd name="f33" fmla="*/ f26 1 6858000"/>
                <a:gd name="f34" fmla="*/ f5 1 f19"/>
                <a:gd name="f35" fmla="*/ f6 1 f19"/>
                <a:gd name="f36" fmla="*/ f5 1 f20"/>
                <a:gd name="f37" fmla="*/ f7 1 f20"/>
                <a:gd name="f38" fmla="+- f27 0 f1"/>
                <a:gd name="f39" fmla="*/ f28 1 f19"/>
                <a:gd name="f40" fmla="*/ f29 1 f20"/>
                <a:gd name="f41" fmla="*/ f30 1 f19"/>
                <a:gd name="f42" fmla="*/ f31 1 f19"/>
                <a:gd name="f43" fmla="*/ f32 1 f20"/>
                <a:gd name="f44" fmla="*/ f33 1 f20"/>
                <a:gd name="f45" fmla="*/ f34 f14 1"/>
                <a:gd name="f46" fmla="*/ f35 f14 1"/>
                <a:gd name="f47" fmla="*/ f37 f15 1"/>
                <a:gd name="f48" fmla="*/ f36 f15 1"/>
                <a:gd name="f49" fmla="*/ f39 f14 1"/>
                <a:gd name="f50" fmla="*/ f40 f15 1"/>
                <a:gd name="f51" fmla="*/ f41 f14 1"/>
                <a:gd name="f52" fmla="*/ f42 f14 1"/>
                <a:gd name="f53" fmla="*/ f43 f15 1"/>
                <a:gd name="f54" fmla="*/ f44 f15 1"/>
              </a:gdLst>
              <a:ahLst/>
              <a:cxnLst>
                <a:cxn ang="3cd4">
                  <a:pos x="hc" y="t"/>
                </a:cxn>
                <a:cxn ang="0">
                  <a:pos x="r" y="vc"/>
                </a:cxn>
                <a:cxn ang="cd4">
                  <a:pos x="hc" y="b"/>
                </a:cxn>
                <a:cxn ang="cd2">
                  <a:pos x="l" y="vc"/>
                </a:cxn>
                <a:cxn ang="f38">
                  <a:pos x="f49" y="f50"/>
                </a:cxn>
                <a:cxn ang="f38">
                  <a:pos x="f51" y="f50"/>
                </a:cxn>
                <a:cxn ang="f38">
                  <a:pos x="f52" y="f53"/>
                </a:cxn>
                <a:cxn ang="f38">
                  <a:pos x="f51" y="f54"/>
                </a:cxn>
                <a:cxn ang="f38">
                  <a:pos x="f49" y="f54"/>
                </a:cxn>
              </a:cxnLst>
              <a:rect l="f45" t="f48" r="f46" b="f47"/>
              <a:pathLst>
                <a:path w="8025490" h="6858000">
                  <a:moveTo>
                    <a:pt x="f5" y="f5"/>
                  </a:moveTo>
                  <a:lnTo>
                    <a:pt x="f8" y="f5"/>
                  </a:lnTo>
                  <a:cubicBezTo>
                    <a:pt x="f9" y="f5"/>
                    <a:pt x="f6" y="f10"/>
                    <a:pt x="f6" y="f11"/>
                  </a:cubicBezTo>
                  <a:cubicBezTo>
                    <a:pt x="f6" y="f12"/>
                    <a:pt x="f9" y="f7"/>
                    <a:pt x="f8" y="f7"/>
                  </a:cubicBezTo>
                  <a:lnTo>
                    <a:pt x="f5" y="f7"/>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nvGrpSpPr>
            <p:cNvPr id="4" name="Group 5">
              <a:extLst>
                <a:ext uri="{FF2B5EF4-FFF2-40B4-BE49-F238E27FC236}">
                  <a16:creationId xmlns:a16="http://schemas.microsoft.com/office/drawing/2014/main" id="{203F793E-511B-8252-5657-329B440C2FD7}"/>
                </a:ext>
              </a:extLst>
            </p:cNvPr>
            <p:cNvGrpSpPr/>
            <p:nvPr/>
          </p:nvGrpSpPr>
          <p:grpSpPr>
            <a:xfrm>
              <a:off x="8580903" y="1912824"/>
              <a:ext cx="2443605" cy="3032342"/>
              <a:chOff x="8580903" y="1912824"/>
              <a:chExt cx="2443605" cy="3032342"/>
            </a:xfrm>
          </p:grpSpPr>
          <p:sp>
            <p:nvSpPr>
              <p:cNvPr id="5" name="Freeform 14">
                <a:extLst>
                  <a:ext uri="{FF2B5EF4-FFF2-40B4-BE49-F238E27FC236}">
                    <a16:creationId xmlns:a16="http://schemas.microsoft.com/office/drawing/2014/main" id="{DE1ED896-E21A-51BE-4EF2-2D9962BDF5C1}"/>
                  </a:ext>
                </a:extLst>
              </p:cNvPr>
              <p:cNvSpPr/>
              <p:nvPr/>
            </p:nvSpPr>
            <p:spPr>
              <a:xfrm flipH="1" flipV="1">
                <a:off x="8580903" y="1912824"/>
                <a:ext cx="2443605" cy="1516175"/>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6" name="Freeform 15">
                <a:extLst>
                  <a:ext uri="{FF2B5EF4-FFF2-40B4-BE49-F238E27FC236}">
                    <a16:creationId xmlns:a16="http://schemas.microsoft.com/office/drawing/2014/main" id="{D0E866D9-266D-4BBA-DB6A-1FE0DB934F7D}"/>
                  </a:ext>
                </a:extLst>
              </p:cNvPr>
              <p:cNvSpPr/>
              <p:nvPr/>
            </p:nvSpPr>
            <p:spPr>
              <a:xfrm rot="10800009" flipV="1">
                <a:off x="8580903" y="3428991"/>
                <a:ext cx="2443605" cy="1516175"/>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7" name="Freeform 16">
              <a:extLst>
                <a:ext uri="{FF2B5EF4-FFF2-40B4-BE49-F238E27FC236}">
                  <a16:creationId xmlns:a16="http://schemas.microsoft.com/office/drawing/2014/main" id="{E8684ECA-13AF-13FD-E692-0741289BBDCE}"/>
                </a:ext>
              </a:extLst>
            </p:cNvPr>
            <p:cNvSpPr/>
            <p:nvPr/>
          </p:nvSpPr>
          <p:spPr>
            <a:xfrm flipH="1">
              <a:off x="8580894" y="0"/>
              <a:ext cx="3611102" cy="3611102"/>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 f6 0 f5"/>
                <a:gd name="f12" fmla="*/ f8 f0 1"/>
                <a:gd name="f13" fmla="*/ f11 1 1167493"/>
                <a:gd name="f14" fmla="*/ 0 f11 1"/>
                <a:gd name="f15" fmla="*/ 1167493 f11 1"/>
                <a:gd name="f16" fmla="*/ f12 1 f2"/>
                <a:gd name="f17" fmla="*/ f14 1 1167493"/>
                <a:gd name="f18" fmla="*/ f15 1 1167493"/>
                <a:gd name="f19" fmla="*/ f5 1 f13"/>
                <a:gd name="f20" fmla="*/ f6 1 f13"/>
                <a:gd name="f21" fmla="+- f16 0 f1"/>
                <a:gd name="f22" fmla="*/ f17 1 f13"/>
                <a:gd name="f23" fmla="*/ f18 1 f13"/>
                <a:gd name="f24" fmla="*/ f19 f9 1"/>
                <a:gd name="f25" fmla="*/ f20 f9 1"/>
                <a:gd name="f26" fmla="*/ f20 f10 1"/>
                <a:gd name="f27" fmla="*/ f19 f10 1"/>
                <a:gd name="f28" fmla="*/ f22 f9 1"/>
                <a:gd name="f29" fmla="*/ f22 f10 1"/>
                <a:gd name="f30" fmla="*/ f23 f9 1"/>
                <a:gd name="f31" fmla="*/ f23 f10 1"/>
              </a:gdLst>
              <a:ahLst/>
              <a:cxnLst>
                <a:cxn ang="3cd4">
                  <a:pos x="hc" y="t"/>
                </a:cxn>
                <a:cxn ang="0">
                  <a:pos x="r" y="vc"/>
                </a:cxn>
                <a:cxn ang="cd4">
                  <a:pos x="hc" y="b"/>
                </a:cxn>
                <a:cxn ang="cd2">
                  <a:pos x="l" y="vc"/>
                </a:cxn>
                <a:cxn ang="f21">
                  <a:pos x="f28" y="f29"/>
                </a:cxn>
                <a:cxn ang="f21">
                  <a:pos x="f30" y="f29"/>
                </a:cxn>
                <a:cxn ang="f21">
                  <a:pos x="f28" y="f31"/>
                </a:cxn>
                <a:cxn ang="f21">
                  <a:pos x="f28" y="f29"/>
                </a:cxn>
              </a:cxnLst>
              <a:rect l="f24" t="f27" r="f25" b="f26"/>
              <a:pathLst>
                <a:path w="1167493" h="1167493">
                  <a:moveTo>
                    <a:pt x="f5" y="f5"/>
                  </a:moveTo>
                  <a:lnTo>
                    <a:pt x="f6" y="f5"/>
                  </a:lnTo>
                  <a:cubicBezTo>
                    <a:pt x="f7" y="f5"/>
                    <a:pt x="f5" y="f7"/>
                    <a:pt x="f5" y="f6"/>
                  </a:cubicBezTo>
                  <a:lnTo>
                    <a:pt x="f5" y="f5"/>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8" name="Freeform 17">
              <a:extLst>
                <a:ext uri="{FF2B5EF4-FFF2-40B4-BE49-F238E27FC236}">
                  <a16:creationId xmlns:a16="http://schemas.microsoft.com/office/drawing/2014/main" id="{BD5841E0-285A-A5FA-F280-17C28A8F195C}"/>
                </a:ext>
              </a:extLst>
            </p:cNvPr>
            <p:cNvSpPr/>
            <p:nvPr/>
          </p:nvSpPr>
          <p:spPr>
            <a:xfrm flipH="1">
              <a:off x="8580894" y="3246897"/>
              <a:ext cx="3611102" cy="3611102"/>
            </a:xfrm>
            <a:custGeom>
              <a:avLst/>
              <a:gdLst>
                <a:gd name="f0" fmla="val 10800000"/>
                <a:gd name="f1" fmla="val 5400000"/>
                <a:gd name="f2" fmla="val 180"/>
                <a:gd name="f3" fmla="val w"/>
                <a:gd name="f4" fmla="val h"/>
                <a:gd name="f5" fmla="val 0"/>
                <a:gd name="f6" fmla="val 1167493"/>
                <a:gd name="f7" fmla="val 644789"/>
                <a:gd name="f8" fmla="val 522704"/>
                <a:gd name="f9" fmla="+- 0 0 -90"/>
                <a:gd name="f10" fmla="*/ f3 1 1167493"/>
                <a:gd name="f11" fmla="*/ f4 1 1167493"/>
                <a:gd name="f12" fmla="+- f6 0 f5"/>
                <a:gd name="f13" fmla="*/ f9 f0 1"/>
                <a:gd name="f14" fmla="*/ f12 1 1167493"/>
                <a:gd name="f15" fmla="*/ 0 f12 1"/>
                <a:gd name="f16" fmla="*/ 1167493 f12 1"/>
                <a:gd name="f17" fmla="*/ f13 1 f2"/>
                <a:gd name="f18" fmla="*/ f15 1 1167493"/>
                <a:gd name="f19" fmla="*/ f16 1 1167493"/>
                <a:gd name="f20" fmla="*/ f5 1 f14"/>
                <a:gd name="f21" fmla="*/ f6 1 f14"/>
                <a:gd name="f22" fmla="+- f17 0 f1"/>
                <a:gd name="f23" fmla="*/ f18 1 f14"/>
                <a:gd name="f24" fmla="*/ f19 1 f14"/>
                <a:gd name="f25" fmla="*/ f20 f10 1"/>
                <a:gd name="f26" fmla="*/ f21 f10 1"/>
                <a:gd name="f27" fmla="*/ f21 f11 1"/>
                <a:gd name="f28" fmla="*/ f20 f11 1"/>
                <a:gd name="f29" fmla="*/ f23 f10 1"/>
                <a:gd name="f30" fmla="*/ f23 f11 1"/>
                <a:gd name="f31" fmla="*/ f24 f10 1"/>
                <a:gd name="f32" fmla="*/ f24 f11 1"/>
              </a:gdLst>
              <a:ahLst/>
              <a:cxnLst>
                <a:cxn ang="3cd4">
                  <a:pos x="hc" y="t"/>
                </a:cxn>
                <a:cxn ang="0">
                  <a:pos x="r" y="vc"/>
                </a:cxn>
                <a:cxn ang="cd4">
                  <a:pos x="hc" y="b"/>
                </a:cxn>
                <a:cxn ang="cd2">
                  <a:pos x="l" y="vc"/>
                </a:cxn>
                <a:cxn ang="f22">
                  <a:pos x="f29" y="f30"/>
                </a:cxn>
                <a:cxn ang="f22">
                  <a:pos x="f31" y="f32"/>
                </a:cxn>
                <a:cxn ang="f22">
                  <a:pos x="f29" y="f32"/>
                </a:cxn>
                <a:cxn ang="f22">
                  <a:pos x="f29" y="f30"/>
                </a:cxn>
              </a:cxnLst>
              <a:rect l="f25" t="f28" r="f26" b="f27"/>
              <a:pathLst>
                <a:path w="1167493" h="1167493">
                  <a:moveTo>
                    <a:pt x="f5" y="f5"/>
                  </a:moveTo>
                  <a:cubicBezTo>
                    <a:pt x="f5" y="f7"/>
                    <a:pt x="f8" y="f6"/>
                    <a:pt x="f6" y="f6"/>
                  </a:cubicBezTo>
                  <a:lnTo>
                    <a:pt x="f5" y="f6"/>
                  </a:lnTo>
                  <a:lnTo>
                    <a:pt x="f5" y="f5"/>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9" name="Title 1">
            <a:extLst>
              <a:ext uri="{FF2B5EF4-FFF2-40B4-BE49-F238E27FC236}">
                <a16:creationId xmlns:a16="http://schemas.microsoft.com/office/drawing/2014/main" id="{CBE2440A-04D3-877C-9B80-E5DDE06FA31C}"/>
              </a:ext>
            </a:extLst>
          </p:cNvPr>
          <p:cNvSpPr txBox="1">
            <a:spLocks noGrp="1"/>
          </p:cNvSpPr>
          <p:nvPr>
            <p:ph type="ctrTitle"/>
          </p:nvPr>
        </p:nvSpPr>
        <p:spPr>
          <a:xfrm>
            <a:off x="1167496" y="177549"/>
            <a:ext cx="6245909" cy="3269446"/>
          </a:xfrm>
        </p:spPr>
        <p:txBody>
          <a:bodyPr anchor="b"/>
          <a:lstStyle>
            <a:lvl1pPr>
              <a:defRPr sz="6000" b="1">
                <a:solidFill>
                  <a:srgbClr val="FFFFFF"/>
                </a:solidFill>
              </a:defRPr>
            </a:lvl1pPr>
          </a:lstStyle>
          <a:p>
            <a:pPr lvl="0"/>
            <a:r>
              <a:rPr lang="en-US"/>
              <a:t>Click to add title</a:t>
            </a:r>
          </a:p>
        </p:txBody>
      </p:sp>
      <p:sp>
        <p:nvSpPr>
          <p:cNvPr id="10" name="Subtitle 2">
            <a:extLst>
              <a:ext uri="{FF2B5EF4-FFF2-40B4-BE49-F238E27FC236}">
                <a16:creationId xmlns:a16="http://schemas.microsoft.com/office/drawing/2014/main" id="{BB3DE2BF-1A35-3C44-5F8F-40B01C453F0A}"/>
              </a:ext>
            </a:extLst>
          </p:cNvPr>
          <p:cNvSpPr txBox="1">
            <a:spLocks noGrp="1"/>
          </p:cNvSpPr>
          <p:nvPr>
            <p:ph type="subTitle" idx="1"/>
          </p:nvPr>
        </p:nvSpPr>
        <p:spPr>
          <a:xfrm>
            <a:off x="1167496" y="3492898"/>
            <a:ext cx="6245909" cy="912845"/>
          </a:xfrm>
        </p:spPr>
        <p:txBody>
          <a:bodyPr anchor="ctr"/>
          <a:lstStyle>
            <a:lvl1pPr marL="0" indent="0">
              <a:buNone/>
              <a:defRPr sz="3200">
                <a:solidFill>
                  <a:srgbClr val="FFFFFF"/>
                </a:solidFill>
              </a:defRPr>
            </a:lvl1pPr>
          </a:lstStyle>
          <a:p>
            <a:pPr lvl="0"/>
            <a:r>
              <a:rPr lang="en-US"/>
              <a:t>Click to add subtitle</a:t>
            </a:r>
          </a:p>
        </p:txBody>
      </p:sp>
    </p:spTree>
    <p:extLst>
      <p:ext uri="{BB962C8B-B14F-4D97-AF65-F5344CB8AC3E}">
        <p14:creationId xmlns:p14="http://schemas.microsoft.com/office/powerpoint/2010/main" val="5437671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36B0CA53-0AE0-80F9-874D-56317B069F56}"/>
              </a:ext>
            </a:extLst>
          </p:cNvPr>
          <p:cNvGrpSpPr/>
          <p:nvPr/>
        </p:nvGrpSpPr>
        <p:grpSpPr>
          <a:xfrm>
            <a:off x="-10" y="0"/>
            <a:ext cx="12192006" cy="6858009"/>
            <a:chOff x="-10" y="0"/>
            <a:chExt cx="12192006" cy="6858009"/>
          </a:xfrm>
        </p:grpSpPr>
        <p:sp>
          <p:nvSpPr>
            <p:cNvPr id="3" name="Freeform 3">
              <a:extLst>
                <a:ext uri="{FF2B5EF4-FFF2-40B4-BE49-F238E27FC236}">
                  <a16:creationId xmlns:a16="http://schemas.microsoft.com/office/drawing/2014/main" id="{C982956E-C939-0F57-BC09-C5DA6D9E6DA7}"/>
                </a:ext>
              </a:extLst>
            </p:cNvPr>
            <p:cNvSpPr/>
            <p:nvPr/>
          </p:nvSpPr>
          <p:spPr>
            <a:xfrm flipH="1">
              <a:off x="8580894" y="0"/>
              <a:ext cx="3611102" cy="3611102"/>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 f6 0 f5"/>
                <a:gd name="f12" fmla="*/ f8 f0 1"/>
                <a:gd name="f13" fmla="*/ f11 1 1167493"/>
                <a:gd name="f14" fmla="*/ 0 f11 1"/>
                <a:gd name="f15" fmla="*/ 1167493 f11 1"/>
                <a:gd name="f16" fmla="*/ f12 1 f2"/>
                <a:gd name="f17" fmla="*/ f14 1 1167493"/>
                <a:gd name="f18" fmla="*/ f15 1 1167493"/>
                <a:gd name="f19" fmla="*/ f5 1 f13"/>
                <a:gd name="f20" fmla="*/ f6 1 f13"/>
                <a:gd name="f21" fmla="+- f16 0 f1"/>
                <a:gd name="f22" fmla="*/ f17 1 f13"/>
                <a:gd name="f23" fmla="*/ f18 1 f13"/>
                <a:gd name="f24" fmla="*/ f19 f9 1"/>
                <a:gd name="f25" fmla="*/ f20 f9 1"/>
                <a:gd name="f26" fmla="*/ f20 f10 1"/>
                <a:gd name="f27" fmla="*/ f19 f10 1"/>
                <a:gd name="f28" fmla="*/ f22 f9 1"/>
                <a:gd name="f29" fmla="*/ f22 f10 1"/>
                <a:gd name="f30" fmla="*/ f23 f9 1"/>
                <a:gd name="f31" fmla="*/ f23 f10 1"/>
              </a:gdLst>
              <a:ahLst/>
              <a:cxnLst>
                <a:cxn ang="3cd4">
                  <a:pos x="hc" y="t"/>
                </a:cxn>
                <a:cxn ang="0">
                  <a:pos x="r" y="vc"/>
                </a:cxn>
                <a:cxn ang="cd4">
                  <a:pos x="hc" y="b"/>
                </a:cxn>
                <a:cxn ang="cd2">
                  <a:pos x="l" y="vc"/>
                </a:cxn>
                <a:cxn ang="f21">
                  <a:pos x="f28" y="f29"/>
                </a:cxn>
                <a:cxn ang="f21">
                  <a:pos x="f30" y="f29"/>
                </a:cxn>
                <a:cxn ang="f21">
                  <a:pos x="f28" y="f31"/>
                </a:cxn>
                <a:cxn ang="f21">
                  <a:pos x="f28" y="f29"/>
                </a:cxn>
              </a:cxnLst>
              <a:rect l="f24" t="f27" r="f25" b="f26"/>
              <a:pathLst>
                <a:path w="1167493" h="1167493">
                  <a:moveTo>
                    <a:pt x="f5" y="f5"/>
                  </a:moveTo>
                  <a:lnTo>
                    <a:pt x="f6" y="f5"/>
                  </a:lnTo>
                  <a:cubicBezTo>
                    <a:pt x="f7" y="f5"/>
                    <a:pt x="f5" y="f7"/>
                    <a:pt x="f5" y="f6"/>
                  </a:cubicBezTo>
                  <a:lnTo>
                    <a:pt x="f5" y="f5"/>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4" name="Freeform 4">
              <a:extLst>
                <a:ext uri="{FF2B5EF4-FFF2-40B4-BE49-F238E27FC236}">
                  <a16:creationId xmlns:a16="http://schemas.microsoft.com/office/drawing/2014/main" id="{8B908A87-E2EA-592C-C061-3C95DD7F2E22}"/>
                </a:ext>
              </a:extLst>
            </p:cNvPr>
            <p:cNvSpPr/>
            <p:nvPr/>
          </p:nvSpPr>
          <p:spPr>
            <a:xfrm rot="5399996" flipH="1">
              <a:off x="-10" y="3246907"/>
              <a:ext cx="3611102" cy="3611102"/>
            </a:xfrm>
            <a:custGeom>
              <a:avLst/>
              <a:gdLst>
                <a:gd name="f0" fmla="val 10800000"/>
                <a:gd name="f1" fmla="val 5400000"/>
                <a:gd name="f2" fmla="val 180"/>
                <a:gd name="f3" fmla="val w"/>
                <a:gd name="f4" fmla="val h"/>
                <a:gd name="f5" fmla="val 0"/>
                <a:gd name="f6" fmla="val 1167493"/>
                <a:gd name="f7" fmla="val 644789"/>
                <a:gd name="f8" fmla="val 522704"/>
                <a:gd name="f9" fmla="+- 0 0 -90"/>
                <a:gd name="f10" fmla="*/ f3 1 1167493"/>
                <a:gd name="f11" fmla="*/ f4 1 1167493"/>
                <a:gd name="f12" fmla="+- f6 0 f5"/>
                <a:gd name="f13" fmla="*/ f9 f0 1"/>
                <a:gd name="f14" fmla="*/ f12 1 1167493"/>
                <a:gd name="f15" fmla="*/ 0 f12 1"/>
                <a:gd name="f16" fmla="*/ 1167493 f12 1"/>
                <a:gd name="f17" fmla="*/ f13 1 f2"/>
                <a:gd name="f18" fmla="*/ f15 1 1167493"/>
                <a:gd name="f19" fmla="*/ f16 1 1167493"/>
                <a:gd name="f20" fmla="*/ f5 1 f14"/>
                <a:gd name="f21" fmla="*/ f6 1 f14"/>
                <a:gd name="f22" fmla="+- f17 0 f1"/>
                <a:gd name="f23" fmla="*/ f18 1 f14"/>
                <a:gd name="f24" fmla="*/ f19 1 f14"/>
                <a:gd name="f25" fmla="*/ f20 f10 1"/>
                <a:gd name="f26" fmla="*/ f21 f10 1"/>
                <a:gd name="f27" fmla="*/ f21 f11 1"/>
                <a:gd name="f28" fmla="*/ f20 f11 1"/>
                <a:gd name="f29" fmla="*/ f23 f10 1"/>
                <a:gd name="f30" fmla="*/ f23 f11 1"/>
                <a:gd name="f31" fmla="*/ f24 f10 1"/>
                <a:gd name="f32" fmla="*/ f24 f11 1"/>
              </a:gdLst>
              <a:ahLst/>
              <a:cxnLst>
                <a:cxn ang="3cd4">
                  <a:pos x="hc" y="t"/>
                </a:cxn>
                <a:cxn ang="0">
                  <a:pos x="r" y="vc"/>
                </a:cxn>
                <a:cxn ang="cd4">
                  <a:pos x="hc" y="b"/>
                </a:cxn>
                <a:cxn ang="cd2">
                  <a:pos x="l" y="vc"/>
                </a:cxn>
                <a:cxn ang="f22">
                  <a:pos x="f29" y="f30"/>
                </a:cxn>
                <a:cxn ang="f22">
                  <a:pos x="f31" y="f32"/>
                </a:cxn>
                <a:cxn ang="f22">
                  <a:pos x="f29" y="f32"/>
                </a:cxn>
                <a:cxn ang="f22">
                  <a:pos x="f29" y="f30"/>
                </a:cxn>
              </a:cxnLst>
              <a:rect l="f25" t="f28" r="f26" b="f27"/>
              <a:pathLst>
                <a:path w="1167493" h="1167493">
                  <a:moveTo>
                    <a:pt x="f5" y="f5"/>
                  </a:moveTo>
                  <a:cubicBezTo>
                    <a:pt x="f5" y="f7"/>
                    <a:pt x="f8" y="f6"/>
                    <a:pt x="f6" y="f6"/>
                  </a:cubicBezTo>
                  <a:lnTo>
                    <a:pt x="f5" y="f6"/>
                  </a:lnTo>
                  <a:lnTo>
                    <a:pt x="f5" y="f5"/>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5" name="Title 1">
            <a:extLst>
              <a:ext uri="{FF2B5EF4-FFF2-40B4-BE49-F238E27FC236}">
                <a16:creationId xmlns:a16="http://schemas.microsoft.com/office/drawing/2014/main" id="{3817FC5B-9409-4B33-E8B9-FD321594EC37}"/>
              </a:ext>
            </a:extLst>
          </p:cNvPr>
          <p:cNvSpPr txBox="1">
            <a:spLocks noGrp="1"/>
          </p:cNvSpPr>
          <p:nvPr>
            <p:ph type="title"/>
          </p:nvPr>
        </p:nvSpPr>
        <p:spPr>
          <a:xfrm>
            <a:off x="1167487" y="136529"/>
            <a:ext cx="9779178" cy="1570033"/>
          </a:xfrm>
        </p:spPr>
        <p:txBody>
          <a:bodyPr anchor="b"/>
          <a:lstStyle>
            <a:lvl1pPr>
              <a:defRPr sz="4800" b="1"/>
            </a:lvl1pPr>
          </a:lstStyle>
          <a:p>
            <a:pPr lvl="0"/>
            <a:r>
              <a:rPr lang="en-US"/>
              <a:t>Click to add title</a:t>
            </a:r>
          </a:p>
        </p:txBody>
      </p:sp>
      <p:sp>
        <p:nvSpPr>
          <p:cNvPr id="6" name="Content Placeholder 2">
            <a:extLst>
              <a:ext uri="{FF2B5EF4-FFF2-40B4-BE49-F238E27FC236}">
                <a16:creationId xmlns:a16="http://schemas.microsoft.com/office/drawing/2014/main" id="{EEBA9391-8B2D-7AAF-A058-8ADCF9FD56B2}"/>
              </a:ext>
            </a:extLst>
          </p:cNvPr>
          <p:cNvSpPr txBox="1">
            <a:spLocks noGrp="1"/>
          </p:cNvSpPr>
          <p:nvPr>
            <p:ph idx="1"/>
          </p:nvPr>
        </p:nvSpPr>
        <p:spPr>
          <a:xfrm>
            <a:off x="1167496" y="2087556"/>
            <a:ext cx="9779178" cy="3366811"/>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C6FF58B-2603-D79A-652F-19008063ED95}"/>
              </a:ext>
            </a:extLst>
          </p:cNvPr>
          <p:cNvSpPr txBox="1">
            <a:spLocks noGrp="1"/>
          </p:cNvSpPr>
          <p:nvPr>
            <p:ph type="dt" sz="half" idx="7"/>
          </p:nvPr>
        </p:nvSpPr>
        <p:spPr>
          <a:xfrm>
            <a:off x="381003" y="6356351"/>
            <a:ext cx="1701021" cy="365129"/>
          </a:xfrm>
        </p:spPr>
        <p:txBody>
          <a:bodyPr/>
          <a:lstStyle>
            <a:lvl1pPr>
              <a:defRPr>
                <a:solidFill>
                  <a:srgbClr val="DAE5EF"/>
                </a:solidFill>
              </a:defRPr>
            </a:lvl1pPr>
          </a:lstStyle>
          <a:p>
            <a:pPr lvl="0"/>
            <a:r>
              <a:rPr lang="en-US"/>
              <a:t>9/8/20XX</a:t>
            </a:r>
          </a:p>
        </p:txBody>
      </p:sp>
      <p:sp>
        <p:nvSpPr>
          <p:cNvPr id="8" name="Footer Placeholder 4">
            <a:extLst>
              <a:ext uri="{FF2B5EF4-FFF2-40B4-BE49-F238E27FC236}">
                <a16:creationId xmlns:a16="http://schemas.microsoft.com/office/drawing/2014/main" id="{02E76D68-6A0E-1EE4-EFF2-98851E6FF723}"/>
              </a:ext>
            </a:extLst>
          </p:cNvPr>
          <p:cNvSpPr txBox="1">
            <a:spLocks noGrp="1"/>
          </p:cNvSpPr>
          <p:nvPr>
            <p:ph type="ftr" sz="quarter" idx="9"/>
          </p:nvPr>
        </p:nvSpPr>
        <p:spPr/>
        <p:txBody>
          <a:bodyPr/>
          <a:lstStyle>
            <a:lvl1pPr>
              <a:defRPr>
                <a:solidFill>
                  <a:srgbClr val="637183"/>
                </a:solidFill>
              </a:defRPr>
            </a:lvl1pPr>
          </a:lstStyle>
          <a:p>
            <a:pPr lvl="0"/>
            <a:r>
              <a:rPr lang="en-US"/>
              <a:t>PRESENTATION TITLE</a:t>
            </a:r>
          </a:p>
        </p:txBody>
      </p:sp>
      <p:sp>
        <p:nvSpPr>
          <p:cNvPr id="9" name="Slide Number Placeholder 5">
            <a:extLst>
              <a:ext uri="{FF2B5EF4-FFF2-40B4-BE49-F238E27FC236}">
                <a16:creationId xmlns:a16="http://schemas.microsoft.com/office/drawing/2014/main" id="{3FBC368A-BE37-7879-66BC-0381DADD78F2}"/>
              </a:ext>
            </a:extLst>
          </p:cNvPr>
          <p:cNvSpPr txBox="1">
            <a:spLocks noGrp="1"/>
          </p:cNvSpPr>
          <p:nvPr>
            <p:ph type="sldNum" sz="quarter" idx="8"/>
          </p:nvPr>
        </p:nvSpPr>
        <p:spPr>
          <a:xfrm>
            <a:off x="10153278" y="6356351"/>
            <a:ext cx="1657724" cy="365129"/>
          </a:xfrm>
        </p:spPr>
        <p:txBody>
          <a:bodyPr/>
          <a:lstStyle>
            <a:lvl1pPr>
              <a:defRPr>
                <a:solidFill>
                  <a:srgbClr val="637183"/>
                </a:solidFill>
              </a:defRPr>
            </a:lvl1pPr>
          </a:lstStyle>
          <a:p>
            <a:pPr lvl="0"/>
            <a:fld id="{862E4EDE-3ACA-4901-BBFA-7766313E5584}" type="slidenum">
              <a:t>‹#›</a:t>
            </a:fld>
            <a:endParaRPr lang="en-US"/>
          </a:p>
        </p:txBody>
      </p:sp>
    </p:spTree>
    <p:extLst>
      <p:ext uri="{BB962C8B-B14F-4D97-AF65-F5344CB8AC3E}">
        <p14:creationId xmlns:p14="http://schemas.microsoft.com/office/powerpoint/2010/main" val="405242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rgbClr val="DAE5EF"/>
        </a:solidFill>
        <a:effectLst/>
      </p:bgPr>
    </p:bg>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08481D08-0F37-1FCC-0AF2-1E53DEE6A341}"/>
              </a:ext>
            </a:extLst>
          </p:cNvPr>
          <p:cNvGrpSpPr/>
          <p:nvPr/>
        </p:nvGrpSpPr>
        <p:grpSpPr>
          <a:xfrm>
            <a:off x="10924894" y="0"/>
            <a:ext cx="1267102" cy="1572356"/>
            <a:chOff x="10924894" y="0"/>
            <a:chExt cx="1267102" cy="1572356"/>
          </a:xfrm>
        </p:grpSpPr>
        <p:sp>
          <p:nvSpPr>
            <p:cNvPr id="3" name="Freeform 12">
              <a:extLst>
                <a:ext uri="{FF2B5EF4-FFF2-40B4-BE49-F238E27FC236}">
                  <a16:creationId xmlns:a16="http://schemas.microsoft.com/office/drawing/2014/main" id="{8053BA35-DA26-0E89-9975-1E7D8FDBF5A3}"/>
                </a:ext>
              </a:extLst>
            </p:cNvPr>
            <p:cNvSpPr/>
            <p:nvPr/>
          </p:nvSpPr>
          <p:spPr>
            <a:xfrm flipH="1" flipV="1">
              <a:off x="10924903" y="0"/>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4" name="Freeform 13">
              <a:extLst>
                <a:ext uri="{FF2B5EF4-FFF2-40B4-BE49-F238E27FC236}">
                  <a16:creationId xmlns:a16="http://schemas.microsoft.com/office/drawing/2014/main" id="{CCF27DF0-7120-AB2D-F444-4D48F47BFD94}"/>
                </a:ext>
              </a:extLst>
            </p:cNvPr>
            <p:cNvSpPr/>
            <p:nvPr/>
          </p:nvSpPr>
          <p:spPr>
            <a:xfrm rot="10800009" flipV="1">
              <a:off x="10924894" y="786165"/>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5" name="Title 1">
            <a:extLst>
              <a:ext uri="{FF2B5EF4-FFF2-40B4-BE49-F238E27FC236}">
                <a16:creationId xmlns:a16="http://schemas.microsoft.com/office/drawing/2014/main" id="{B12DF22D-E635-9518-146D-06305748EE3A}"/>
              </a:ext>
            </a:extLst>
          </p:cNvPr>
          <p:cNvSpPr txBox="1">
            <a:spLocks noGrp="1"/>
          </p:cNvSpPr>
          <p:nvPr>
            <p:ph type="title"/>
          </p:nvPr>
        </p:nvSpPr>
        <p:spPr>
          <a:xfrm>
            <a:off x="1167487" y="136529"/>
            <a:ext cx="9779178" cy="1570033"/>
          </a:xfrm>
        </p:spPr>
        <p:txBody>
          <a:bodyPr anchor="b"/>
          <a:lstStyle>
            <a:lvl1pPr>
              <a:defRPr sz="4800" b="1"/>
            </a:lvl1pPr>
          </a:lstStyle>
          <a:p>
            <a:pPr lvl="0"/>
            <a:r>
              <a:rPr lang="en-US"/>
              <a:t>Click to add title</a:t>
            </a:r>
          </a:p>
        </p:txBody>
      </p:sp>
      <p:sp>
        <p:nvSpPr>
          <p:cNvPr id="6" name="Content Placeholder 2">
            <a:extLst>
              <a:ext uri="{FF2B5EF4-FFF2-40B4-BE49-F238E27FC236}">
                <a16:creationId xmlns:a16="http://schemas.microsoft.com/office/drawing/2014/main" id="{DC7F4A1A-C064-76D5-B7BB-A3F62C47766D}"/>
              </a:ext>
            </a:extLst>
          </p:cNvPr>
          <p:cNvSpPr txBox="1">
            <a:spLocks noGrp="1"/>
          </p:cNvSpPr>
          <p:nvPr>
            <p:ph idx="1"/>
          </p:nvPr>
        </p:nvSpPr>
        <p:spPr>
          <a:xfrm>
            <a:off x="1167496" y="2084832"/>
            <a:ext cx="9779178" cy="3366811"/>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606EA9E-5613-0EBD-3BFA-AE09A910FFB0}"/>
              </a:ext>
            </a:extLst>
          </p:cNvPr>
          <p:cNvSpPr txBox="1">
            <a:spLocks noGrp="1"/>
          </p:cNvSpPr>
          <p:nvPr>
            <p:ph type="dt" sz="half" idx="7"/>
          </p:nvPr>
        </p:nvSpPr>
        <p:spPr>
          <a:xfrm>
            <a:off x="381003" y="6356351"/>
            <a:ext cx="1701021" cy="365129"/>
          </a:xfrm>
        </p:spPr>
        <p:txBody>
          <a:bodyPr/>
          <a:lstStyle>
            <a:lvl1pPr>
              <a:defRPr>
                <a:solidFill>
                  <a:srgbClr val="637183"/>
                </a:solidFill>
              </a:defRPr>
            </a:lvl1pPr>
          </a:lstStyle>
          <a:p>
            <a:pPr lvl="0"/>
            <a:r>
              <a:rPr lang="en-US"/>
              <a:t>9/8/20XX</a:t>
            </a:r>
          </a:p>
        </p:txBody>
      </p:sp>
      <p:sp>
        <p:nvSpPr>
          <p:cNvPr id="8" name="Footer Placeholder 4">
            <a:extLst>
              <a:ext uri="{FF2B5EF4-FFF2-40B4-BE49-F238E27FC236}">
                <a16:creationId xmlns:a16="http://schemas.microsoft.com/office/drawing/2014/main" id="{C4BB65C2-4933-3DA7-72F5-B25C75DDAB2E}"/>
              </a:ext>
            </a:extLst>
          </p:cNvPr>
          <p:cNvSpPr txBox="1">
            <a:spLocks noGrp="1"/>
          </p:cNvSpPr>
          <p:nvPr>
            <p:ph type="ftr" sz="quarter" idx="9"/>
          </p:nvPr>
        </p:nvSpPr>
        <p:spPr/>
        <p:txBody>
          <a:bodyPr/>
          <a:lstStyle>
            <a:lvl1pPr>
              <a:defRPr>
                <a:solidFill>
                  <a:srgbClr val="637183"/>
                </a:solidFill>
              </a:defRPr>
            </a:lvl1pPr>
          </a:lstStyle>
          <a:p>
            <a:pPr lvl="0"/>
            <a:r>
              <a:rPr lang="en-US"/>
              <a:t>PRESENTATION TITLE</a:t>
            </a:r>
          </a:p>
        </p:txBody>
      </p:sp>
      <p:sp>
        <p:nvSpPr>
          <p:cNvPr id="9" name="Slide Number Placeholder 5">
            <a:extLst>
              <a:ext uri="{FF2B5EF4-FFF2-40B4-BE49-F238E27FC236}">
                <a16:creationId xmlns:a16="http://schemas.microsoft.com/office/drawing/2014/main" id="{8CFA4FE8-6774-C6D4-FE71-4964F93645FA}"/>
              </a:ext>
            </a:extLst>
          </p:cNvPr>
          <p:cNvSpPr txBox="1">
            <a:spLocks noGrp="1"/>
          </p:cNvSpPr>
          <p:nvPr>
            <p:ph type="sldNum" sz="quarter" idx="8"/>
          </p:nvPr>
        </p:nvSpPr>
        <p:spPr>
          <a:xfrm>
            <a:off x="10153278" y="6356351"/>
            <a:ext cx="1657724" cy="365129"/>
          </a:xfrm>
        </p:spPr>
        <p:txBody>
          <a:bodyPr/>
          <a:lstStyle>
            <a:lvl1pPr>
              <a:defRPr>
                <a:solidFill>
                  <a:srgbClr val="637183"/>
                </a:solidFill>
              </a:defRPr>
            </a:lvl1pPr>
          </a:lstStyle>
          <a:p>
            <a:pPr lvl="0"/>
            <a:fld id="{E8E50AC9-8287-4E4F-893D-5DFD2B04B834}" type="slidenum">
              <a:t>‹#›</a:t>
            </a:fld>
            <a:endParaRPr lang="en-US"/>
          </a:p>
        </p:txBody>
      </p:sp>
    </p:spTree>
    <p:extLst>
      <p:ext uri="{BB962C8B-B14F-4D97-AF65-F5344CB8AC3E}">
        <p14:creationId xmlns:p14="http://schemas.microsoft.com/office/powerpoint/2010/main" val="378246362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bg>
      <p:bgPr>
        <a:solidFill>
          <a:srgbClr val="0068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6872-CE2A-AF49-4F5D-8C25982D16CF}"/>
              </a:ext>
            </a:extLst>
          </p:cNvPr>
          <p:cNvSpPr txBox="1">
            <a:spLocks noGrp="1"/>
          </p:cNvSpPr>
          <p:nvPr>
            <p:ph type="title"/>
          </p:nvPr>
        </p:nvSpPr>
        <p:spPr>
          <a:xfrm>
            <a:off x="2424824" y="1071420"/>
            <a:ext cx="7342348" cy="3423376"/>
          </a:xfrm>
        </p:spPr>
        <p:txBody>
          <a:bodyPr anchor="b" anchorCtr="1"/>
          <a:lstStyle>
            <a:lvl1pPr algn="ctr">
              <a:lnSpc>
                <a:spcPct val="100000"/>
              </a:lnSpc>
              <a:defRPr>
                <a:solidFill>
                  <a:srgbClr val="FFFFFF"/>
                </a:solidFill>
              </a:defRPr>
            </a:lvl1pPr>
          </a:lstStyle>
          <a:p>
            <a:pPr lvl="0"/>
            <a:r>
              <a:rPr lang="en-US"/>
              <a:t>Click to add title</a:t>
            </a:r>
          </a:p>
        </p:txBody>
      </p:sp>
      <p:sp>
        <p:nvSpPr>
          <p:cNvPr id="3" name="Text Placeholder 7">
            <a:extLst>
              <a:ext uri="{FF2B5EF4-FFF2-40B4-BE49-F238E27FC236}">
                <a16:creationId xmlns:a16="http://schemas.microsoft.com/office/drawing/2014/main" id="{6B0FCB0A-BC77-5CBD-81A5-76F83228AE24}"/>
              </a:ext>
            </a:extLst>
          </p:cNvPr>
          <p:cNvSpPr txBox="1">
            <a:spLocks noGrp="1"/>
          </p:cNvSpPr>
          <p:nvPr>
            <p:ph type="body" idx="4294967295"/>
          </p:nvPr>
        </p:nvSpPr>
        <p:spPr>
          <a:xfrm>
            <a:off x="1022838" y="1071420"/>
            <a:ext cx="1364293" cy="1740788"/>
          </a:xfrm>
        </p:spPr>
        <p:txBody>
          <a:bodyPr anchorCtr="1"/>
          <a:lstStyle>
            <a:lvl1pPr marL="0" indent="0" algn="ctr">
              <a:buNone/>
              <a:defRPr sz="23900" b="1">
                <a:solidFill>
                  <a:srgbClr val="004EBF"/>
                </a:solidFill>
                <a:latin typeface="Tenorite" pitchFamily="2"/>
              </a:defRPr>
            </a:lvl1pPr>
          </a:lstStyle>
          <a:p>
            <a:pPr lvl="0"/>
            <a:r>
              <a:rPr lang="en-US"/>
              <a:t>“</a:t>
            </a:r>
          </a:p>
        </p:txBody>
      </p:sp>
      <p:sp>
        <p:nvSpPr>
          <p:cNvPr id="4" name="Text Placeholder 7">
            <a:extLst>
              <a:ext uri="{FF2B5EF4-FFF2-40B4-BE49-F238E27FC236}">
                <a16:creationId xmlns:a16="http://schemas.microsoft.com/office/drawing/2014/main" id="{4398976B-A64F-7922-6B1B-E14E4E540CEC}"/>
              </a:ext>
            </a:extLst>
          </p:cNvPr>
          <p:cNvSpPr txBox="1">
            <a:spLocks noGrp="1"/>
          </p:cNvSpPr>
          <p:nvPr>
            <p:ph type="body" idx="4294967295"/>
          </p:nvPr>
        </p:nvSpPr>
        <p:spPr>
          <a:xfrm>
            <a:off x="9819156" y="3295278"/>
            <a:ext cx="1364293" cy="1690798"/>
          </a:xfrm>
        </p:spPr>
        <p:txBody>
          <a:bodyPr anchorCtr="1"/>
          <a:lstStyle>
            <a:lvl1pPr marL="0" indent="0" algn="ctr">
              <a:buNone/>
              <a:defRPr sz="23900" b="1">
                <a:solidFill>
                  <a:srgbClr val="004EBF"/>
                </a:solidFill>
                <a:latin typeface="Tenorite" pitchFamily="2"/>
              </a:defRPr>
            </a:lvl1pPr>
          </a:lstStyle>
          <a:p>
            <a:pPr lvl="0"/>
            <a:r>
              <a:rPr lang="en-US"/>
              <a:t>”</a:t>
            </a:r>
          </a:p>
        </p:txBody>
      </p:sp>
      <p:sp>
        <p:nvSpPr>
          <p:cNvPr id="5" name="Text Placeholder 9">
            <a:extLst>
              <a:ext uri="{FF2B5EF4-FFF2-40B4-BE49-F238E27FC236}">
                <a16:creationId xmlns:a16="http://schemas.microsoft.com/office/drawing/2014/main" id="{857C84C1-95E9-B592-98E0-C15D743BC997}"/>
              </a:ext>
            </a:extLst>
          </p:cNvPr>
          <p:cNvSpPr txBox="1">
            <a:spLocks noGrp="1"/>
          </p:cNvSpPr>
          <p:nvPr>
            <p:ph type="body" idx="4294967295"/>
          </p:nvPr>
        </p:nvSpPr>
        <p:spPr>
          <a:xfrm>
            <a:off x="6222391" y="4599715"/>
            <a:ext cx="3511552" cy="853647"/>
          </a:xfrm>
        </p:spPr>
        <p:txBody>
          <a:bodyPr>
            <a:normAutofit/>
          </a:bodyPr>
          <a:lstStyle>
            <a:lvl1pPr marL="0" indent="0" algn="r">
              <a:buNone/>
              <a:defRPr sz="2000">
                <a:solidFill>
                  <a:srgbClr val="FFFFFF"/>
                </a:solidFill>
              </a:defRPr>
            </a:lvl1pPr>
          </a:lstStyle>
          <a:p>
            <a:pPr lvl="0"/>
            <a:r>
              <a:rPr lang="en-US"/>
              <a:t>Click to add text</a:t>
            </a:r>
          </a:p>
        </p:txBody>
      </p:sp>
      <p:sp>
        <p:nvSpPr>
          <p:cNvPr id="6" name="Date Placeholder 2">
            <a:extLst>
              <a:ext uri="{FF2B5EF4-FFF2-40B4-BE49-F238E27FC236}">
                <a16:creationId xmlns:a16="http://schemas.microsoft.com/office/drawing/2014/main" id="{F9999FB7-45C7-74A0-D671-CDE9D4626C64}"/>
              </a:ext>
            </a:extLst>
          </p:cNvPr>
          <p:cNvSpPr txBox="1">
            <a:spLocks noGrp="1"/>
          </p:cNvSpPr>
          <p:nvPr>
            <p:ph type="dt" sz="half" idx="7"/>
          </p:nvPr>
        </p:nvSpPr>
        <p:spPr/>
        <p:txBody>
          <a:bodyPr/>
          <a:lstStyle>
            <a:lvl1pPr>
              <a:defRPr>
                <a:solidFill>
                  <a:srgbClr val="DAE5EF"/>
                </a:solidFill>
              </a:defRPr>
            </a:lvl1pPr>
          </a:lstStyle>
          <a:p>
            <a:pPr lvl="0"/>
            <a:r>
              <a:rPr lang="en-US"/>
              <a:t>9/8/20XX</a:t>
            </a:r>
          </a:p>
        </p:txBody>
      </p:sp>
      <p:sp>
        <p:nvSpPr>
          <p:cNvPr id="7" name="Footer Placeholder 3">
            <a:extLst>
              <a:ext uri="{FF2B5EF4-FFF2-40B4-BE49-F238E27FC236}">
                <a16:creationId xmlns:a16="http://schemas.microsoft.com/office/drawing/2014/main" id="{5A3BF287-3B1F-E368-A88A-69A682A0740F}"/>
              </a:ext>
            </a:extLst>
          </p:cNvPr>
          <p:cNvSpPr txBox="1">
            <a:spLocks noGrp="1"/>
          </p:cNvSpPr>
          <p:nvPr>
            <p:ph type="ftr" sz="quarter" idx="9"/>
          </p:nvPr>
        </p:nvSpPr>
        <p:spPr/>
        <p:txBody>
          <a:bodyPr/>
          <a:lstStyle>
            <a:lvl1pPr>
              <a:defRPr>
                <a:solidFill>
                  <a:srgbClr val="DAE5EF"/>
                </a:solidFill>
              </a:defRPr>
            </a:lvl1pPr>
          </a:lstStyle>
          <a:p>
            <a:pPr lvl="0"/>
            <a:r>
              <a:rPr lang="en-US"/>
              <a:t>PRESENTATION TITLE</a:t>
            </a:r>
          </a:p>
        </p:txBody>
      </p:sp>
      <p:sp>
        <p:nvSpPr>
          <p:cNvPr id="8" name="Slide Number Placeholder 4">
            <a:extLst>
              <a:ext uri="{FF2B5EF4-FFF2-40B4-BE49-F238E27FC236}">
                <a16:creationId xmlns:a16="http://schemas.microsoft.com/office/drawing/2014/main" id="{9D3FDE69-8B93-F0F9-21BA-082843118F1A}"/>
              </a:ext>
            </a:extLst>
          </p:cNvPr>
          <p:cNvSpPr txBox="1">
            <a:spLocks noGrp="1"/>
          </p:cNvSpPr>
          <p:nvPr>
            <p:ph type="sldNum" sz="quarter" idx="8"/>
          </p:nvPr>
        </p:nvSpPr>
        <p:spPr/>
        <p:txBody>
          <a:bodyPr/>
          <a:lstStyle>
            <a:lvl1pPr>
              <a:defRPr>
                <a:solidFill>
                  <a:srgbClr val="DAE5EF"/>
                </a:solidFill>
              </a:defRPr>
            </a:lvl1pPr>
          </a:lstStyle>
          <a:p>
            <a:pPr lvl="0"/>
            <a:fld id="{08A4D94C-DA7C-4F9A-960E-E861A116090C}" type="slidenum">
              <a:t>‹#›</a:t>
            </a:fld>
            <a:endParaRPr lang="en-US"/>
          </a:p>
        </p:txBody>
      </p:sp>
    </p:spTree>
    <p:extLst>
      <p:ext uri="{BB962C8B-B14F-4D97-AF65-F5344CB8AC3E}">
        <p14:creationId xmlns:p14="http://schemas.microsoft.com/office/powerpoint/2010/main" val="68715652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Rectangle 29">
            <a:extLst>
              <a:ext uri="{FF2B5EF4-FFF2-40B4-BE49-F238E27FC236}">
                <a16:creationId xmlns:a16="http://schemas.microsoft.com/office/drawing/2014/main" id="{7901EE59-268A-FAAC-063E-90B0BE6D22A5}"/>
              </a:ext>
            </a:extLst>
          </p:cNvPr>
          <p:cNvSpPr/>
          <p:nvPr/>
        </p:nvSpPr>
        <p:spPr>
          <a:xfrm>
            <a:off x="0" y="-1664"/>
            <a:ext cx="9857012" cy="6859664"/>
          </a:xfrm>
          <a:prstGeom prst="rect">
            <a:avLst/>
          </a:prstGeom>
          <a:solidFill>
            <a:srgbClr val="DAE5E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nvGrpSpPr>
          <p:cNvPr id="3" name="Group 1">
            <a:extLst>
              <a:ext uri="{FF2B5EF4-FFF2-40B4-BE49-F238E27FC236}">
                <a16:creationId xmlns:a16="http://schemas.microsoft.com/office/drawing/2014/main" id="{38D4C7D9-93AB-077B-11AE-715C776054D7}"/>
              </a:ext>
            </a:extLst>
          </p:cNvPr>
          <p:cNvGrpSpPr/>
          <p:nvPr/>
        </p:nvGrpSpPr>
        <p:grpSpPr>
          <a:xfrm>
            <a:off x="9857012" y="-1693"/>
            <a:ext cx="2335013" cy="6859692"/>
            <a:chOff x="9857012" y="-1693"/>
            <a:chExt cx="2335013" cy="6859692"/>
          </a:xfrm>
        </p:grpSpPr>
        <p:sp>
          <p:nvSpPr>
            <p:cNvPr id="4" name="Freeform 18">
              <a:extLst>
                <a:ext uri="{FF2B5EF4-FFF2-40B4-BE49-F238E27FC236}">
                  <a16:creationId xmlns:a16="http://schemas.microsoft.com/office/drawing/2014/main" id="{BF9E4DA3-3F92-24E1-F83C-D5F4D126D1B0}"/>
                </a:ext>
              </a:extLst>
            </p:cNvPr>
            <p:cNvSpPr/>
            <p:nvPr/>
          </p:nvSpPr>
          <p:spPr>
            <a:xfrm rot="16199987" flipV="1">
              <a:off x="9499949" y="355381"/>
              <a:ext cx="1881643" cy="1167496"/>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5" name="Freeform 20">
              <a:extLst>
                <a:ext uri="{FF2B5EF4-FFF2-40B4-BE49-F238E27FC236}">
                  <a16:creationId xmlns:a16="http://schemas.microsoft.com/office/drawing/2014/main" id="{BF110DE5-64D5-2016-76C5-3E7773E052B8}"/>
                </a:ext>
              </a:extLst>
            </p:cNvPr>
            <p:cNvSpPr/>
            <p:nvPr/>
          </p:nvSpPr>
          <p:spPr>
            <a:xfrm flipH="1">
              <a:off x="10866436" y="1879978"/>
              <a:ext cx="1325559" cy="1325559"/>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 f6 0 f5"/>
                <a:gd name="f12" fmla="*/ f8 f0 1"/>
                <a:gd name="f13" fmla="*/ f11 1 1167493"/>
                <a:gd name="f14" fmla="*/ 0 f11 1"/>
                <a:gd name="f15" fmla="*/ 1167493 f11 1"/>
                <a:gd name="f16" fmla="*/ f12 1 f2"/>
                <a:gd name="f17" fmla="*/ f14 1 1167493"/>
                <a:gd name="f18" fmla="*/ f15 1 1167493"/>
                <a:gd name="f19" fmla="*/ f5 1 f13"/>
                <a:gd name="f20" fmla="*/ f6 1 f13"/>
                <a:gd name="f21" fmla="+- f16 0 f1"/>
                <a:gd name="f22" fmla="*/ f17 1 f13"/>
                <a:gd name="f23" fmla="*/ f18 1 f13"/>
                <a:gd name="f24" fmla="*/ f19 f9 1"/>
                <a:gd name="f25" fmla="*/ f20 f9 1"/>
                <a:gd name="f26" fmla="*/ f20 f10 1"/>
                <a:gd name="f27" fmla="*/ f19 f10 1"/>
                <a:gd name="f28" fmla="*/ f22 f9 1"/>
                <a:gd name="f29" fmla="*/ f22 f10 1"/>
                <a:gd name="f30" fmla="*/ f23 f9 1"/>
                <a:gd name="f31" fmla="*/ f23 f10 1"/>
              </a:gdLst>
              <a:ahLst/>
              <a:cxnLst>
                <a:cxn ang="3cd4">
                  <a:pos x="hc" y="t"/>
                </a:cxn>
                <a:cxn ang="0">
                  <a:pos x="r" y="vc"/>
                </a:cxn>
                <a:cxn ang="cd4">
                  <a:pos x="hc" y="b"/>
                </a:cxn>
                <a:cxn ang="cd2">
                  <a:pos x="l" y="vc"/>
                </a:cxn>
                <a:cxn ang="f21">
                  <a:pos x="f28" y="f29"/>
                </a:cxn>
                <a:cxn ang="f21">
                  <a:pos x="f30" y="f29"/>
                </a:cxn>
                <a:cxn ang="f21">
                  <a:pos x="f28" y="f31"/>
                </a:cxn>
                <a:cxn ang="f21">
                  <a:pos x="f28" y="f29"/>
                </a:cxn>
              </a:cxnLst>
              <a:rect l="f24" t="f27" r="f25" b="f26"/>
              <a:pathLst>
                <a:path w="1167493" h="1167493">
                  <a:moveTo>
                    <a:pt x="f5" y="f5"/>
                  </a:moveTo>
                  <a:lnTo>
                    <a:pt x="f6" y="f5"/>
                  </a:lnTo>
                  <a:cubicBezTo>
                    <a:pt x="f7" y="f5"/>
                    <a:pt x="f5" y="f7"/>
                    <a:pt x="f5" y="f6"/>
                  </a:cubicBezTo>
                  <a:lnTo>
                    <a:pt x="f5" y="f5"/>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6" name="Freeform 24">
              <a:extLst>
                <a:ext uri="{FF2B5EF4-FFF2-40B4-BE49-F238E27FC236}">
                  <a16:creationId xmlns:a16="http://schemas.microsoft.com/office/drawing/2014/main" id="{B3364F25-717A-7386-D273-AFBA8CE0BC36}"/>
                </a:ext>
              </a:extLst>
            </p:cNvPr>
            <p:cNvSpPr/>
            <p:nvPr/>
          </p:nvSpPr>
          <p:spPr>
            <a:xfrm>
              <a:off x="11024509" y="-1664"/>
              <a:ext cx="1167496" cy="1881643"/>
            </a:xfrm>
            <a:custGeom>
              <a:avLst/>
              <a:gdLst>
                <a:gd name="f0" fmla="val 10800000"/>
                <a:gd name="f1" fmla="val 5400000"/>
                <a:gd name="f2" fmla="val 180"/>
                <a:gd name="f3" fmla="val w"/>
                <a:gd name="f4" fmla="val h"/>
                <a:gd name="f5" fmla="val 0"/>
                <a:gd name="f6" fmla="val 1167494"/>
                <a:gd name="f7" fmla="val 1881641"/>
                <a:gd name="f8" fmla="val 1167473"/>
                <a:gd name="f9" fmla="val 1167493"/>
                <a:gd name="f10" fmla="val 714148"/>
                <a:gd name="f11" fmla="val 1166666"/>
                <a:gd name="f12" fmla="val 730534"/>
                <a:gd name="f13" fmla="val 1378059"/>
                <a:gd name="f14" fmla="val 1234116"/>
                <a:gd name="f15" fmla="val 1167492"/>
                <a:gd name="f16" fmla="val 563002"/>
                <a:gd name="f17" fmla="val 459408"/>
                <a:gd name="f18" fmla="val 65814"/>
                <a:gd name="f19" fmla="val 1048124"/>
                <a:gd name="f20" fmla="val 6027"/>
                <a:gd name="f21" fmla="+- 0 0 -90"/>
                <a:gd name="f22" fmla="*/ f3 1 1167494"/>
                <a:gd name="f23" fmla="*/ f4 1 1881641"/>
                <a:gd name="f24" fmla="+- f7 0 f5"/>
                <a:gd name="f25" fmla="+- f6 0 f5"/>
                <a:gd name="f26" fmla="*/ f21 f0 1"/>
                <a:gd name="f27" fmla="*/ f25 1 1167494"/>
                <a:gd name="f28" fmla="*/ f24 1 1881641"/>
                <a:gd name="f29" fmla="*/ 1167473 f25 1"/>
                <a:gd name="f30" fmla="*/ 0 f24 1"/>
                <a:gd name="f31" fmla="*/ 1167493 f25 1"/>
                <a:gd name="f32" fmla="*/ 714148 f24 1"/>
                <a:gd name="f33" fmla="*/ 1166666 f25 1"/>
                <a:gd name="f34" fmla="*/ 730534 f24 1"/>
                <a:gd name="f35" fmla="*/ 1167494 f25 1"/>
                <a:gd name="f36" fmla="*/ 1378059 f24 1"/>
                <a:gd name="f37" fmla="*/ 1881641 f24 1"/>
                <a:gd name="f38" fmla="*/ 0 f25 1"/>
                <a:gd name="f39" fmla="*/ 1234116 f24 1"/>
                <a:gd name="f40" fmla="*/ 1167492 f24 1"/>
                <a:gd name="f41" fmla="*/ 1048124 f25 1"/>
                <a:gd name="f42" fmla="*/ 6027 f24 1"/>
                <a:gd name="f43" fmla="*/ f26 1 f2"/>
                <a:gd name="f44" fmla="*/ f29 1 1167494"/>
                <a:gd name="f45" fmla="*/ f30 1 1881641"/>
                <a:gd name="f46" fmla="*/ f31 1 1167494"/>
                <a:gd name="f47" fmla="*/ f32 1 1881641"/>
                <a:gd name="f48" fmla="*/ f33 1 1167494"/>
                <a:gd name="f49" fmla="*/ f34 1 1881641"/>
                <a:gd name="f50" fmla="*/ f35 1 1167494"/>
                <a:gd name="f51" fmla="*/ f36 1 1881641"/>
                <a:gd name="f52" fmla="*/ f37 1 1881641"/>
                <a:gd name="f53" fmla="*/ f38 1 1167494"/>
                <a:gd name="f54" fmla="*/ f39 1 1881641"/>
                <a:gd name="f55" fmla="*/ f40 1 1881641"/>
                <a:gd name="f56" fmla="*/ f41 1 1167494"/>
                <a:gd name="f57" fmla="*/ f42 1 1881641"/>
                <a:gd name="f58" fmla="*/ f5 1 f27"/>
                <a:gd name="f59" fmla="*/ f6 1 f27"/>
                <a:gd name="f60" fmla="*/ f5 1 f28"/>
                <a:gd name="f61" fmla="*/ f7 1 f28"/>
                <a:gd name="f62" fmla="+- f43 0 f1"/>
                <a:gd name="f63" fmla="*/ f44 1 f27"/>
                <a:gd name="f64" fmla="*/ f45 1 f28"/>
                <a:gd name="f65" fmla="*/ f46 1 f27"/>
                <a:gd name="f66" fmla="*/ f47 1 f28"/>
                <a:gd name="f67" fmla="*/ f48 1 f27"/>
                <a:gd name="f68" fmla="*/ f49 1 f28"/>
                <a:gd name="f69" fmla="*/ f50 1 f27"/>
                <a:gd name="f70" fmla="*/ f51 1 f28"/>
                <a:gd name="f71" fmla="*/ f52 1 f28"/>
                <a:gd name="f72" fmla="*/ f53 1 f27"/>
                <a:gd name="f73" fmla="*/ f54 1 f28"/>
                <a:gd name="f74" fmla="*/ f55 1 f28"/>
                <a:gd name="f75" fmla="*/ f56 1 f27"/>
                <a:gd name="f76" fmla="*/ f57 1 f28"/>
                <a:gd name="f77" fmla="*/ f58 f22 1"/>
                <a:gd name="f78" fmla="*/ f59 f22 1"/>
                <a:gd name="f79" fmla="*/ f61 f23 1"/>
                <a:gd name="f80" fmla="*/ f60 f23 1"/>
                <a:gd name="f81" fmla="*/ f63 f22 1"/>
                <a:gd name="f82" fmla="*/ f64 f23 1"/>
                <a:gd name="f83" fmla="*/ f65 f22 1"/>
                <a:gd name="f84" fmla="*/ f66 f23 1"/>
                <a:gd name="f85" fmla="*/ f67 f22 1"/>
                <a:gd name="f86" fmla="*/ f68 f23 1"/>
                <a:gd name="f87" fmla="*/ f69 f22 1"/>
                <a:gd name="f88" fmla="*/ f70 f23 1"/>
                <a:gd name="f89" fmla="*/ f71 f23 1"/>
                <a:gd name="f90" fmla="*/ f72 f22 1"/>
                <a:gd name="f91" fmla="*/ f73 f23 1"/>
                <a:gd name="f92" fmla="*/ f74 f23 1"/>
                <a:gd name="f93" fmla="*/ f75 f22 1"/>
                <a:gd name="f94" fmla="*/ f76 f23 1"/>
              </a:gdLst>
              <a:ahLst/>
              <a:cxnLst>
                <a:cxn ang="3cd4">
                  <a:pos x="hc" y="t"/>
                </a:cxn>
                <a:cxn ang="0">
                  <a:pos x="r" y="vc"/>
                </a:cxn>
                <a:cxn ang="cd4">
                  <a:pos x="hc" y="b"/>
                </a:cxn>
                <a:cxn ang="cd2">
                  <a:pos x="l" y="vc"/>
                </a:cxn>
                <a:cxn ang="f62">
                  <a:pos x="f81" y="f82"/>
                </a:cxn>
                <a:cxn ang="f62">
                  <a:pos x="f83" y="f82"/>
                </a:cxn>
                <a:cxn ang="f62">
                  <a:pos x="f83" y="f84"/>
                </a:cxn>
                <a:cxn ang="f62">
                  <a:pos x="f85" y="f86"/>
                </a:cxn>
                <a:cxn ang="f62">
                  <a:pos x="f87" y="f86"/>
                </a:cxn>
                <a:cxn ang="f62">
                  <a:pos x="f87" y="f88"/>
                </a:cxn>
                <a:cxn ang="f62">
                  <a:pos x="f83" y="f88"/>
                </a:cxn>
                <a:cxn ang="f62">
                  <a:pos x="f83" y="f89"/>
                </a:cxn>
                <a:cxn ang="f62">
                  <a:pos x="f90" y="f89"/>
                </a:cxn>
                <a:cxn ang="f62">
                  <a:pos x="f90" y="f91"/>
                </a:cxn>
                <a:cxn ang="f62">
                  <a:pos x="f90" y="f92"/>
                </a:cxn>
                <a:cxn ang="f62">
                  <a:pos x="f93" y="f94"/>
                </a:cxn>
              </a:cxnLst>
              <a:rect l="f77" t="f80" r="f78" b="f79"/>
              <a:pathLst>
                <a:path w="1167494" h="1881641">
                  <a:moveTo>
                    <a:pt x="f8" y="f5"/>
                  </a:moveTo>
                  <a:lnTo>
                    <a:pt x="f9" y="f5"/>
                  </a:lnTo>
                  <a:lnTo>
                    <a:pt x="f9" y="f10"/>
                  </a:lnTo>
                  <a:lnTo>
                    <a:pt x="f11" y="f12"/>
                  </a:lnTo>
                  <a:lnTo>
                    <a:pt x="f6" y="f12"/>
                  </a:lnTo>
                  <a:lnTo>
                    <a:pt x="f6" y="f13"/>
                  </a:lnTo>
                  <a:lnTo>
                    <a:pt x="f9" y="f13"/>
                  </a:lnTo>
                  <a:lnTo>
                    <a:pt x="f9" y="f7"/>
                  </a:lnTo>
                  <a:lnTo>
                    <a:pt x="f5" y="f7"/>
                  </a:lnTo>
                  <a:lnTo>
                    <a:pt x="f5" y="f14"/>
                  </a:lnTo>
                  <a:lnTo>
                    <a:pt x="f5" y="f15"/>
                  </a:lnTo>
                  <a:cubicBezTo>
                    <a:pt x="f5" y="f16"/>
                    <a:pt x="f17" y="f18"/>
                    <a:pt x="f19" y="f20"/>
                  </a:cubicBez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7" name="Oval 25">
              <a:extLst>
                <a:ext uri="{FF2B5EF4-FFF2-40B4-BE49-F238E27FC236}">
                  <a16:creationId xmlns:a16="http://schemas.microsoft.com/office/drawing/2014/main" id="{A2EDDBB8-3A1F-A5F7-0546-432DE1881285}"/>
                </a:ext>
              </a:extLst>
            </p:cNvPr>
            <p:cNvSpPr/>
            <p:nvPr/>
          </p:nvSpPr>
          <p:spPr>
            <a:xfrm>
              <a:off x="10334091" y="2737750"/>
              <a:ext cx="1380826" cy="138082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8" name="Freeform 26">
              <a:extLst>
                <a:ext uri="{FF2B5EF4-FFF2-40B4-BE49-F238E27FC236}">
                  <a16:creationId xmlns:a16="http://schemas.microsoft.com/office/drawing/2014/main" id="{FF747465-47BA-E519-20A8-20ED23E54B13}"/>
                </a:ext>
              </a:extLst>
            </p:cNvPr>
            <p:cNvSpPr/>
            <p:nvPr/>
          </p:nvSpPr>
          <p:spPr>
            <a:xfrm rot="16199987" flipH="1">
              <a:off x="10667455" y="5333402"/>
              <a:ext cx="1881643" cy="1167496"/>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 f7 0 f5"/>
                <a:gd name="f21" fmla="+- f6 0 f5"/>
                <a:gd name="f22" fmla="*/ f17 f0 1"/>
                <a:gd name="f23" fmla="*/ f21 1 1881641"/>
                <a:gd name="f24" fmla="*/ f20 1 1167493"/>
                <a:gd name="f25" fmla="*/ 1881641 f21 1"/>
                <a:gd name="f26" fmla="*/ 1167473 f20 1"/>
                <a:gd name="f27" fmla="*/ 1167493 f20 1"/>
                <a:gd name="f28" fmla="*/ 1167493 f21 1"/>
                <a:gd name="f29" fmla="*/ 0 f21 1"/>
                <a:gd name="f30" fmla="*/ 0 f20 1"/>
                <a:gd name="f31" fmla="*/ 714149 f21 1"/>
                <a:gd name="f32" fmla="*/ 1875614 f21 1"/>
                <a:gd name="f33" fmla="*/ 1048124 f20 1"/>
                <a:gd name="f34" fmla="*/ f22 1 f2"/>
                <a:gd name="f35" fmla="*/ f25 1 1881641"/>
                <a:gd name="f36" fmla="*/ f26 1 1167493"/>
                <a:gd name="f37" fmla="*/ f27 1 1167493"/>
                <a:gd name="f38" fmla="*/ f28 1 1881641"/>
                <a:gd name="f39" fmla="*/ f29 1 1881641"/>
                <a:gd name="f40" fmla="*/ f30 1 1167493"/>
                <a:gd name="f41" fmla="*/ f31 1 1881641"/>
                <a:gd name="f42" fmla="*/ f32 1 1881641"/>
                <a:gd name="f43" fmla="*/ f33 1 1167493"/>
                <a:gd name="f44" fmla="*/ f5 1 f23"/>
                <a:gd name="f45" fmla="*/ f6 1 f23"/>
                <a:gd name="f46" fmla="*/ f5 1 f24"/>
                <a:gd name="f47" fmla="*/ f7 1 f24"/>
                <a:gd name="f48" fmla="+- f34 0 f1"/>
                <a:gd name="f49" fmla="*/ f35 1 f23"/>
                <a:gd name="f50" fmla="*/ f36 1 f24"/>
                <a:gd name="f51" fmla="*/ f37 1 f24"/>
                <a:gd name="f52" fmla="*/ f38 1 f23"/>
                <a:gd name="f53" fmla="*/ f39 1 f23"/>
                <a:gd name="f54" fmla="*/ f40 1 f24"/>
                <a:gd name="f55" fmla="*/ f41 1 f23"/>
                <a:gd name="f56" fmla="*/ f42 1 f23"/>
                <a:gd name="f57" fmla="*/ f43 1 f24"/>
                <a:gd name="f58" fmla="*/ f44 f18 1"/>
                <a:gd name="f59" fmla="*/ f45 f18 1"/>
                <a:gd name="f60" fmla="*/ f47 f19 1"/>
                <a:gd name="f61" fmla="*/ f46 f19 1"/>
                <a:gd name="f62" fmla="*/ f49 f18 1"/>
                <a:gd name="f63" fmla="*/ f50 f19 1"/>
                <a:gd name="f64" fmla="*/ f51 f19 1"/>
                <a:gd name="f65" fmla="*/ f52 f18 1"/>
                <a:gd name="f66" fmla="*/ f53 f18 1"/>
                <a:gd name="f67" fmla="*/ f54 f19 1"/>
                <a:gd name="f68" fmla="*/ f55 f18 1"/>
                <a:gd name="f69" fmla="*/ f56 f18 1"/>
                <a:gd name="f70" fmla="*/ f57 f19 1"/>
              </a:gdLst>
              <a:ahLst/>
              <a:cxnLst>
                <a:cxn ang="3cd4">
                  <a:pos x="hc" y="t"/>
                </a:cxn>
                <a:cxn ang="0">
                  <a:pos x="r" y="vc"/>
                </a:cxn>
                <a:cxn ang="cd4">
                  <a:pos x="hc" y="b"/>
                </a:cxn>
                <a:cxn ang="cd2">
                  <a:pos x="l" y="vc"/>
                </a:cxn>
                <a:cxn ang="f48">
                  <a:pos x="f62" y="f63"/>
                </a:cxn>
                <a:cxn ang="f48">
                  <a:pos x="f62" y="f64"/>
                </a:cxn>
                <a:cxn ang="f48">
                  <a:pos x="f65" y="f64"/>
                </a:cxn>
                <a:cxn ang="f48">
                  <a:pos x="f66" y="f67"/>
                </a:cxn>
                <a:cxn ang="f48">
                  <a:pos x="f68" y="f67"/>
                </a:cxn>
                <a:cxn ang="f48">
                  <a:pos x="f69" y="f70"/>
                </a:cxn>
                <a:cxn ang="f48">
                  <a:pos x="f62" y="f63"/>
                </a:cxn>
              </a:cxnLst>
              <a:rect l="f58" t="f61" r="f59" b="f60"/>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63718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9" name="Freeform 27">
              <a:extLst>
                <a:ext uri="{FF2B5EF4-FFF2-40B4-BE49-F238E27FC236}">
                  <a16:creationId xmlns:a16="http://schemas.microsoft.com/office/drawing/2014/main" id="{3326121D-F3F8-FA1B-631E-C7DFA84CFF23}"/>
                </a:ext>
              </a:extLst>
            </p:cNvPr>
            <p:cNvSpPr/>
            <p:nvPr/>
          </p:nvSpPr>
          <p:spPr>
            <a:xfrm flipV="1">
              <a:off x="9857012" y="3651500"/>
              <a:ext cx="1325559" cy="1325559"/>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 f6 0 f5"/>
                <a:gd name="f12" fmla="*/ f8 f0 1"/>
                <a:gd name="f13" fmla="*/ f11 1 1167493"/>
                <a:gd name="f14" fmla="*/ 0 f11 1"/>
                <a:gd name="f15" fmla="*/ 1167493 f11 1"/>
                <a:gd name="f16" fmla="*/ f12 1 f2"/>
                <a:gd name="f17" fmla="*/ f14 1 1167493"/>
                <a:gd name="f18" fmla="*/ f15 1 1167493"/>
                <a:gd name="f19" fmla="*/ f5 1 f13"/>
                <a:gd name="f20" fmla="*/ f6 1 f13"/>
                <a:gd name="f21" fmla="+- f16 0 f1"/>
                <a:gd name="f22" fmla="*/ f17 1 f13"/>
                <a:gd name="f23" fmla="*/ f18 1 f13"/>
                <a:gd name="f24" fmla="*/ f19 f9 1"/>
                <a:gd name="f25" fmla="*/ f20 f9 1"/>
                <a:gd name="f26" fmla="*/ f20 f10 1"/>
                <a:gd name="f27" fmla="*/ f19 f10 1"/>
                <a:gd name="f28" fmla="*/ f22 f9 1"/>
                <a:gd name="f29" fmla="*/ f22 f10 1"/>
                <a:gd name="f30" fmla="*/ f23 f9 1"/>
                <a:gd name="f31" fmla="*/ f23 f10 1"/>
              </a:gdLst>
              <a:ahLst/>
              <a:cxnLst>
                <a:cxn ang="3cd4">
                  <a:pos x="hc" y="t"/>
                </a:cxn>
                <a:cxn ang="0">
                  <a:pos x="r" y="vc"/>
                </a:cxn>
                <a:cxn ang="cd4">
                  <a:pos x="hc" y="b"/>
                </a:cxn>
                <a:cxn ang="cd2">
                  <a:pos x="l" y="vc"/>
                </a:cxn>
                <a:cxn ang="f21">
                  <a:pos x="f28" y="f29"/>
                </a:cxn>
                <a:cxn ang="f21">
                  <a:pos x="f30" y="f29"/>
                </a:cxn>
                <a:cxn ang="f21">
                  <a:pos x="f28" y="f31"/>
                </a:cxn>
                <a:cxn ang="f21">
                  <a:pos x="f28" y="f29"/>
                </a:cxn>
              </a:cxnLst>
              <a:rect l="f24" t="f27" r="f25" b="f26"/>
              <a:pathLst>
                <a:path w="1167493" h="1167493">
                  <a:moveTo>
                    <a:pt x="f5" y="f5"/>
                  </a:moveTo>
                  <a:lnTo>
                    <a:pt x="f6" y="f5"/>
                  </a:lnTo>
                  <a:cubicBezTo>
                    <a:pt x="f7" y="f5"/>
                    <a:pt x="f5" y="f7"/>
                    <a:pt x="f5" y="f6"/>
                  </a:cubicBezTo>
                  <a:lnTo>
                    <a:pt x="f5" y="f5"/>
                  </a:lnTo>
                  <a:close/>
                </a:path>
              </a:pathLst>
            </a:custGeom>
            <a:solidFill>
              <a:srgbClr val="63718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10" name="Freeform 28">
              <a:extLst>
                <a:ext uri="{FF2B5EF4-FFF2-40B4-BE49-F238E27FC236}">
                  <a16:creationId xmlns:a16="http://schemas.microsoft.com/office/drawing/2014/main" id="{962B4B52-D79C-EDA5-7905-9B235580C318}"/>
                </a:ext>
              </a:extLst>
            </p:cNvPr>
            <p:cNvSpPr/>
            <p:nvPr/>
          </p:nvSpPr>
          <p:spPr>
            <a:xfrm flipH="1" flipV="1">
              <a:off x="9857012" y="4976356"/>
              <a:ext cx="1167496" cy="1881643"/>
            </a:xfrm>
            <a:custGeom>
              <a:avLst/>
              <a:gdLst>
                <a:gd name="f0" fmla="val 10800000"/>
                <a:gd name="f1" fmla="val 5400000"/>
                <a:gd name="f2" fmla="val 180"/>
                <a:gd name="f3" fmla="val w"/>
                <a:gd name="f4" fmla="val h"/>
                <a:gd name="f5" fmla="val 0"/>
                <a:gd name="f6" fmla="val 1167494"/>
                <a:gd name="f7" fmla="val 1881641"/>
                <a:gd name="f8" fmla="val 1167473"/>
                <a:gd name="f9" fmla="val 1167493"/>
                <a:gd name="f10" fmla="val 714148"/>
                <a:gd name="f11" fmla="val 1166666"/>
                <a:gd name="f12" fmla="val 730534"/>
                <a:gd name="f13" fmla="val 1378059"/>
                <a:gd name="f14" fmla="val 1234116"/>
                <a:gd name="f15" fmla="val 1167492"/>
                <a:gd name="f16" fmla="val 563002"/>
                <a:gd name="f17" fmla="val 459408"/>
                <a:gd name="f18" fmla="val 65814"/>
                <a:gd name="f19" fmla="val 1048124"/>
                <a:gd name="f20" fmla="val 6027"/>
                <a:gd name="f21" fmla="+- 0 0 -90"/>
                <a:gd name="f22" fmla="*/ f3 1 1167494"/>
                <a:gd name="f23" fmla="*/ f4 1 1881641"/>
                <a:gd name="f24" fmla="+- f7 0 f5"/>
                <a:gd name="f25" fmla="+- f6 0 f5"/>
                <a:gd name="f26" fmla="*/ f21 f0 1"/>
                <a:gd name="f27" fmla="*/ f25 1 1167494"/>
                <a:gd name="f28" fmla="*/ f24 1 1881641"/>
                <a:gd name="f29" fmla="*/ 1167473 f25 1"/>
                <a:gd name="f30" fmla="*/ 0 f24 1"/>
                <a:gd name="f31" fmla="*/ 1167493 f25 1"/>
                <a:gd name="f32" fmla="*/ 714148 f24 1"/>
                <a:gd name="f33" fmla="*/ 1166666 f25 1"/>
                <a:gd name="f34" fmla="*/ 730534 f24 1"/>
                <a:gd name="f35" fmla="*/ 1167494 f25 1"/>
                <a:gd name="f36" fmla="*/ 1378059 f24 1"/>
                <a:gd name="f37" fmla="*/ 1881641 f24 1"/>
                <a:gd name="f38" fmla="*/ 0 f25 1"/>
                <a:gd name="f39" fmla="*/ 1234116 f24 1"/>
                <a:gd name="f40" fmla="*/ 1167492 f24 1"/>
                <a:gd name="f41" fmla="*/ 1048124 f25 1"/>
                <a:gd name="f42" fmla="*/ 6027 f24 1"/>
                <a:gd name="f43" fmla="*/ f26 1 f2"/>
                <a:gd name="f44" fmla="*/ f29 1 1167494"/>
                <a:gd name="f45" fmla="*/ f30 1 1881641"/>
                <a:gd name="f46" fmla="*/ f31 1 1167494"/>
                <a:gd name="f47" fmla="*/ f32 1 1881641"/>
                <a:gd name="f48" fmla="*/ f33 1 1167494"/>
                <a:gd name="f49" fmla="*/ f34 1 1881641"/>
                <a:gd name="f50" fmla="*/ f35 1 1167494"/>
                <a:gd name="f51" fmla="*/ f36 1 1881641"/>
                <a:gd name="f52" fmla="*/ f37 1 1881641"/>
                <a:gd name="f53" fmla="*/ f38 1 1167494"/>
                <a:gd name="f54" fmla="*/ f39 1 1881641"/>
                <a:gd name="f55" fmla="*/ f40 1 1881641"/>
                <a:gd name="f56" fmla="*/ f41 1 1167494"/>
                <a:gd name="f57" fmla="*/ f42 1 1881641"/>
                <a:gd name="f58" fmla="*/ f5 1 f27"/>
                <a:gd name="f59" fmla="*/ f6 1 f27"/>
                <a:gd name="f60" fmla="*/ f5 1 f28"/>
                <a:gd name="f61" fmla="*/ f7 1 f28"/>
                <a:gd name="f62" fmla="+- f43 0 f1"/>
                <a:gd name="f63" fmla="*/ f44 1 f27"/>
                <a:gd name="f64" fmla="*/ f45 1 f28"/>
                <a:gd name="f65" fmla="*/ f46 1 f27"/>
                <a:gd name="f66" fmla="*/ f47 1 f28"/>
                <a:gd name="f67" fmla="*/ f48 1 f27"/>
                <a:gd name="f68" fmla="*/ f49 1 f28"/>
                <a:gd name="f69" fmla="*/ f50 1 f27"/>
                <a:gd name="f70" fmla="*/ f51 1 f28"/>
                <a:gd name="f71" fmla="*/ f52 1 f28"/>
                <a:gd name="f72" fmla="*/ f53 1 f27"/>
                <a:gd name="f73" fmla="*/ f54 1 f28"/>
                <a:gd name="f74" fmla="*/ f55 1 f28"/>
                <a:gd name="f75" fmla="*/ f56 1 f27"/>
                <a:gd name="f76" fmla="*/ f57 1 f28"/>
                <a:gd name="f77" fmla="*/ f58 f22 1"/>
                <a:gd name="f78" fmla="*/ f59 f22 1"/>
                <a:gd name="f79" fmla="*/ f61 f23 1"/>
                <a:gd name="f80" fmla="*/ f60 f23 1"/>
                <a:gd name="f81" fmla="*/ f63 f22 1"/>
                <a:gd name="f82" fmla="*/ f64 f23 1"/>
                <a:gd name="f83" fmla="*/ f65 f22 1"/>
                <a:gd name="f84" fmla="*/ f66 f23 1"/>
                <a:gd name="f85" fmla="*/ f67 f22 1"/>
                <a:gd name="f86" fmla="*/ f68 f23 1"/>
                <a:gd name="f87" fmla="*/ f69 f22 1"/>
                <a:gd name="f88" fmla="*/ f70 f23 1"/>
                <a:gd name="f89" fmla="*/ f71 f23 1"/>
                <a:gd name="f90" fmla="*/ f72 f22 1"/>
                <a:gd name="f91" fmla="*/ f73 f23 1"/>
                <a:gd name="f92" fmla="*/ f74 f23 1"/>
                <a:gd name="f93" fmla="*/ f75 f22 1"/>
                <a:gd name="f94" fmla="*/ f76 f23 1"/>
              </a:gdLst>
              <a:ahLst/>
              <a:cxnLst>
                <a:cxn ang="3cd4">
                  <a:pos x="hc" y="t"/>
                </a:cxn>
                <a:cxn ang="0">
                  <a:pos x="r" y="vc"/>
                </a:cxn>
                <a:cxn ang="cd4">
                  <a:pos x="hc" y="b"/>
                </a:cxn>
                <a:cxn ang="cd2">
                  <a:pos x="l" y="vc"/>
                </a:cxn>
                <a:cxn ang="f62">
                  <a:pos x="f81" y="f82"/>
                </a:cxn>
                <a:cxn ang="f62">
                  <a:pos x="f83" y="f82"/>
                </a:cxn>
                <a:cxn ang="f62">
                  <a:pos x="f83" y="f84"/>
                </a:cxn>
                <a:cxn ang="f62">
                  <a:pos x="f85" y="f86"/>
                </a:cxn>
                <a:cxn ang="f62">
                  <a:pos x="f87" y="f86"/>
                </a:cxn>
                <a:cxn ang="f62">
                  <a:pos x="f87" y="f88"/>
                </a:cxn>
                <a:cxn ang="f62">
                  <a:pos x="f83" y="f88"/>
                </a:cxn>
                <a:cxn ang="f62">
                  <a:pos x="f83" y="f89"/>
                </a:cxn>
                <a:cxn ang="f62">
                  <a:pos x="f90" y="f89"/>
                </a:cxn>
                <a:cxn ang="f62">
                  <a:pos x="f90" y="f91"/>
                </a:cxn>
                <a:cxn ang="f62">
                  <a:pos x="f90" y="f92"/>
                </a:cxn>
                <a:cxn ang="f62">
                  <a:pos x="f93" y="f94"/>
                </a:cxn>
              </a:cxnLst>
              <a:rect l="f77" t="f80" r="f78" b="f79"/>
              <a:pathLst>
                <a:path w="1167494" h="1881641">
                  <a:moveTo>
                    <a:pt x="f8" y="f5"/>
                  </a:moveTo>
                  <a:lnTo>
                    <a:pt x="f9" y="f5"/>
                  </a:lnTo>
                  <a:lnTo>
                    <a:pt x="f9" y="f10"/>
                  </a:lnTo>
                  <a:lnTo>
                    <a:pt x="f11" y="f12"/>
                  </a:lnTo>
                  <a:lnTo>
                    <a:pt x="f6" y="f12"/>
                  </a:lnTo>
                  <a:lnTo>
                    <a:pt x="f6" y="f13"/>
                  </a:lnTo>
                  <a:lnTo>
                    <a:pt x="f9" y="f13"/>
                  </a:lnTo>
                  <a:lnTo>
                    <a:pt x="f9" y="f7"/>
                  </a:lnTo>
                  <a:lnTo>
                    <a:pt x="f5" y="f7"/>
                  </a:lnTo>
                  <a:lnTo>
                    <a:pt x="f5" y="f14"/>
                  </a:lnTo>
                  <a:lnTo>
                    <a:pt x="f5" y="f15"/>
                  </a:lnTo>
                  <a:cubicBezTo>
                    <a:pt x="f5" y="f16"/>
                    <a:pt x="f17" y="f18"/>
                    <a:pt x="f19" y="f20"/>
                  </a:cubicBez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11" name="Title 1">
            <a:extLst>
              <a:ext uri="{FF2B5EF4-FFF2-40B4-BE49-F238E27FC236}">
                <a16:creationId xmlns:a16="http://schemas.microsoft.com/office/drawing/2014/main" id="{2E401992-7BD0-36CC-CF87-C1283E8700CE}"/>
              </a:ext>
            </a:extLst>
          </p:cNvPr>
          <p:cNvSpPr txBox="1">
            <a:spLocks noGrp="1"/>
          </p:cNvSpPr>
          <p:nvPr>
            <p:ph type="title"/>
          </p:nvPr>
        </p:nvSpPr>
        <p:spPr>
          <a:xfrm>
            <a:off x="750429" y="136529"/>
            <a:ext cx="8401626" cy="1570033"/>
          </a:xfrm>
        </p:spPr>
        <p:txBody>
          <a:bodyPr lIns="0" anchor="b"/>
          <a:lstStyle>
            <a:lvl1pPr>
              <a:defRPr sz="4800" b="1"/>
            </a:lvl1pPr>
          </a:lstStyle>
          <a:p>
            <a:pPr lvl="0"/>
            <a:r>
              <a:rPr lang="en-US"/>
              <a:t>Click to add title</a:t>
            </a:r>
          </a:p>
        </p:txBody>
      </p:sp>
      <p:sp>
        <p:nvSpPr>
          <p:cNvPr id="12" name="Picture Placeholder 23">
            <a:extLst>
              <a:ext uri="{FF2B5EF4-FFF2-40B4-BE49-F238E27FC236}">
                <a16:creationId xmlns:a16="http://schemas.microsoft.com/office/drawing/2014/main" id="{F26886BA-5231-4A24-2056-13A062FD00E0}"/>
              </a:ext>
            </a:extLst>
          </p:cNvPr>
          <p:cNvSpPr txBox="1">
            <a:spLocks noGrp="1"/>
          </p:cNvSpPr>
          <p:nvPr>
            <p:ph type="pic" idx="4294967295"/>
          </p:nvPr>
        </p:nvSpPr>
        <p:spPr>
          <a:xfrm>
            <a:off x="750429" y="2227761"/>
            <a:ext cx="1200369" cy="1201238"/>
          </a:xfrm>
        </p:spPr>
        <p:txBody>
          <a:bodyPr anchorCtr="1"/>
          <a:lstStyle>
            <a:lvl1pPr marL="0" indent="0" algn="ctr">
              <a:buNone/>
              <a:defRPr sz="1200"/>
            </a:lvl1pPr>
          </a:lstStyle>
          <a:p>
            <a:pPr lvl="0"/>
            <a:r>
              <a:rPr lang="en-US"/>
              <a:t>Click to add picture</a:t>
            </a:r>
          </a:p>
        </p:txBody>
      </p:sp>
      <p:sp>
        <p:nvSpPr>
          <p:cNvPr id="13" name="Text Placeholder 28">
            <a:extLst>
              <a:ext uri="{FF2B5EF4-FFF2-40B4-BE49-F238E27FC236}">
                <a16:creationId xmlns:a16="http://schemas.microsoft.com/office/drawing/2014/main" id="{E159EEA3-E538-8332-C7DC-1E84EEACF96D}"/>
              </a:ext>
            </a:extLst>
          </p:cNvPr>
          <p:cNvSpPr txBox="1">
            <a:spLocks noGrp="1"/>
          </p:cNvSpPr>
          <p:nvPr>
            <p:ph type="body" idx="4294967295"/>
          </p:nvPr>
        </p:nvSpPr>
        <p:spPr>
          <a:xfrm>
            <a:off x="2123346" y="2227761"/>
            <a:ext cx="2281235" cy="546308"/>
          </a:xfrm>
        </p:spPr>
        <p:txBody>
          <a:bodyPr lIns="0" tIns="0" rIns="0" bIns="0" anchor="b"/>
          <a:lstStyle>
            <a:lvl1pPr marL="0" indent="0">
              <a:lnSpc>
                <a:spcPct val="100000"/>
              </a:lnSpc>
              <a:spcBef>
                <a:spcPts val="0"/>
              </a:spcBef>
              <a:buNone/>
              <a:defRPr sz="1800" b="1" spc="20"/>
            </a:lvl1pPr>
          </a:lstStyle>
          <a:p>
            <a:pPr lvl="0"/>
            <a:r>
              <a:rPr lang="en-US"/>
              <a:t>Click to add text</a:t>
            </a:r>
          </a:p>
        </p:txBody>
      </p:sp>
      <p:sp>
        <p:nvSpPr>
          <p:cNvPr id="14" name="Text Placeholder 28">
            <a:extLst>
              <a:ext uri="{FF2B5EF4-FFF2-40B4-BE49-F238E27FC236}">
                <a16:creationId xmlns:a16="http://schemas.microsoft.com/office/drawing/2014/main" id="{9F6E89ED-D291-B66D-39E1-FAF4A9FA1D78}"/>
              </a:ext>
            </a:extLst>
          </p:cNvPr>
          <p:cNvSpPr txBox="1">
            <a:spLocks noGrp="1"/>
          </p:cNvSpPr>
          <p:nvPr>
            <p:ph type="body" idx="4294967295"/>
          </p:nvPr>
        </p:nvSpPr>
        <p:spPr>
          <a:xfrm>
            <a:off x="2123346" y="2811642"/>
            <a:ext cx="2281235" cy="621188"/>
          </a:xfrm>
        </p:spPr>
        <p:txBody>
          <a:bodyPr lIns="0" tIns="0" rIns="0" bIns="0">
            <a:normAutofit/>
          </a:bodyPr>
          <a:lstStyle>
            <a:lvl1pPr marL="0" indent="0">
              <a:lnSpc>
                <a:spcPct val="100000"/>
              </a:lnSpc>
              <a:spcBef>
                <a:spcPts val="0"/>
              </a:spcBef>
              <a:buNone/>
              <a:defRPr sz="1400" spc="20"/>
            </a:lvl1pPr>
          </a:lstStyle>
          <a:p>
            <a:pPr lvl="0"/>
            <a:r>
              <a:rPr lang="en-US"/>
              <a:t>Click to add text</a:t>
            </a:r>
          </a:p>
        </p:txBody>
      </p:sp>
      <p:sp>
        <p:nvSpPr>
          <p:cNvPr id="15" name="Picture Placeholder 23">
            <a:extLst>
              <a:ext uri="{FF2B5EF4-FFF2-40B4-BE49-F238E27FC236}">
                <a16:creationId xmlns:a16="http://schemas.microsoft.com/office/drawing/2014/main" id="{D883EE72-4F13-5F14-5A7C-5AC9C1AF5F3A}"/>
              </a:ext>
            </a:extLst>
          </p:cNvPr>
          <p:cNvSpPr txBox="1">
            <a:spLocks noGrp="1"/>
          </p:cNvSpPr>
          <p:nvPr>
            <p:ph type="pic" idx="4294967295"/>
          </p:nvPr>
        </p:nvSpPr>
        <p:spPr>
          <a:xfrm>
            <a:off x="5495809" y="2227761"/>
            <a:ext cx="1200369" cy="1201238"/>
          </a:xfrm>
        </p:spPr>
        <p:txBody>
          <a:bodyPr anchorCtr="1"/>
          <a:lstStyle>
            <a:lvl1pPr marL="0" indent="0" algn="ctr">
              <a:buNone/>
              <a:defRPr sz="1200"/>
            </a:lvl1pPr>
          </a:lstStyle>
          <a:p>
            <a:pPr lvl="0"/>
            <a:r>
              <a:rPr lang="en-US"/>
              <a:t>Click to add picture</a:t>
            </a:r>
          </a:p>
        </p:txBody>
      </p:sp>
      <p:sp>
        <p:nvSpPr>
          <p:cNvPr id="16" name="Text Placeholder 28">
            <a:extLst>
              <a:ext uri="{FF2B5EF4-FFF2-40B4-BE49-F238E27FC236}">
                <a16:creationId xmlns:a16="http://schemas.microsoft.com/office/drawing/2014/main" id="{3E487806-E0F8-C308-BD6D-E814D7C9797C}"/>
              </a:ext>
            </a:extLst>
          </p:cNvPr>
          <p:cNvSpPr txBox="1">
            <a:spLocks noGrp="1"/>
          </p:cNvSpPr>
          <p:nvPr>
            <p:ph type="body" idx="4294967295"/>
          </p:nvPr>
        </p:nvSpPr>
        <p:spPr>
          <a:xfrm>
            <a:off x="6870819" y="2223921"/>
            <a:ext cx="2281235" cy="546308"/>
          </a:xfrm>
        </p:spPr>
        <p:txBody>
          <a:bodyPr lIns="0" tIns="0" rIns="0" bIns="0" anchor="b"/>
          <a:lstStyle>
            <a:lvl1pPr marL="0" indent="0">
              <a:lnSpc>
                <a:spcPct val="100000"/>
              </a:lnSpc>
              <a:spcBef>
                <a:spcPts val="0"/>
              </a:spcBef>
              <a:buNone/>
              <a:defRPr sz="1800" b="1" spc="20"/>
            </a:lvl1pPr>
          </a:lstStyle>
          <a:p>
            <a:pPr lvl="0"/>
            <a:r>
              <a:rPr lang="en-US"/>
              <a:t>Click to add text</a:t>
            </a:r>
          </a:p>
        </p:txBody>
      </p:sp>
      <p:sp>
        <p:nvSpPr>
          <p:cNvPr id="17" name="Text Placeholder 28">
            <a:extLst>
              <a:ext uri="{FF2B5EF4-FFF2-40B4-BE49-F238E27FC236}">
                <a16:creationId xmlns:a16="http://schemas.microsoft.com/office/drawing/2014/main" id="{6174E061-FBED-487D-97E4-CEDEB257E4C8}"/>
              </a:ext>
            </a:extLst>
          </p:cNvPr>
          <p:cNvSpPr txBox="1">
            <a:spLocks noGrp="1"/>
          </p:cNvSpPr>
          <p:nvPr>
            <p:ph type="body" idx="4294967295"/>
          </p:nvPr>
        </p:nvSpPr>
        <p:spPr>
          <a:xfrm>
            <a:off x="6870819" y="2807811"/>
            <a:ext cx="2281235" cy="621188"/>
          </a:xfrm>
        </p:spPr>
        <p:txBody>
          <a:bodyPr lIns="0" tIns="0" rIns="0" bIns="0">
            <a:normAutofit/>
          </a:bodyPr>
          <a:lstStyle>
            <a:lvl1pPr marL="0" indent="0">
              <a:lnSpc>
                <a:spcPct val="100000"/>
              </a:lnSpc>
              <a:spcBef>
                <a:spcPts val="0"/>
              </a:spcBef>
              <a:buNone/>
              <a:defRPr sz="1400" spc="20"/>
            </a:lvl1pPr>
          </a:lstStyle>
          <a:p>
            <a:pPr lvl="0"/>
            <a:r>
              <a:rPr lang="en-US"/>
              <a:t>Click to add text</a:t>
            </a:r>
          </a:p>
        </p:txBody>
      </p:sp>
      <p:sp>
        <p:nvSpPr>
          <p:cNvPr id="18" name="Picture Placeholder 23">
            <a:extLst>
              <a:ext uri="{FF2B5EF4-FFF2-40B4-BE49-F238E27FC236}">
                <a16:creationId xmlns:a16="http://schemas.microsoft.com/office/drawing/2014/main" id="{2980C481-3130-01CF-E2CB-53AEA0489A35}"/>
              </a:ext>
            </a:extLst>
          </p:cNvPr>
          <p:cNvSpPr txBox="1">
            <a:spLocks noGrp="1"/>
          </p:cNvSpPr>
          <p:nvPr>
            <p:ph type="pic" idx="4294967295"/>
          </p:nvPr>
        </p:nvSpPr>
        <p:spPr>
          <a:xfrm>
            <a:off x="750429" y="4254273"/>
            <a:ext cx="1200369" cy="1201238"/>
          </a:xfrm>
        </p:spPr>
        <p:txBody>
          <a:bodyPr anchorCtr="1"/>
          <a:lstStyle>
            <a:lvl1pPr marL="0" indent="0" algn="ctr">
              <a:buNone/>
              <a:defRPr sz="1200"/>
            </a:lvl1pPr>
          </a:lstStyle>
          <a:p>
            <a:pPr lvl="0"/>
            <a:r>
              <a:rPr lang="en-US"/>
              <a:t>Click to add picture</a:t>
            </a:r>
          </a:p>
        </p:txBody>
      </p:sp>
      <p:sp>
        <p:nvSpPr>
          <p:cNvPr id="19" name="Text Placeholder 28">
            <a:extLst>
              <a:ext uri="{FF2B5EF4-FFF2-40B4-BE49-F238E27FC236}">
                <a16:creationId xmlns:a16="http://schemas.microsoft.com/office/drawing/2014/main" id="{74775875-B518-24A2-8274-D9C71BC689DB}"/>
              </a:ext>
            </a:extLst>
          </p:cNvPr>
          <p:cNvSpPr txBox="1">
            <a:spLocks noGrp="1"/>
          </p:cNvSpPr>
          <p:nvPr>
            <p:ph type="body" idx="4294967295"/>
          </p:nvPr>
        </p:nvSpPr>
        <p:spPr>
          <a:xfrm>
            <a:off x="2123346" y="4300148"/>
            <a:ext cx="2281235" cy="546308"/>
          </a:xfrm>
        </p:spPr>
        <p:txBody>
          <a:bodyPr lIns="0" tIns="0" rIns="0" bIns="0" anchor="b"/>
          <a:lstStyle>
            <a:lvl1pPr marL="0" indent="0">
              <a:lnSpc>
                <a:spcPct val="100000"/>
              </a:lnSpc>
              <a:spcBef>
                <a:spcPts val="0"/>
              </a:spcBef>
              <a:buNone/>
              <a:defRPr sz="1800" b="1" spc="20"/>
            </a:lvl1pPr>
          </a:lstStyle>
          <a:p>
            <a:pPr lvl="0"/>
            <a:r>
              <a:rPr lang="en-US"/>
              <a:t>Click to add text</a:t>
            </a:r>
          </a:p>
        </p:txBody>
      </p:sp>
      <p:sp>
        <p:nvSpPr>
          <p:cNvPr id="20" name="Text Placeholder 28">
            <a:extLst>
              <a:ext uri="{FF2B5EF4-FFF2-40B4-BE49-F238E27FC236}">
                <a16:creationId xmlns:a16="http://schemas.microsoft.com/office/drawing/2014/main" id="{D02B2EB2-F44E-4433-653A-DE1FC51A7C97}"/>
              </a:ext>
            </a:extLst>
          </p:cNvPr>
          <p:cNvSpPr txBox="1">
            <a:spLocks noGrp="1"/>
          </p:cNvSpPr>
          <p:nvPr>
            <p:ph type="body" idx="4294967295"/>
          </p:nvPr>
        </p:nvSpPr>
        <p:spPr>
          <a:xfrm>
            <a:off x="2123346" y="4884039"/>
            <a:ext cx="2281235" cy="571472"/>
          </a:xfrm>
        </p:spPr>
        <p:txBody>
          <a:bodyPr lIns="0" tIns="0" rIns="0" bIns="0">
            <a:normAutofit/>
          </a:bodyPr>
          <a:lstStyle>
            <a:lvl1pPr marL="0" indent="0">
              <a:lnSpc>
                <a:spcPct val="100000"/>
              </a:lnSpc>
              <a:spcBef>
                <a:spcPts val="0"/>
              </a:spcBef>
              <a:buNone/>
              <a:defRPr sz="1400" spc="20"/>
            </a:lvl1pPr>
          </a:lstStyle>
          <a:p>
            <a:pPr lvl="0"/>
            <a:r>
              <a:rPr lang="en-US"/>
              <a:t>Click to add text</a:t>
            </a:r>
          </a:p>
        </p:txBody>
      </p:sp>
      <p:sp>
        <p:nvSpPr>
          <p:cNvPr id="21" name="Picture Placeholder 23">
            <a:extLst>
              <a:ext uri="{FF2B5EF4-FFF2-40B4-BE49-F238E27FC236}">
                <a16:creationId xmlns:a16="http://schemas.microsoft.com/office/drawing/2014/main" id="{906D2E16-00CE-EA58-C86A-D347E6023FB1}"/>
              </a:ext>
            </a:extLst>
          </p:cNvPr>
          <p:cNvSpPr txBox="1">
            <a:spLocks noGrp="1"/>
          </p:cNvSpPr>
          <p:nvPr>
            <p:ph type="pic" idx="4294967295"/>
          </p:nvPr>
        </p:nvSpPr>
        <p:spPr>
          <a:xfrm>
            <a:off x="5495809" y="4254273"/>
            <a:ext cx="1200369" cy="1201238"/>
          </a:xfrm>
        </p:spPr>
        <p:txBody>
          <a:bodyPr anchorCtr="1"/>
          <a:lstStyle>
            <a:lvl1pPr marL="0" indent="0" algn="ctr">
              <a:buNone/>
              <a:defRPr sz="1200"/>
            </a:lvl1pPr>
          </a:lstStyle>
          <a:p>
            <a:pPr lvl="0"/>
            <a:r>
              <a:rPr lang="en-US"/>
              <a:t>Click to add picture</a:t>
            </a:r>
          </a:p>
        </p:txBody>
      </p:sp>
      <p:sp>
        <p:nvSpPr>
          <p:cNvPr id="22" name="Text Placeholder 28">
            <a:extLst>
              <a:ext uri="{FF2B5EF4-FFF2-40B4-BE49-F238E27FC236}">
                <a16:creationId xmlns:a16="http://schemas.microsoft.com/office/drawing/2014/main" id="{8BFCA17C-2F75-31BB-8E7D-540B8E0A848B}"/>
              </a:ext>
            </a:extLst>
          </p:cNvPr>
          <p:cNvSpPr txBox="1">
            <a:spLocks noGrp="1"/>
          </p:cNvSpPr>
          <p:nvPr>
            <p:ph type="body" idx="4294967295"/>
          </p:nvPr>
        </p:nvSpPr>
        <p:spPr>
          <a:xfrm>
            <a:off x="6870819" y="4300148"/>
            <a:ext cx="2281235" cy="546308"/>
          </a:xfrm>
        </p:spPr>
        <p:txBody>
          <a:bodyPr lIns="0" tIns="0" rIns="0" bIns="0" anchor="b"/>
          <a:lstStyle>
            <a:lvl1pPr marL="0" indent="0">
              <a:lnSpc>
                <a:spcPct val="100000"/>
              </a:lnSpc>
              <a:spcBef>
                <a:spcPts val="0"/>
              </a:spcBef>
              <a:buNone/>
              <a:defRPr sz="1800" b="1" spc="20"/>
            </a:lvl1pPr>
          </a:lstStyle>
          <a:p>
            <a:pPr lvl="0"/>
            <a:r>
              <a:rPr lang="en-US"/>
              <a:t>Click to add text</a:t>
            </a:r>
          </a:p>
        </p:txBody>
      </p:sp>
      <p:sp>
        <p:nvSpPr>
          <p:cNvPr id="23" name="Text Placeholder 28">
            <a:extLst>
              <a:ext uri="{FF2B5EF4-FFF2-40B4-BE49-F238E27FC236}">
                <a16:creationId xmlns:a16="http://schemas.microsoft.com/office/drawing/2014/main" id="{AEFA28CB-F4D2-97AA-D96E-C3B5D52C3465}"/>
              </a:ext>
            </a:extLst>
          </p:cNvPr>
          <p:cNvSpPr txBox="1">
            <a:spLocks noGrp="1"/>
          </p:cNvSpPr>
          <p:nvPr>
            <p:ph type="body" idx="4294967295"/>
          </p:nvPr>
        </p:nvSpPr>
        <p:spPr>
          <a:xfrm>
            <a:off x="6870819" y="4884039"/>
            <a:ext cx="2281235" cy="571472"/>
          </a:xfrm>
        </p:spPr>
        <p:txBody>
          <a:bodyPr lIns="0" tIns="0" rIns="0" bIns="0">
            <a:normAutofit/>
          </a:bodyPr>
          <a:lstStyle>
            <a:lvl1pPr marL="0" indent="0">
              <a:lnSpc>
                <a:spcPct val="100000"/>
              </a:lnSpc>
              <a:spcBef>
                <a:spcPts val="0"/>
              </a:spcBef>
              <a:buNone/>
              <a:defRPr sz="1400" spc="20"/>
            </a:lvl1pPr>
          </a:lstStyle>
          <a:p>
            <a:pPr lvl="0"/>
            <a:r>
              <a:rPr lang="en-US"/>
              <a:t>Click to add text</a:t>
            </a:r>
          </a:p>
        </p:txBody>
      </p:sp>
      <p:sp>
        <p:nvSpPr>
          <p:cNvPr id="24" name="Date Placeholder 2">
            <a:extLst>
              <a:ext uri="{FF2B5EF4-FFF2-40B4-BE49-F238E27FC236}">
                <a16:creationId xmlns:a16="http://schemas.microsoft.com/office/drawing/2014/main" id="{1A6F0D73-C3AF-E883-8267-C78BE1399D75}"/>
              </a:ext>
            </a:extLst>
          </p:cNvPr>
          <p:cNvSpPr txBox="1">
            <a:spLocks noGrp="1"/>
          </p:cNvSpPr>
          <p:nvPr>
            <p:ph type="dt" sz="half" idx="7"/>
          </p:nvPr>
        </p:nvSpPr>
        <p:spPr>
          <a:xfrm>
            <a:off x="381003" y="6356351"/>
            <a:ext cx="1569805" cy="365129"/>
          </a:xfrm>
        </p:spPr>
        <p:txBody>
          <a:bodyPr/>
          <a:lstStyle>
            <a:lvl1pPr>
              <a:defRPr>
                <a:solidFill>
                  <a:srgbClr val="637183"/>
                </a:solidFill>
              </a:defRPr>
            </a:lvl1pPr>
          </a:lstStyle>
          <a:p>
            <a:pPr lvl="0"/>
            <a:r>
              <a:rPr lang="en-US"/>
              <a:t>9/8/20XX</a:t>
            </a:r>
          </a:p>
        </p:txBody>
      </p:sp>
      <p:sp>
        <p:nvSpPr>
          <p:cNvPr id="25" name="Footer Placeholder 3">
            <a:extLst>
              <a:ext uri="{FF2B5EF4-FFF2-40B4-BE49-F238E27FC236}">
                <a16:creationId xmlns:a16="http://schemas.microsoft.com/office/drawing/2014/main" id="{D2496EF8-0A19-9651-C602-6F3D82264C80}"/>
              </a:ext>
            </a:extLst>
          </p:cNvPr>
          <p:cNvSpPr txBox="1">
            <a:spLocks noGrp="1"/>
          </p:cNvSpPr>
          <p:nvPr>
            <p:ph type="ftr" sz="quarter" idx="9"/>
          </p:nvPr>
        </p:nvSpPr>
        <p:spPr>
          <a:xfrm>
            <a:off x="2871106" y="6356351"/>
            <a:ext cx="4114800" cy="365129"/>
          </a:xfrm>
        </p:spPr>
        <p:txBody>
          <a:bodyPr/>
          <a:lstStyle>
            <a:lvl1pPr>
              <a:defRPr>
                <a:solidFill>
                  <a:srgbClr val="637183"/>
                </a:solidFill>
              </a:defRPr>
            </a:lvl1pPr>
          </a:lstStyle>
          <a:p>
            <a:pPr lvl="0"/>
            <a:r>
              <a:rPr lang="en-US"/>
              <a:t>PRESENTATION TITLE</a:t>
            </a:r>
          </a:p>
        </p:txBody>
      </p:sp>
      <p:sp>
        <p:nvSpPr>
          <p:cNvPr id="26" name="Slide Number Placeholder 4">
            <a:extLst>
              <a:ext uri="{FF2B5EF4-FFF2-40B4-BE49-F238E27FC236}">
                <a16:creationId xmlns:a16="http://schemas.microsoft.com/office/drawing/2014/main" id="{F3468802-3EFC-AD8C-6F70-71068639DF65}"/>
              </a:ext>
            </a:extLst>
          </p:cNvPr>
          <p:cNvSpPr txBox="1">
            <a:spLocks noGrp="1"/>
          </p:cNvSpPr>
          <p:nvPr>
            <p:ph type="sldNum" sz="quarter" idx="8"/>
          </p:nvPr>
        </p:nvSpPr>
        <p:spPr>
          <a:xfrm>
            <a:off x="8332332" y="6356351"/>
            <a:ext cx="1167496" cy="365129"/>
          </a:xfrm>
        </p:spPr>
        <p:txBody>
          <a:bodyPr/>
          <a:lstStyle>
            <a:lvl1pPr>
              <a:defRPr>
                <a:solidFill>
                  <a:srgbClr val="637183"/>
                </a:solidFill>
              </a:defRPr>
            </a:lvl1pPr>
          </a:lstStyle>
          <a:p>
            <a:pPr lvl="0"/>
            <a:fld id="{F4085D58-9FC9-4759-ACDD-E5CAD77AB6FA}" type="slidenum">
              <a:t>‹#›</a:t>
            </a:fld>
            <a:endParaRPr lang="en-US"/>
          </a:p>
        </p:txBody>
      </p:sp>
    </p:spTree>
    <p:extLst>
      <p:ext uri="{BB962C8B-B14F-4D97-AF65-F5344CB8AC3E}">
        <p14:creationId xmlns:p14="http://schemas.microsoft.com/office/powerpoint/2010/main" val="74460578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Whole team">
    <p:bg>
      <p:bgPr>
        <a:solidFill>
          <a:srgbClr val="DAE5E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F30B-9BD3-ADD9-595D-A586356DD8A9}"/>
              </a:ext>
            </a:extLst>
          </p:cNvPr>
          <p:cNvSpPr txBox="1">
            <a:spLocks noGrp="1"/>
          </p:cNvSpPr>
          <p:nvPr>
            <p:ph type="title"/>
          </p:nvPr>
        </p:nvSpPr>
        <p:spPr>
          <a:xfrm>
            <a:off x="750429" y="71021"/>
            <a:ext cx="10678143" cy="1635541"/>
          </a:xfrm>
        </p:spPr>
        <p:txBody>
          <a:bodyPr lIns="0" anchor="b"/>
          <a:lstStyle>
            <a:lvl1pPr>
              <a:defRPr sz="4800" b="1"/>
            </a:lvl1pPr>
          </a:lstStyle>
          <a:p>
            <a:pPr lvl="0"/>
            <a:r>
              <a:rPr lang="en-US"/>
              <a:t>Click to add title</a:t>
            </a:r>
          </a:p>
        </p:txBody>
      </p:sp>
      <p:sp>
        <p:nvSpPr>
          <p:cNvPr id="3" name="Picture Placeholder 23">
            <a:extLst>
              <a:ext uri="{FF2B5EF4-FFF2-40B4-BE49-F238E27FC236}">
                <a16:creationId xmlns:a16="http://schemas.microsoft.com/office/drawing/2014/main" id="{E0D6919B-36D5-4965-F159-6CF1F3248790}"/>
              </a:ext>
            </a:extLst>
          </p:cNvPr>
          <p:cNvSpPr txBox="1">
            <a:spLocks noGrp="1"/>
          </p:cNvSpPr>
          <p:nvPr>
            <p:ph type="pic" idx="4294967295"/>
          </p:nvPr>
        </p:nvSpPr>
        <p:spPr>
          <a:xfrm>
            <a:off x="750429" y="2068738"/>
            <a:ext cx="904990" cy="905640"/>
          </a:xfrm>
        </p:spPr>
        <p:txBody>
          <a:bodyPr lIns="0" rIns="0" anchorCtr="1"/>
          <a:lstStyle>
            <a:lvl1pPr marL="0" indent="0" algn="ctr">
              <a:spcBef>
                <a:spcPts val="0"/>
              </a:spcBef>
              <a:buNone/>
              <a:defRPr sz="1100"/>
            </a:lvl1pPr>
          </a:lstStyle>
          <a:p>
            <a:pPr lvl="0"/>
            <a:r>
              <a:rPr lang="en-US"/>
              <a:t>Click to add picture</a:t>
            </a:r>
          </a:p>
        </p:txBody>
      </p:sp>
      <p:sp>
        <p:nvSpPr>
          <p:cNvPr id="4" name="Text Placeholder 28">
            <a:extLst>
              <a:ext uri="{FF2B5EF4-FFF2-40B4-BE49-F238E27FC236}">
                <a16:creationId xmlns:a16="http://schemas.microsoft.com/office/drawing/2014/main" id="{57317629-70CE-686C-7FEC-40E71F099023}"/>
              </a:ext>
            </a:extLst>
          </p:cNvPr>
          <p:cNvSpPr txBox="1">
            <a:spLocks noGrp="1"/>
          </p:cNvSpPr>
          <p:nvPr>
            <p:ph type="body" idx="4294967295"/>
          </p:nvPr>
        </p:nvSpPr>
        <p:spPr>
          <a:xfrm>
            <a:off x="750429" y="2994541"/>
            <a:ext cx="2663665" cy="347664"/>
          </a:xfrm>
        </p:spPr>
        <p:txBody>
          <a:bodyPr lIns="0" tIns="0" rIns="0" bIns="0" anchor="b"/>
          <a:lstStyle>
            <a:lvl1pPr marL="0" indent="0">
              <a:lnSpc>
                <a:spcPct val="100000"/>
              </a:lnSpc>
              <a:spcBef>
                <a:spcPts val="0"/>
              </a:spcBef>
              <a:buNone/>
              <a:defRPr sz="1800" b="1" spc="20"/>
            </a:lvl1pPr>
          </a:lstStyle>
          <a:p>
            <a:pPr lvl="0"/>
            <a:r>
              <a:rPr lang="en-US"/>
              <a:t>Click to add text</a:t>
            </a:r>
          </a:p>
        </p:txBody>
      </p:sp>
      <p:sp>
        <p:nvSpPr>
          <p:cNvPr id="5" name="Text Placeholder 28">
            <a:extLst>
              <a:ext uri="{FF2B5EF4-FFF2-40B4-BE49-F238E27FC236}">
                <a16:creationId xmlns:a16="http://schemas.microsoft.com/office/drawing/2014/main" id="{21637E62-0C05-9724-3011-63AE952E895E}"/>
              </a:ext>
            </a:extLst>
          </p:cNvPr>
          <p:cNvSpPr txBox="1">
            <a:spLocks noGrp="1"/>
          </p:cNvSpPr>
          <p:nvPr>
            <p:ph type="body" idx="4294967295"/>
          </p:nvPr>
        </p:nvSpPr>
        <p:spPr>
          <a:xfrm>
            <a:off x="750429" y="3379786"/>
            <a:ext cx="2663665" cy="347664"/>
          </a:xfrm>
        </p:spPr>
        <p:txBody>
          <a:bodyPr lIns="0" tIns="0" rIns="0" bIns="0"/>
          <a:lstStyle>
            <a:lvl1pPr marL="0" indent="0">
              <a:lnSpc>
                <a:spcPct val="100000"/>
              </a:lnSpc>
              <a:spcBef>
                <a:spcPts val="0"/>
              </a:spcBef>
              <a:buNone/>
              <a:defRPr sz="1400" spc="20"/>
            </a:lvl1pPr>
          </a:lstStyle>
          <a:p>
            <a:pPr lvl="0"/>
            <a:r>
              <a:rPr lang="en-US"/>
              <a:t>Click to add text</a:t>
            </a:r>
          </a:p>
        </p:txBody>
      </p:sp>
      <p:sp>
        <p:nvSpPr>
          <p:cNvPr id="6" name="Picture Placeholder 23">
            <a:extLst>
              <a:ext uri="{FF2B5EF4-FFF2-40B4-BE49-F238E27FC236}">
                <a16:creationId xmlns:a16="http://schemas.microsoft.com/office/drawing/2014/main" id="{5D25A582-5CAB-D8CB-15DC-3BBB4FDB40AE}"/>
              </a:ext>
            </a:extLst>
          </p:cNvPr>
          <p:cNvSpPr txBox="1">
            <a:spLocks noGrp="1"/>
          </p:cNvSpPr>
          <p:nvPr>
            <p:ph type="pic" idx="4294967295"/>
          </p:nvPr>
        </p:nvSpPr>
        <p:spPr>
          <a:xfrm>
            <a:off x="3549399" y="2068738"/>
            <a:ext cx="904990" cy="905640"/>
          </a:xfrm>
        </p:spPr>
        <p:txBody>
          <a:bodyPr anchorCtr="1"/>
          <a:lstStyle>
            <a:lvl1pPr marL="0" indent="0" algn="ctr">
              <a:spcBef>
                <a:spcPts val="0"/>
              </a:spcBef>
              <a:buNone/>
              <a:defRPr sz="1100"/>
            </a:lvl1pPr>
          </a:lstStyle>
          <a:p>
            <a:pPr lvl="0"/>
            <a:r>
              <a:rPr lang="en-US"/>
              <a:t>Click to add picture</a:t>
            </a:r>
          </a:p>
        </p:txBody>
      </p:sp>
      <p:sp>
        <p:nvSpPr>
          <p:cNvPr id="7" name="Text Placeholder 28">
            <a:extLst>
              <a:ext uri="{FF2B5EF4-FFF2-40B4-BE49-F238E27FC236}">
                <a16:creationId xmlns:a16="http://schemas.microsoft.com/office/drawing/2014/main" id="{B3382774-8ADC-BD79-F28C-48F2601DF44E}"/>
              </a:ext>
            </a:extLst>
          </p:cNvPr>
          <p:cNvSpPr txBox="1">
            <a:spLocks noGrp="1"/>
          </p:cNvSpPr>
          <p:nvPr>
            <p:ph type="body" idx="4294967295"/>
          </p:nvPr>
        </p:nvSpPr>
        <p:spPr>
          <a:xfrm>
            <a:off x="3549399" y="2994541"/>
            <a:ext cx="2663665" cy="347664"/>
          </a:xfrm>
        </p:spPr>
        <p:txBody>
          <a:bodyPr lIns="0" tIns="0" rIns="0" bIns="0" anchor="b"/>
          <a:lstStyle>
            <a:lvl1pPr marL="0" indent="0">
              <a:lnSpc>
                <a:spcPct val="100000"/>
              </a:lnSpc>
              <a:spcBef>
                <a:spcPts val="0"/>
              </a:spcBef>
              <a:buNone/>
              <a:defRPr sz="1800" b="1" spc="20"/>
            </a:lvl1pPr>
          </a:lstStyle>
          <a:p>
            <a:pPr lvl="0"/>
            <a:r>
              <a:rPr lang="en-US"/>
              <a:t>Click to add text</a:t>
            </a:r>
          </a:p>
        </p:txBody>
      </p:sp>
      <p:sp>
        <p:nvSpPr>
          <p:cNvPr id="8" name="Text Placeholder 28">
            <a:extLst>
              <a:ext uri="{FF2B5EF4-FFF2-40B4-BE49-F238E27FC236}">
                <a16:creationId xmlns:a16="http://schemas.microsoft.com/office/drawing/2014/main" id="{D105DA3F-EC88-4D33-C7FD-7360BC60C077}"/>
              </a:ext>
            </a:extLst>
          </p:cNvPr>
          <p:cNvSpPr txBox="1">
            <a:spLocks noGrp="1"/>
          </p:cNvSpPr>
          <p:nvPr>
            <p:ph type="body" idx="4294967295"/>
          </p:nvPr>
        </p:nvSpPr>
        <p:spPr>
          <a:xfrm>
            <a:off x="3549399" y="3379786"/>
            <a:ext cx="2663665" cy="347664"/>
          </a:xfrm>
        </p:spPr>
        <p:txBody>
          <a:bodyPr lIns="0" tIns="0" rIns="0" bIns="0"/>
          <a:lstStyle>
            <a:lvl1pPr marL="0" indent="0">
              <a:lnSpc>
                <a:spcPct val="100000"/>
              </a:lnSpc>
              <a:spcBef>
                <a:spcPts val="0"/>
              </a:spcBef>
              <a:buNone/>
              <a:defRPr sz="1400" spc="20"/>
            </a:lvl1pPr>
          </a:lstStyle>
          <a:p>
            <a:pPr lvl="0"/>
            <a:r>
              <a:rPr lang="en-US"/>
              <a:t>Click to add text</a:t>
            </a:r>
          </a:p>
        </p:txBody>
      </p:sp>
      <p:sp>
        <p:nvSpPr>
          <p:cNvPr id="9" name="Picture Placeholder 23">
            <a:extLst>
              <a:ext uri="{FF2B5EF4-FFF2-40B4-BE49-F238E27FC236}">
                <a16:creationId xmlns:a16="http://schemas.microsoft.com/office/drawing/2014/main" id="{6E9E9066-7870-7878-5B13-CA4DC112EB3C}"/>
              </a:ext>
            </a:extLst>
          </p:cNvPr>
          <p:cNvSpPr txBox="1">
            <a:spLocks noGrp="1"/>
          </p:cNvSpPr>
          <p:nvPr>
            <p:ph type="pic" idx="4294967295"/>
          </p:nvPr>
        </p:nvSpPr>
        <p:spPr>
          <a:xfrm>
            <a:off x="6348368" y="2068738"/>
            <a:ext cx="904990" cy="905640"/>
          </a:xfrm>
        </p:spPr>
        <p:txBody>
          <a:bodyPr anchorCtr="1"/>
          <a:lstStyle>
            <a:lvl1pPr marL="0" indent="0" algn="ctr">
              <a:spcBef>
                <a:spcPts val="0"/>
              </a:spcBef>
              <a:buNone/>
              <a:defRPr sz="1100"/>
            </a:lvl1pPr>
          </a:lstStyle>
          <a:p>
            <a:pPr lvl="0"/>
            <a:r>
              <a:rPr lang="en-US"/>
              <a:t>Click to add picture</a:t>
            </a:r>
          </a:p>
        </p:txBody>
      </p:sp>
      <p:sp>
        <p:nvSpPr>
          <p:cNvPr id="10" name="Text Placeholder 28">
            <a:extLst>
              <a:ext uri="{FF2B5EF4-FFF2-40B4-BE49-F238E27FC236}">
                <a16:creationId xmlns:a16="http://schemas.microsoft.com/office/drawing/2014/main" id="{D5B7B282-2F92-5BA4-DFFD-FAE79F4901EB}"/>
              </a:ext>
            </a:extLst>
          </p:cNvPr>
          <p:cNvSpPr txBox="1">
            <a:spLocks noGrp="1"/>
          </p:cNvSpPr>
          <p:nvPr>
            <p:ph type="body" idx="4294967295"/>
          </p:nvPr>
        </p:nvSpPr>
        <p:spPr>
          <a:xfrm>
            <a:off x="6348368" y="2994541"/>
            <a:ext cx="2663665" cy="347664"/>
          </a:xfrm>
        </p:spPr>
        <p:txBody>
          <a:bodyPr lIns="0" tIns="0" rIns="0" bIns="0" anchor="b"/>
          <a:lstStyle>
            <a:lvl1pPr marL="0" indent="0">
              <a:lnSpc>
                <a:spcPct val="100000"/>
              </a:lnSpc>
              <a:spcBef>
                <a:spcPts val="0"/>
              </a:spcBef>
              <a:buNone/>
              <a:defRPr sz="1800" b="1" spc="20"/>
            </a:lvl1pPr>
          </a:lstStyle>
          <a:p>
            <a:pPr lvl="0"/>
            <a:r>
              <a:rPr lang="en-US"/>
              <a:t>Click to add text</a:t>
            </a:r>
          </a:p>
        </p:txBody>
      </p:sp>
      <p:sp>
        <p:nvSpPr>
          <p:cNvPr id="11" name="Text Placeholder 28">
            <a:extLst>
              <a:ext uri="{FF2B5EF4-FFF2-40B4-BE49-F238E27FC236}">
                <a16:creationId xmlns:a16="http://schemas.microsoft.com/office/drawing/2014/main" id="{77909B61-60FB-2F07-90BA-701CBC0E0622}"/>
              </a:ext>
            </a:extLst>
          </p:cNvPr>
          <p:cNvSpPr txBox="1">
            <a:spLocks noGrp="1"/>
          </p:cNvSpPr>
          <p:nvPr>
            <p:ph type="body" idx="4294967295"/>
          </p:nvPr>
        </p:nvSpPr>
        <p:spPr>
          <a:xfrm>
            <a:off x="6348368" y="3379786"/>
            <a:ext cx="2663665" cy="347664"/>
          </a:xfrm>
        </p:spPr>
        <p:txBody>
          <a:bodyPr lIns="0" tIns="0" rIns="0" bIns="0"/>
          <a:lstStyle>
            <a:lvl1pPr marL="0" indent="0">
              <a:lnSpc>
                <a:spcPct val="100000"/>
              </a:lnSpc>
              <a:spcBef>
                <a:spcPts val="0"/>
              </a:spcBef>
              <a:buNone/>
              <a:defRPr sz="1400" spc="20"/>
            </a:lvl1pPr>
          </a:lstStyle>
          <a:p>
            <a:pPr lvl="0"/>
            <a:r>
              <a:rPr lang="en-US"/>
              <a:t>Click to add text</a:t>
            </a:r>
          </a:p>
        </p:txBody>
      </p:sp>
      <p:sp>
        <p:nvSpPr>
          <p:cNvPr id="12" name="Picture Placeholder 23">
            <a:extLst>
              <a:ext uri="{FF2B5EF4-FFF2-40B4-BE49-F238E27FC236}">
                <a16:creationId xmlns:a16="http://schemas.microsoft.com/office/drawing/2014/main" id="{87609C28-1040-E83B-8F6A-7DC789EDC264}"/>
              </a:ext>
            </a:extLst>
          </p:cNvPr>
          <p:cNvSpPr txBox="1">
            <a:spLocks noGrp="1"/>
          </p:cNvSpPr>
          <p:nvPr>
            <p:ph type="pic" idx="4294967295"/>
          </p:nvPr>
        </p:nvSpPr>
        <p:spPr>
          <a:xfrm>
            <a:off x="9147337" y="2068738"/>
            <a:ext cx="904990" cy="905640"/>
          </a:xfrm>
        </p:spPr>
        <p:txBody>
          <a:bodyPr anchorCtr="1"/>
          <a:lstStyle>
            <a:lvl1pPr marL="0" indent="0" algn="ctr">
              <a:spcBef>
                <a:spcPts val="0"/>
              </a:spcBef>
              <a:buNone/>
              <a:defRPr sz="1100"/>
            </a:lvl1pPr>
          </a:lstStyle>
          <a:p>
            <a:pPr lvl="0"/>
            <a:r>
              <a:rPr lang="en-US"/>
              <a:t>Click to add picture</a:t>
            </a:r>
          </a:p>
        </p:txBody>
      </p:sp>
      <p:sp>
        <p:nvSpPr>
          <p:cNvPr id="13" name="Text Placeholder 28">
            <a:extLst>
              <a:ext uri="{FF2B5EF4-FFF2-40B4-BE49-F238E27FC236}">
                <a16:creationId xmlns:a16="http://schemas.microsoft.com/office/drawing/2014/main" id="{805FF610-3837-E92A-8845-2BBD5FB774BE}"/>
              </a:ext>
            </a:extLst>
          </p:cNvPr>
          <p:cNvSpPr txBox="1">
            <a:spLocks noGrp="1"/>
          </p:cNvSpPr>
          <p:nvPr>
            <p:ph type="body" idx="4294967295"/>
          </p:nvPr>
        </p:nvSpPr>
        <p:spPr>
          <a:xfrm>
            <a:off x="9147337" y="2994541"/>
            <a:ext cx="2663665" cy="347664"/>
          </a:xfrm>
        </p:spPr>
        <p:txBody>
          <a:bodyPr lIns="0" tIns="0" rIns="0" bIns="0" anchor="b"/>
          <a:lstStyle>
            <a:lvl1pPr marL="0" indent="0">
              <a:lnSpc>
                <a:spcPct val="100000"/>
              </a:lnSpc>
              <a:spcBef>
                <a:spcPts val="0"/>
              </a:spcBef>
              <a:buNone/>
              <a:defRPr sz="1800" b="1" spc="20"/>
            </a:lvl1pPr>
          </a:lstStyle>
          <a:p>
            <a:pPr lvl="0"/>
            <a:r>
              <a:rPr lang="en-US"/>
              <a:t>Click to add text</a:t>
            </a:r>
          </a:p>
        </p:txBody>
      </p:sp>
      <p:sp>
        <p:nvSpPr>
          <p:cNvPr id="14" name="Text Placeholder 28">
            <a:extLst>
              <a:ext uri="{FF2B5EF4-FFF2-40B4-BE49-F238E27FC236}">
                <a16:creationId xmlns:a16="http://schemas.microsoft.com/office/drawing/2014/main" id="{CCAF0FBE-A10B-806A-BA3D-60EF5C9ACC37}"/>
              </a:ext>
            </a:extLst>
          </p:cNvPr>
          <p:cNvSpPr txBox="1">
            <a:spLocks noGrp="1"/>
          </p:cNvSpPr>
          <p:nvPr>
            <p:ph type="body" idx="4294967295"/>
          </p:nvPr>
        </p:nvSpPr>
        <p:spPr>
          <a:xfrm>
            <a:off x="9147337" y="3379786"/>
            <a:ext cx="2663665" cy="347664"/>
          </a:xfrm>
        </p:spPr>
        <p:txBody>
          <a:bodyPr lIns="0" tIns="0" rIns="0" bIns="0"/>
          <a:lstStyle>
            <a:lvl1pPr marL="0" indent="0">
              <a:lnSpc>
                <a:spcPct val="100000"/>
              </a:lnSpc>
              <a:spcBef>
                <a:spcPts val="0"/>
              </a:spcBef>
              <a:buNone/>
              <a:defRPr sz="1400" spc="20"/>
            </a:lvl1pPr>
          </a:lstStyle>
          <a:p>
            <a:pPr lvl="0"/>
            <a:r>
              <a:rPr lang="en-US"/>
              <a:t>Click to add text</a:t>
            </a:r>
          </a:p>
        </p:txBody>
      </p:sp>
      <p:sp>
        <p:nvSpPr>
          <p:cNvPr id="15" name="Picture Placeholder 23">
            <a:extLst>
              <a:ext uri="{FF2B5EF4-FFF2-40B4-BE49-F238E27FC236}">
                <a16:creationId xmlns:a16="http://schemas.microsoft.com/office/drawing/2014/main" id="{87F79D09-36A2-4292-5F51-5903AE4CDFEE}"/>
              </a:ext>
            </a:extLst>
          </p:cNvPr>
          <p:cNvSpPr txBox="1">
            <a:spLocks noGrp="1"/>
          </p:cNvSpPr>
          <p:nvPr>
            <p:ph type="pic" idx="4294967295"/>
          </p:nvPr>
        </p:nvSpPr>
        <p:spPr>
          <a:xfrm>
            <a:off x="750429" y="4118549"/>
            <a:ext cx="904990" cy="905640"/>
          </a:xfrm>
        </p:spPr>
        <p:txBody>
          <a:bodyPr anchorCtr="1"/>
          <a:lstStyle>
            <a:lvl1pPr marL="0" indent="0" algn="ctr">
              <a:spcBef>
                <a:spcPts val="0"/>
              </a:spcBef>
              <a:buNone/>
              <a:defRPr sz="1100"/>
            </a:lvl1pPr>
          </a:lstStyle>
          <a:p>
            <a:pPr lvl="0"/>
            <a:r>
              <a:rPr lang="en-US"/>
              <a:t>Click to add picture</a:t>
            </a:r>
          </a:p>
        </p:txBody>
      </p:sp>
      <p:sp>
        <p:nvSpPr>
          <p:cNvPr id="16" name="Text Placeholder 28">
            <a:extLst>
              <a:ext uri="{FF2B5EF4-FFF2-40B4-BE49-F238E27FC236}">
                <a16:creationId xmlns:a16="http://schemas.microsoft.com/office/drawing/2014/main" id="{1970C497-472D-D2C5-012D-F6571C7A70C3}"/>
              </a:ext>
            </a:extLst>
          </p:cNvPr>
          <p:cNvSpPr txBox="1">
            <a:spLocks noGrp="1"/>
          </p:cNvSpPr>
          <p:nvPr>
            <p:ph type="body" idx="4294967295"/>
          </p:nvPr>
        </p:nvSpPr>
        <p:spPr>
          <a:xfrm>
            <a:off x="750429" y="5044360"/>
            <a:ext cx="2663665" cy="347664"/>
          </a:xfrm>
        </p:spPr>
        <p:txBody>
          <a:bodyPr lIns="0" tIns="0" rIns="0" bIns="0" anchor="b"/>
          <a:lstStyle>
            <a:lvl1pPr marL="0" indent="0">
              <a:lnSpc>
                <a:spcPct val="100000"/>
              </a:lnSpc>
              <a:spcBef>
                <a:spcPts val="0"/>
              </a:spcBef>
              <a:buNone/>
              <a:defRPr sz="1800" b="1" spc="20"/>
            </a:lvl1pPr>
          </a:lstStyle>
          <a:p>
            <a:pPr lvl="0"/>
            <a:r>
              <a:rPr lang="en-US"/>
              <a:t>Click to add text</a:t>
            </a:r>
          </a:p>
        </p:txBody>
      </p:sp>
      <p:sp>
        <p:nvSpPr>
          <p:cNvPr id="17" name="Text Placeholder 28">
            <a:extLst>
              <a:ext uri="{FF2B5EF4-FFF2-40B4-BE49-F238E27FC236}">
                <a16:creationId xmlns:a16="http://schemas.microsoft.com/office/drawing/2014/main" id="{D54D09F5-E583-4CC8-65BB-1F43ABAB33C5}"/>
              </a:ext>
            </a:extLst>
          </p:cNvPr>
          <p:cNvSpPr txBox="1">
            <a:spLocks noGrp="1"/>
          </p:cNvSpPr>
          <p:nvPr>
            <p:ph type="body" idx="4294967295"/>
          </p:nvPr>
        </p:nvSpPr>
        <p:spPr>
          <a:xfrm>
            <a:off x="750429" y="5429606"/>
            <a:ext cx="2663665" cy="347664"/>
          </a:xfrm>
        </p:spPr>
        <p:txBody>
          <a:bodyPr lIns="0" tIns="0" rIns="0" bIns="0"/>
          <a:lstStyle>
            <a:lvl1pPr marL="0" indent="0">
              <a:lnSpc>
                <a:spcPct val="100000"/>
              </a:lnSpc>
              <a:spcBef>
                <a:spcPts val="0"/>
              </a:spcBef>
              <a:buNone/>
              <a:defRPr sz="1400" spc="20"/>
            </a:lvl1pPr>
          </a:lstStyle>
          <a:p>
            <a:pPr lvl="0"/>
            <a:r>
              <a:rPr lang="en-US"/>
              <a:t>Click to add text</a:t>
            </a:r>
          </a:p>
        </p:txBody>
      </p:sp>
      <p:sp>
        <p:nvSpPr>
          <p:cNvPr id="18" name="Picture Placeholder 23">
            <a:extLst>
              <a:ext uri="{FF2B5EF4-FFF2-40B4-BE49-F238E27FC236}">
                <a16:creationId xmlns:a16="http://schemas.microsoft.com/office/drawing/2014/main" id="{BC1C8AF4-24E0-CD3C-F41C-D4431233B39B}"/>
              </a:ext>
            </a:extLst>
          </p:cNvPr>
          <p:cNvSpPr txBox="1">
            <a:spLocks noGrp="1"/>
          </p:cNvSpPr>
          <p:nvPr>
            <p:ph type="pic" idx="4294967295"/>
          </p:nvPr>
        </p:nvSpPr>
        <p:spPr>
          <a:xfrm>
            <a:off x="3549399" y="4118549"/>
            <a:ext cx="904990" cy="905640"/>
          </a:xfrm>
        </p:spPr>
        <p:txBody>
          <a:bodyPr anchorCtr="1"/>
          <a:lstStyle>
            <a:lvl1pPr marL="0" indent="0" algn="ctr">
              <a:spcBef>
                <a:spcPts val="0"/>
              </a:spcBef>
              <a:buNone/>
              <a:defRPr sz="1100"/>
            </a:lvl1pPr>
          </a:lstStyle>
          <a:p>
            <a:pPr lvl="0"/>
            <a:r>
              <a:rPr lang="en-US"/>
              <a:t>Click to add picture</a:t>
            </a:r>
          </a:p>
        </p:txBody>
      </p:sp>
      <p:sp>
        <p:nvSpPr>
          <p:cNvPr id="19" name="Text Placeholder 28">
            <a:extLst>
              <a:ext uri="{FF2B5EF4-FFF2-40B4-BE49-F238E27FC236}">
                <a16:creationId xmlns:a16="http://schemas.microsoft.com/office/drawing/2014/main" id="{7541C657-C71E-55EA-03D2-035F992ADCF0}"/>
              </a:ext>
            </a:extLst>
          </p:cNvPr>
          <p:cNvSpPr txBox="1">
            <a:spLocks noGrp="1"/>
          </p:cNvSpPr>
          <p:nvPr>
            <p:ph type="body" idx="4294967295"/>
          </p:nvPr>
        </p:nvSpPr>
        <p:spPr>
          <a:xfrm>
            <a:off x="3549399" y="5044360"/>
            <a:ext cx="2663665" cy="347664"/>
          </a:xfrm>
        </p:spPr>
        <p:txBody>
          <a:bodyPr lIns="0" tIns="0" rIns="0" bIns="0" anchor="b"/>
          <a:lstStyle>
            <a:lvl1pPr marL="0" indent="0">
              <a:lnSpc>
                <a:spcPct val="100000"/>
              </a:lnSpc>
              <a:spcBef>
                <a:spcPts val="0"/>
              </a:spcBef>
              <a:buNone/>
              <a:defRPr sz="1800" b="1" spc="20"/>
            </a:lvl1pPr>
          </a:lstStyle>
          <a:p>
            <a:pPr lvl="0"/>
            <a:r>
              <a:rPr lang="en-US"/>
              <a:t>Click to add text</a:t>
            </a:r>
          </a:p>
        </p:txBody>
      </p:sp>
      <p:sp>
        <p:nvSpPr>
          <p:cNvPr id="20" name="Text Placeholder 28">
            <a:extLst>
              <a:ext uri="{FF2B5EF4-FFF2-40B4-BE49-F238E27FC236}">
                <a16:creationId xmlns:a16="http://schemas.microsoft.com/office/drawing/2014/main" id="{64D02B91-828F-C331-AE9A-01ED8C8A5F9F}"/>
              </a:ext>
            </a:extLst>
          </p:cNvPr>
          <p:cNvSpPr txBox="1">
            <a:spLocks noGrp="1"/>
          </p:cNvSpPr>
          <p:nvPr>
            <p:ph type="body" idx="4294967295"/>
          </p:nvPr>
        </p:nvSpPr>
        <p:spPr>
          <a:xfrm>
            <a:off x="3549399" y="5429606"/>
            <a:ext cx="2663665" cy="347664"/>
          </a:xfrm>
        </p:spPr>
        <p:txBody>
          <a:bodyPr lIns="0" tIns="0" rIns="0" bIns="0"/>
          <a:lstStyle>
            <a:lvl1pPr marL="0" indent="0">
              <a:lnSpc>
                <a:spcPct val="100000"/>
              </a:lnSpc>
              <a:spcBef>
                <a:spcPts val="0"/>
              </a:spcBef>
              <a:buNone/>
              <a:defRPr sz="1400" spc="20"/>
            </a:lvl1pPr>
          </a:lstStyle>
          <a:p>
            <a:pPr lvl="0"/>
            <a:r>
              <a:rPr lang="en-US"/>
              <a:t>Click to add text</a:t>
            </a:r>
          </a:p>
        </p:txBody>
      </p:sp>
      <p:sp>
        <p:nvSpPr>
          <p:cNvPr id="21" name="Picture Placeholder 23">
            <a:extLst>
              <a:ext uri="{FF2B5EF4-FFF2-40B4-BE49-F238E27FC236}">
                <a16:creationId xmlns:a16="http://schemas.microsoft.com/office/drawing/2014/main" id="{DB659CF8-2EE2-D04F-0C25-E6F282E543CA}"/>
              </a:ext>
            </a:extLst>
          </p:cNvPr>
          <p:cNvSpPr txBox="1">
            <a:spLocks noGrp="1"/>
          </p:cNvSpPr>
          <p:nvPr>
            <p:ph type="pic" idx="4294967295"/>
          </p:nvPr>
        </p:nvSpPr>
        <p:spPr>
          <a:xfrm>
            <a:off x="6348368" y="4118549"/>
            <a:ext cx="904990" cy="905640"/>
          </a:xfrm>
        </p:spPr>
        <p:txBody>
          <a:bodyPr anchorCtr="1"/>
          <a:lstStyle>
            <a:lvl1pPr marL="0" indent="0" algn="ctr">
              <a:spcBef>
                <a:spcPts val="0"/>
              </a:spcBef>
              <a:buNone/>
              <a:defRPr sz="1100"/>
            </a:lvl1pPr>
          </a:lstStyle>
          <a:p>
            <a:pPr lvl="0"/>
            <a:r>
              <a:rPr lang="en-US"/>
              <a:t>Click to add picture</a:t>
            </a:r>
          </a:p>
        </p:txBody>
      </p:sp>
      <p:sp>
        <p:nvSpPr>
          <p:cNvPr id="22" name="Text Placeholder 28">
            <a:extLst>
              <a:ext uri="{FF2B5EF4-FFF2-40B4-BE49-F238E27FC236}">
                <a16:creationId xmlns:a16="http://schemas.microsoft.com/office/drawing/2014/main" id="{CD0A4714-9006-75B9-5B75-7B1EBCE6CDAC}"/>
              </a:ext>
            </a:extLst>
          </p:cNvPr>
          <p:cNvSpPr txBox="1">
            <a:spLocks noGrp="1"/>
          </p:cNvSpPr>
          <p:nvPr>
            <p:ph type="body" idx="4294967295"/>
          </p:nvPr>
        </p:nvSpPr>
        <p:spPr>
          <a:xfrm>
            <a:off x="6348368" y="5044360"/>
            <a:ext cx="2663665" cy="347664"/>
          </a:xfrm>
        </p:spPr>
        <p:txBody>
          <a:bodyPr lIns="0" tIns="0" rIns="0" bIns="0" anchor="b"/>
          <a:lstStyle>
            <a:lvl1pPr marL="0" indent="0">
              <a:lnSpc>
                <a:spcPct val="100000"/>
              </a:lnSpc>
              <a:spcBef>
                <a:spcPts val="0"/>
              </a:spcBef>
              <a:buNone/>
              <a:defRPr sz="1800" b="1" spc="20"/>
            </a:lvl1pPr>
          </a:lstStyle>
          <a:p>
            <a:pPr lvl="0"/>
            <a:r>
              <a:rPr lang="en-US"/>
              <a:t>Click to add text</a:t>
            </a:r>
          </a:p>
        </p:txBody>
      </p:sp>
      <p:sp>
        <p:nvSpPr>
          <p:cNvPr id="23" name="Text Placeholder 28">
            <a:extLst>
              <a:ext uri="{FF2B5EF4-FFF2-40B4-BE49-F238E27FC236}">
                <a16:creationId xmlns:a16="http://schemas.microsoft.com/office/drawing/2014/main" id="{ECCB0C8D-4EDB-34D3-CD28-7BFBCACFD655}"/>
              </a:ext>
            </a:extLst>
          </p:cNvPr>
          <p:cNvSpPr txBox="1">
            <a:spLocks noGrp="1"/>
          </p:cNvSpPr>
          <p:nvPr>
            <p:ph type="body" idx="4294967295"/>
          </p:nvPr>
        </p:nvSpPr>
        <p:spPr>
          <a:xfrm>
            <a:off x="6348368" y="5429606"/>
            <a:ext cx="2663665" cy="347664"/>
          </a:xfrm>
        </p:spPr>
        <p:txBody>
          <a:bodyPr lIns="0" tIns="0" rIns="0" bIns="0"/>
          <a:lstStyle>
            <a:lvl1pPr marL="0" indent="0">
              <a:lnSpc>
                <a:spcPct val="100000"/>
              </a:lnSpc>
              <a:spcBef>
                <a:spcPts val="0"/>
              </a:spcBef>
              <a:buNone/>
              <a:defRPr sz="1400" spc="20"/>
            </a:lvl1pPr>
          </a:lstStyle>
          <a:p>
            <a:pPr lvl="0"/>
            <a:r>
              <a:rPr lang="en-US"/>
              <a:t>Click to add text</a:t>
            </a:r>
          </a:p>
        </p:txBody>
      </p:sp>
      <p:sp>
        <p:nvSpPr>
          <p:cNvPr id="24" name="Picture Placeholder 23">
            <a:extLst>
              <a:ext uri="{FF2B5EF4-FFF2-40B4-BE49-F238E27FC236}">
                <a16:creationId xmlns:a16="http://schemas.microsoft.com/office/drawing/2014/main" id="{1E366603-0F86-2F91-4717-7E3AEC1512BE}"/>
              </a:ext>
            </a:extLst>
          </p:cNvPr>
          <p:cNvSpPr txBox="1">
            <a:spLocks noGrp="1"/>
          </p:cNvSpPr>
          <p:nvPr>
            <p:ph type="pic" idx="4294967295"/>
          </p:nvPr>
        </p:nvSpPr>
        <p:spPr>
          <a:xfrm>
            <a:off x="9147337" y="4118549"/>
            <a:ext cx="904990" cy="905640"/>
          </a:xfrm>
        </p:spPr>
        <p:txBody>
          <a:bodyPr anchorCtr="1"/>
          <a:lstStyle>
            <a:lvl1pPr marL="0" indent="0" algn="ctr">
              <a:spcBef>
                <a:spcPts val="0"/>
              </a:spcBef>
              <a:buNone/>
              <a:defRPr sz="1100"/>
            </a:lvl1pPr>
          </a:lstStyle>
          <a:p>
            <a:pPr lvl="0"/>
            <a:r>
              <a:rPr lang="en-US"/>
              <a:t>Click to add picture</a:t>
            </a:r>
          </a:p>
        </p:txBody>
      </p:sp>
      <p:sp>
        <p:nvSpPr>
          <p:cNvPr id="25" name="Text Placeholder 28">
            <a:extLst>
              <a:ext uri="{FF2B5EF4-FFF2-40B4-BE49-F238E27FC236}">
                <a16:creationId xmlns:a16="http://schemas.microsoft.com/office/drawing/2014/main" id="{ADA24044-0DF3-6E08-2A23-A8A5119DF1F2}"/>
              </a:ext>
            </a:extLst>
          </p:cNvPr>
          <p:cNvSpPr txBox="1">
            <a:spLocks noGrp="1"/>
          </p:cNvSpPr>
          <p:nvPr>
            <p:ph type="body" idx="4294967295"/>
          </p:nvPr>
        </p:nvSpPr>
        <p:spPr>
          <a:xfrm>
            <a:off x="9147337" y="5044360"/>
            <a:ext cx="2663665" cy="347664"/>
          </a:xfrm>
        </p:spPr>
        <p:txBody>
          <a:bodyPr lIns="0" tIns="0" rIns="0" bIns="0" anchor="b"/>
          <a:lstStyle>
            <a:lvl1pPr marL="0" indent="0">
              <a:lnSpc>
                <a:spcPct val="100000"/>
              </a:lnSpc>
              <a:spcBef>
                <a:spcPts val="0"/>
              </a:spcBef>
              <a:buNone/>
              <a:defRPr sz="1800" b="1" spc="20"/>
            </a:lvl1pPr>
          </a:lstStyle>
          <a:p>
            <a:pPr lvl="0"/>
            <a:r>
              <a:rPr lang="en-US"/>
              <a:t>Click to add text</a:t>
            </a:r>
          </a:p>
        </p:txBody>
      </p:sp>
      <p:sp>
        <p:nvSpPr>
          <p:cNvPr id="26" name="Text Placeholder 28">
            <a:extLst>
              <a:ext uri="{FF2B5EF4-FFF2-40B4-BE49-F238E27FC236}">
                <a16:creationId xmlns:a16="http://schemas.microsoft.com/office/drawing/2014/main" id="{FABCD17D-8052-30B0-4C3C-4E952DCEEC3E}"/>
              </a:ext>
            </a:extLst>
          </p:cNvPr>
          <p:cNvSpPr txBox="1">
            <a:spLocks noGrp="1"/>
          </p:cNvSpPr>
          <p:nvPr>
            <p:ph type="body" idx="4294967295"/>
          </p:nvPr>
        </p:nvSpPr>
        <p:spPr>
          <a:xfrm>
            <a:off x="9147337" y="5429606"/>
            <a:ext cx="2663665" cy="347664"/>
          </a:xfrm>
        </p:spPr>
        <p:txBody>
          <a:bodyPr lIns="0" tIns="0" rIns="0" bIns="0"/>
          <a:lstStyle>
            <a:lvl1pPr marL="0" indent="0">
              <a:lnSpc>
                <a:spcPct val="100000"/>
              </a:lnSpc>
              <a:spcBef>
                <a:spcPts val="0"/>
              </a:spcBef>
              <a:buNone/>
              <a:defRPr sz="1400" spc="20"/>
            </a:lvl1pPr>
          </a:lstStyle>
          <a:p>
            <a:pPr lvl="0"/>
            <a:r>
              <a:rPr lang="en-US"/>
              <a:t>Click to add text</a:t>
            </a:r>
          </a:p>
        </p:txBody>
      </p:sp>
      <p:sp>
        <p:nvSpPr>
          <p:cNvPr id="27" name="Date Placeholder 17">
            <a:extLst>
              <a:ext uri="{FF2B5EF4-FFF2-40B4-BE49-F238E27FC236}">
                <a16:creationId xmlns:a16="http://schemas.microsoft.com/office/drawing/2014/main" id="{BD9C5EB9-85F0-F97F-6B64-230A92E9C029}"/>
              </a:ext>
            </a:extLst>
          </p:cNvPr>
          <p:cNvSpPr txBox="1">
            <a:spLocks noGrp="1"/>
          </p:cNvSpPr>
          <p:nvPr>
            <p:ph type="dt" sz="half" idx="7"/>
          </p:nvPr>
        </p:nvSpPr>
        <p:spPr/>
        <p:txBody>
          <a:bodyPr/>
          <a:lstStyle>
            <a:lvl1pPr>
              <a:defRPr>
                <a:solidFill>
                  <a:srgbClr val="637183"/>
                </a:solidFill>
              </a:defRPr>
            </a:lvl1pPr>
          </a:lstStyle>
          <a:p>
            <a:pPr lvl="0"/>
            <a:r>
              <a:rPr lang="en-US"/>
              <a:t>9/8/20XX</a:t>
            </a:r>
          </a:p>
        </p:txBody>
      </p:sp>
      <p:sp>
        <p:nvSpPr>
          <p:cNvPr id="28" name="Footer Placeholder 21">
            <a:extLst>
              <a:ext uri="{FF2B5EF4-FFF2-40B4-BE49-F238E27FC236}">
                <a16:creationId xmlns:a16="http://schemas.microsoft.com/office/drawing/2014/main" id="{A746A102-F948-F42E-7C2C-513E650AB87E}"/>
              </a:ext>
            </a:extLst>
          </p:cNvPr>
          <p:cNvSpPr txBox="1">
            <a:spLocks noGrp="1"/>
          </p:cNvSpPr>
          <p:nvPr>
            <p:ph type="ftr" sz="quarter" idx="9"/>
          </p:nvPr>
        </p:nvSpPr>
        <p:spPr/>
        <p:txBody>
          <a:bodyPr/>
          <a:lstStyle>
            <a:lvl1pPr>
              <a:defRPr>
                <a:solidFill>
                  <a:srgbClr val="637183"/>
                </a:solidFill>
              </a:defRPr>
            </a:lvl1pPr>
          </a:lstStyle>
          <a:p>
            <a:pPr lvl="0"/>
            <a:r>
              <a:rPr lang="en-US"/>
              <a:t>PRESENTATION TITLE</a:t>
            </a:r>
          </a:p>
        </p:txBody>
      </p:sp>
      <p:sp>
        <p:nvSpPr>
          <p:cNvPr id="29" name="Slide Number Placeholder 22">
            <a:extLst>
              <a:ext uri="{FF2B5EF4-FFF2-40B4-BE49-F238E27FC236}">
                <a16:creationId xmlns:a16="http://schemas.microsoft.com/office/drawing/2014/main" id="{4F7DADB5-F979-4DB5-5414-29A679C5D144}"/>
              </a:ext>
            </a:extLst>
          </p:cNvPr>
          <p:cNvSpPr txBox="1">
            <a:spLocks noGrp="1"/>
          </p:cNvSpPr>
          <p:nvPr>
            <p:ph type="sldNum" sz="quarter" idx="8"/>
          </p:nvPr>
        </p:nvSpPr>
        <p:spPr/>
        <p:txBody>
          <a:bodyPr/>
          <a:lstStyle>
            <a:lvl1pPr>
              <a:defRPr>
                <a:solidFill>
                  <a:srgbClr val="637183"/>
                </a:solidFill>
              </a:defRPr>
            </a:lvl1pPr>
          </a:lstStyle>
          <a:p>
            <a:pPr lvl="0"/>
            <a:fld id="{2FFA73D3-D6B7-4B09-8BDC-7E33A32C1F47}" type="slidenum">
              <a:t>‹#›</a:t>
            </a:fld>
            <a:endParaRPr lang="en-US"/>
          </a:p>
        </p:txBody>
      </p:sp>
    </p:spTree>
    <p:extLst>
      <p:ext uri="{BB962C8B-B14F-4D97-AF65-F5344CB8AC3E}">
        <p14:creationId xmlns:p14="http://schemas.microsoft.com/office/powerpoint/2010/main" val="14585163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29D551-6F1D-CACA-452C-AD69E54EAEA1}"/>
              </a:ext>
            </a:extLst>
          </p:cNvPr>
          <p:cNvSpPr txBox="1">
            <a:spLocks noGrp="1"/>
          </p:cNvSpPr>
          <p:nvPr>
            <p:ph type="title"/>
          </p:nvPr>
        </p:nvSpPr>
        <p:spPr>
          <a:xfrm>
            <a:off x="381003" y="381003"/>
            <a:ext cx="11430000" cy="1325559"/>
          </a:xfrm>
          <a:prstGeom prst="rect">
            <a:avLst/>
          </a:prstGeom>
          <a:noFill/>
          <a:ln>
            <a:noFill/>
          </a:ln>
        </p:spPr>
        <p:txBody>
          <a:bodyPr vert="horz" wrap="square" lIns="91440" tIns="45720" rIns="91440" bIns="45720" anchor="ctr" anchorCtr="0" compatLnSpc="1">
            <a:noAutofit/>
          </a:bodyPr>
          <a:lstStyle/>
          <a:p>
            <a:pPr lvl="0"/>
            <a:r>
              <a:rPr lang="en-US"/>
              <a:t>Click to edit Master title style</a:t>
            </a:r>
          </a:p>
        </p:txBody>
      </p:sp>
      <p:sp>
        <p:nvSpPr>
          <p:cNvPr id="3" name="Text Placeholder 2">
            <a:extLst>
              <a:ext uri="{FF2B5EF4-FFF2-40B4-BE49-F238E27FC236}">
                <a16:creationId xmlns:a16="http://schemas.microsoft.com/office/drawing/2014/main" id="{617E353F-130F-0E49-ECEC-5D51E105BEFD}"/>
              </a:ext>
            </a:extLst>
          </p:cNvPr>
          <p:cNvSpPr txBox="1">
            <a:spLocks noGrp="1"/>
          </p:cNvSpPr>
          <p:nvPr>
            <p:ph type="body" idx="1"/>
          </p:nvPr>
        </p:nvSpPr>
        <p:spPr>
          <a:xfrm>
            <a:off x="381003" y="1825627"/>
            <a:ext cx="11430000" cy="4351336"/>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CF666-86C7-3E9A-EFAB-BAFFEF93261B}"/>
              </a:ext>
            </a:extLst>
          </p:cNvPr>
          <p:cNvSpPr txBox="1">
            <a:spLocks noGrp="1"/>
          </p:cNvSpPr>
          <p:nvPr>
            <p:ph type="dt" sz="half" idx="2"/>
          </p:nvPr>
        </p:nvSpPr>
        <p:spPr>
          <a:xfrm>
            <a:off x="3810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44546A"/>
                </a:solidFill>
                <a:uFillTx/>
                <a:latin typeface="Tenorite"/>
              </a:defRPr>
            </a:lvl1pPr>
          </a:lstStyle>
          <a:p>
            <a:pPr lvl="0"/>
            <a:r>
              <a:rPr lang="en-US"/>
              <a:t>9/8/20XX</a:t>
            </a:r>
          </a:p>
        </p:txBody>
      </p:sp>
      <p:sp>
        <p:nvSpPr>
          <p:cNvPr id="5" name="Footer Placeholder 4">
            <a:extLst>
              <a:ext uri="{FF2B5EF4-FFF2-40B4-BE49-F238E27FC236}">
                <a16:creationId xmlns:a16="http://schemas.microsoft.com/office/drawing/2014/main" id="{7EA8BD91-1B49-3476-97F0-54A73177D29C}"/>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44546A"/>
                </a:solidFill>
                <a:uFillTx/>
                <a:latin typeface="Tenorite"/>
              </a:defRPr>
            </a:lvl1pPr>
          </a:lstStyle>
          <a:p>
            <a:pPr lvl="0"/>
            <a:r>
              <a:rPr lang="en-US"/>
              <a:t>PRESENTATION TITLE</a:t>
            </a:r>
          </a:p>
        </p:txBody>
      </p:sp>
      <p:sp>
        <p:nvSpPr>
          <p:cNvPr id="6" name="Slide Number Placeholder 5">
            <a:extLst>
              <a:ext uri="{FF2B5EF4-FFF2-40B4-BE49-F238E27FC236}">
                <a16:creationId xmlns:a16="http://schemas.microsoft.com/office/drawing/2014/main" id="{EC7C1F1E-7363-7523-DA0F-FB9F781485E3}"/>
              </a:ext>
            </a:extLst>
          </p:cNvPr>
          <p:cNvSpPr txBox="1">
            <a:spLocks noGrp="1"/>
          </p:cNvSpPr>
          <p:nvPr>
            <p:ph type="sldNum" sz="quarter" idx="4"/>
          </p:nvPr>
        </p:nvSpPr>
        <p:spPr>
          <a:xfrm>
            <a:off x="90678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44546A"/>
                </a:solidFill>
                <a:uFillTx/>
                <a:latin typeface="Tenorite"/>
              </a:defRPr>
            </a:lvl1pPr>
          </a:lstStyle>
          <a:p>
            <a:pPr lvl="0"/>
            <a:fld id="{17E8D6A8-C367-47DC-A4F5-F84DC2661542}"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Tenorite"/>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Tenorite"/>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Tenorit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Tenorit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72D2-FF63-0CD8-9B7A-CB09AF58C355}"/>
              </a:ext>
            </a:extLst>
          </p:cNvPr>
          <p:cNvSpPr txBox="1">
            <a:spLocks noGrp="1"/>
          </p:cNvSpPr>
          <p:nvPr>
            <p:ph type="ctrTitle"/>
          </p:nvPr>
        </p:nvSpPr>
        <p:spPr/>
        <p:txBody>
          <a:bodyPr/>
          <a:lstStyle/>
          <a:p>
            <a:pPr lvl="0"/>
            <a:r>
              <a:rPr lang="en-US"/>
              <a:t>Online Clothes Shop</a:t>
            </a:r>
          </a:p>
        </p:txBody>
      </p:sp>
      <p:sp>
        <p:nvSpPr>
          <p:cNvPr id="3" name="Subtitle 2">
            <a:extLst>
              <a:ext uri="{FF2B5EF4-FFF2-40B4-BE49-F238E27FC236}">
                <a16:creationId xmlns:a16="http://schemas.microsoft.com/office/drawing/2014/main" id="{1B338C2F-1328-98E0-A0A9-97F6D14D622C}"/>
              </a:ext>
            </a:extLst>
          </p:cNvPr>
          <p:cNvSpPr txBox="1">
            <a:spLocks noGrp="1"/>
          </p:cNvSpPr>
          <p:nvPr>
            <p:ph type="subTitle" idx="1"/>
          </p:nvPr>
        </p:nvSpPr>
        <p:spPr/>
        <p:txBody>
          <a:bodyPr/>
          <a:lstStyle/>
          <a:p>
            <a:pPr lvl="0"/>
            <a:r>
              <a:rPr lang="en-US"/>
              <a:t>E4 Web Application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CD75-0CA8-7335-9991-77EBC7DB1A67}"/>
              </a:ext>
            </a:extLst>
          </p:cNvPr>
          <p:cNvSpPr txBox="1">
            <a:spLocks noGrp="1"/>
          </p:cNvSpPr>
          <p:nvPr>
            <p:ph type="title"/>
          </p:nvPr>
        </p:nvSpPr>
        <p:spPr/>
        <p:txBody>
          <a:bodyPr/>
          <a:lstStyle/>
          <a:p>
            <a:pPr lvl="0"/>
            <a:r>
              <a:rPr lang="en-US"/>
              <a:t>Timeline</a:t>
            </a:r>
          </a:p>
        </p:txBody>
      </p:sp>
      <p:grpSp>
        <p:nvGrpSpPr>
          <p:cNvPr id="3" name="Diagram 2" descr="SmartArt graphic">
            <a:extLst>
              <a:ext uri="{FF2B5EF4-FFF2-40B4-BE49-F238E27FC236}">
                <a16:creationId xmlns:a16="http://schemas.microsoft.com/office/drawing/2014/main" id="{CCEF0C80-D4AE-F4E8-8F1D-E27BE7215B26}"/>
              </a:ext>
            </a:extLst>
          </p:cNvPr>
          <p:cNvGrpSpPr/>
          <p:nvPr/>
        </p:nvGrpSpPr>
        <p:grpSpPr>
          <a:xfrm>
            <a:off x="1166810" y="2213771"/>
            <a:ext cx="9780586" cy="3422654"/>
            <a:chOff x="1166810" y="2213771"/>
            <a:chExt cx="9780586" cy="3422654"/>
          </a:xfrm>
        </p:grpSpPr>
        <p:sp>
          <p:nvSpPr>
            <p:cNvPr id="4" name="Freeform: Shape 3">
              <a:extLst>
                <a:ext uri="{FF2B5EF4-FFF2-40B4-BE49-F238E27FC236}">
                  <a16:creationId xmlns:a16="http://schemas.microsoft.com/office/drawing/2014/main" id="{ACEE6190-D736-9EE2-C6C0-566E44C3AD2B}"/>
                </a:ext>
              </a:extLst>
            </p:cNvPr>
            <p:cNvSpPr/>
            <p:nvPr/>
          </p:nvSpPr>
          <p:spPr>
            <a:xfrm>
              <a:off x="1166810" y="3925089"/>
              <a:ext cx="9780586" cy="0"/>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19046" cap="flat">
              <a:solidFill>
                <a:srgbClr val="DAE5EF">
                  <a:alpha val="90000"/>
                </a:srgbClr>
              </a:solidFill>
              <a:prstDash val="solid"/>
              <a:miter/>
              <a:tailEnd type="arrow"/>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5" name="Freeform: Shape 4">
              <a:extLst>
                <a:ext uri="{FF2B5EF4-FFF2-40B4-BE49-F238E27FC236}">
                  <a16:creationId xmlns:a16="http://schemas.microsoft.com/office/drawing/2014/main" id="{CA9CE7DB-059E-5F4E-7157-2166FDCE8F24}"/>
                </a:ext>
              </a:extLst>
            </p:cNvPr>
            <p:cNvSpPr/>
            <p:nvPr/>
          </p:nvSpPr>
          <p:spPr>
            <a:xfrm rot="8099985">
              <a:off x="1234806" y="2278922"/>
              <a:ext cx="314626" cy="314626"/>
            </a:xfrm>
            <a:custGeom>
              <a:avLst/>
              <a:gdLst>
                <a:gd name="f0" fmla="val 10800000"/>
                <a:gd name="f1" fmla="val 5400000"/>
                <a:gd name="f2" fmla="val 180"/>
                <a:gd name="f3" fmla="val w"/>
                <a:gd name="f4" fmla="val h"/>
                <a:gd name="f5" fmla="val ss"/>
                <a:gd name="f6" fmla="val 0"/>
                <a:gd name="f7" fmla="*/ 5419351 1 1725033"/>
                <a:gd name="f8" fmla="sqrt 2"/>
                <a:gd name="f9" fmla="val 115000"/>
                <a:gd name="f10" fmla="+- 0 0 -180"/>
                <a:gd name="f11" fmla="+- 0 0 -360"/>
                <a:gd name="f12" fmla="abs f3"/>
                <a:gd name="f13" fmla="abs f4"/>
                <a:gd name="f14" fmla="abs f5"/>
                <a:gd name="f15" fmla="+- 2700000 f1 0"/>
                <a:gd name="f16" fmla="*/ f10 f0 1"/>
                <a:gd name="f17" fmla="*/ f11 f0 1"/>
                <a:gd name="f18" fmla="?: f12 f3 1"/>
                <a:gd name="f19" fmla="?: f13 f4 1"/>
                <a:gd name="f20" fmla="?: f14 f5 1"/>
                <a:gd name="f21" fmla="+- f15 0 f1"/>
                <a:gd name="f22" fmla="*/ f16 1 f2"/>
                <a:gd name="f23" fmla="*/ f17 1 f2"/>
                <a:gd name="f24" fmla="*/ f18 1 21600"/>
                <a:gd name="f25" fmla="*/ f19 1 21600"/>
                <a:gd name="f26" fmla="*/ 21600 f18 1"/>
                <a:gd name="f27" fmla="*/ 21600 f19 1"/>
                <a:gd name="f28" fmla="+- f21 f1 0"/>
                <a:gd name="f29" fmla="+- f22 0 f1"/>
                <a:gd name="f30" fmla="+- f23 0 f1"/>
                <a:gd name="f31" fmla="min f25 f24"/>
                <a:gd name="f32" fmla="*/ f26 1 f20"/>
                <a:gd name="f33" fmla="*/ f27 1 f20"/>
                <a:gd name="f34" fmla="*/ f28 f7 1"/>
                <a:gd name="f35" fmla="val f32"/>
                <a:gd name="f36" fmla="val f33"/>
                <a:gd name="f37" fmla="*/ f34 1 f0"/>
                <a:gd name="f38" fmla="*/ f6 f31 1"/>
                <a:gd name="f39" fmla="+- f36 0 f6"/>
                <a:gd name="f40" fmla="+- f35 0 f6"/>
                <a:gd name="f41" fmla="+- 0 0 f37"/>
                <a:gd name="f42" fmla="*/ f35 f31 1"/>
                <a:gd name="f43" fmla="*/ f39 1 2"/>
                <a:gd name="f44" fmla="*/ f40 1 2"/>
                <a:gd name="f45" fmla="+- 0 0 f41"/>
                <a:gd name="f46" fmla="+- f6 f43 0"/>
                <a:gd name="f47" fmla="+- f6 f44 0"/>
                <a:gd name="f48" fmla="*/ f44 f8 1"/>
                <a:gd name="f49" fmla="*/ f43 f8 1"/>
                <a:gd name="f50" fmla="*/ f45 f0 1"/>
                <a:gd name="f51" fmla="*/ f44 f31 1"/>
                <a:gd name="f52" fmla="*/ f43 f31 1"/>
                <a:gd name="f53" fmla="*/ f48 f9 1"/>
                <a:gd name="f54" fmla="*/ f49 f9 1"/>
                <a:gd name="f55" fmla="*/ f50 1 f7"/>
                <a:gd name="f56" fmla="*/ f46 f31 1"/>
                <a:gd name="f57" fmla="*/ f53 1 100000"/>
                <a:gd name="f58" fmla="*/ f54 1 100000"/>
                <a:gd name="f59" fmla="+- f55 0 f1"/>
                <a:gd name="f60" fmla="cos 1 f59"/>
                <a:gd name="f61" fmla="sin 1 f59"/>
                <a:gd name="f62" fmla="+- 0 0 f60"/>
                <a:gd name="f63" fmla="+- 0 0 f61"/>
                <a:gd name="f64" fmla="+- 0 0 f62"/>
                <a:gd name="f65" fmla="+- 0 0 f63"/>
                <a:gd name="f66" fmla="val f64"/>
                <a:gd name="f67" fmla="val f65"/>
                <a:gd name="f68" fmla="*/ f66 f57 1"/>
                <a:gd name="f69" fmla="*/ f67 f58 1"/>
                <a:gd name="f70" fmla="*/ f66 f44 1"/>
                <a:gd name="f71" fmla="*/ f67 f43 1"/>
                <a:gd name="f72" fmla="+- f47 f68 0"/>
                <a:gd name="f73" fmla="+- f46 0 f69"/>
                <a:gd name="f74" fmla="+- f47 0 f70"/>
                <a:gd name="f75" fmla="+- f47 f70 0"/>
                <a:gd name="f76" fmla="+- f46 0 f71"/>
                <a:gd name="f77" fmla="+- f46 f71 0"/>
                <a:gd name="f78" fmla="+- f47 f72 0"/>
                <a:gd name="f79" fmla="+- f46 f73 0"/>
                <a:gd name="f80" fmla="*/ f74 f31 1"/>
                <a:gd name="f81" fmla="*/ f76 f31 1"/>
                <a:gd name="f82" fmla="*/ f75 f31 1"/>
                <a:gd name="f83" fmla="*/ f77 f31 1"/>
                <a:gd name="f84" fmla="*/ f72 f31 1"/>
                <a:gd name="f85" fmla="*/ f73 f31 1"/>
                <a:gd name="f86" fmla="*/ f78 1 2"/>
                <a:gd name="f87" fmla="*/ f79 1 2"/>
                <a:gd name="f88" fmla="*/ f86 f31 1"/>
                <a:gd name="f89" fmla="*/ f87 f31 1"/>
              </a:gdLst>
              <a:ahLst/>
              <a:cxnLst>
                <a:cxn ang="3cd4">
                  <a:pos x="hc" y="t"/>
                </a:cxn>
                <a:cxn ang="0">
                  <a:pos x="r" y="vc"/>
                </a:cxn>
                <a:cxn ang="cd4">
                  <a:pos x="hc" y="b"/>
                </a:cxn>
                <a:cxn ang="cd2">
                  <a:pos x="l" y="vc"/>
                </a:cxn>
                <a:cxn ang="f29">
                  <a:pos x="f82" y="f83"/>
                </a:cxn>
                <a:cxn ang="f29">
                  <a:pos x="f80" y="f83"/>
                </a:cxn>
                <a:cxn ang="f30">
                  <a:pos x="f80" y="f81"/>
                </a:cxn>
                <a:cxn ang="f30">
                  <a:pos x="f84" y="f85"/>
                </a:cxn>
              </a:cxnLst>
              <a:rect l="f80" t="f81" r="f82" b="f83"/>
              <a:pathLst>
                <a:path>
                  <a:moveTo>
                    <a:pt x="f38" y="f56"/>
                  </a:moveTo>
                  <a:arcTo wR="f51" hR="f52" stAng="f0" swAng="f1"/>
                  <a:quadBezTo>
                    <a:pt x="f88" y="f38"/>
                    <a:pt x="f84" y="f85"/>
                  </a:quadBezTo>
                  <a:quadBezTo>
                    <a:pt x="f42" y="f89"/>
                    <a:pt x="f42" y="f56"/>
                  </a:quadBezTo>
                  <a:arcTo wR="f51" hR="f52" stAng="f6" swAng="f0"/>
                  <a:close/>
                </a:path>
              </a:pathLst>
            </a:custGeom>
            <a:solidFill>
              <a:srgbClr val="DAE5EF"/>
            </a:solidFill>
            <a:ln w="12701" cap="flat">
              <a:solidFill>
                <a:srgbClr val="DAE5EF">
                  <a:alpha val="90000"/>
                </a:srgbClr>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6" name="Freeform: Shape 5">
              <a:extLst>
                <a:ext uri="{FF2B5EF4-FFF2-40B4-BE49-F238E27FC236}">
                  <a16:creationId xmlns:a16="http://schemas.microsoft.com/office/drawing/2014/main" id="{F7F244D4-4945-438C-C529-02999D195C55}"/>
                </a:ext>
              </a:extLst>
            </p:cNvPr>
            <p:cNvSpPr/>
            <p:nvPr/>
          </p:nvSpPr>
          <p:spPr>
            <a:xfrm>
              <a:off x="1269763" y="2313880"/>
              <a:ext cx="244720" cy="24472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68FF">
                <a:alpha val="9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7" name="Freeform: Shape 6">
              <a:extLst>
                <a:ext uri="{FF2B5EF4-FFF2-40B4-BE49-F238E27FC236}">
                  <a16:creationId xmlns:a16="http://schemas.microsoft.com/office/drawing/2014/main" id="{A81CBF24-A71C-E71E-A734-77FB50A3B445}"/>
                </a:ext>
              </a:extLst>
            </p:cNvPr>
            <p:cNvSpPr/>
            <p:nvPr/>
          </p:nvSpPr>
          <p:spPr>
            <a:xfrm>
              <a:off x="1813273" y="2658709"/>
              <a:ext cx="2321826" cy="1266379"/>
            </a:xfrm>
            <a:custGeom>
              <a:avLst/>
              <a:gdLst>
                <a:gd name="f0" fmla="val 10800000"/>
                <a:gd name="f1" fmla="val 5400000"/>
                <a:gd name="f2" fmla="val 180"/>
                <a:gd name="f3" fmla="val w"/>
                <a:gd name="f4" fmla="val h"/>
                <a:gd name="f5" fmla="val 0"/>
                <a:gd name="f6" fmla="val 2321822"/>
                <a:gd name="f7" fmla="val 1266380"/>
                <a:gd name="f8" fmla="+- 0 0 -90"/>
                <a:gd name="f9" fmla="*/ f3 1 2321822"/>
                <a:gd name="f10" fmla="*/ f4 1 1266380"/>
                <a:gd name="f11" fmla="+- f7 0 f5"/>
                <a:gd name="f12" fmla="+- f6 0 f5"/>
                <a:gd name="f13" fmla="*/ f8 f0 1"/>
                <a:gd name="f14" fmla="*/ f12 1 2321822"/>
                <a:gd name="f15" fmla="*/ f11 1 1266380"/>
                <a:gd name="f16" fmla="*/ 0 f12 1"/>
                <a:gd name="f17" fmla="*/ 0 f11 1"/>
                <a:gd name="f18" fmla="*/ 2321822 f12 1"/>
                <a:gd name="f19" fmla="*/ 1266380 f11 1"/>
                <a:gd name="f20" fmla="*/ f13 1 f2"/>
                <a:gd name="f21" fmla="*/ f16 1 2321822"/>
                <a:gd name="f22" fmla="*/ f17 1 1266380"/>
                <a:gd name="f23" fmla="*/ f18 1 2321822"/>
                <a:gd name="f24" fmla="*/ f19 1 126638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321822" h="1266380">
                  <a:moveTo>
                    <a:pt x="f5" y="f5"/>
                  </a:moveTo>
                  <a:lnTo>
                    <a:pt x="f6" y="f5"/>
                  </a:lnTo>
                  <a:lnTo>
                    <a:pt x="f6" y="f7"/>
                  </a:lnTo>
                  <a:lnTo>
                    <a:pt x="f5" y="f7"/>
                  </a:lnTo>
                  <a:lnTo>
                    <a:pt x="f5" y="f5"/>
                  </a:lnTo>
                  <a:close/>
                </a:path>
              </a:pathLst>
            </a:custGeom>
            <a:noFill/>
            <a:ln cap="flat">
              <a:noFill/>
              <a:prstDash val="solid"/>
            </a:ln>
          </p:spPr>
          <p:txBody>
            <a:bodyPr vert="horz" wrap="square" lIns="0" tIns="82552" rIns="82552" bIns="123828" anchor="t" anchorCtr="0" compatLnSpc="1">
              <a:noAutofit/>
            </a:bodyPr>
            <a:lstStyle/>
            <a:p>
              <a:pPr marL="0" marR="0" lvl="0" indent="0" algn="l"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a:solidFill>
                    <a:srgbClr val="FFFFFF"/>
                  </a:solidFill>
                  <a:uFillTx/>
                  <a:latin typeface="Tenorite"/>
                </a:rPr>
                <a:t>Synergize scalable</a:t>
              </a:r>
              <a:br>
                <a:rPr lang="en-US" sz="1300" b="0" i="0" u="none" strike="noStrike" kern="1200" cap="none" spc="0" baseline="0">
                  <a:solidFill>
                    <a:srgbClr val="FFFFFF"/>
                  </a:solidFill>
                  <a:uFillTx/>
                  <a:latin typeface="Tenorite"/>
                </a:rPr>
              </a:br>
              <a:r>
                <a:rPr lang="en-US" sz="1300" b="0" i="0" u="none" strike="noStrike" kern="1200" cap="none" spc="0" baseline="0">
                  <a:solidFill>
                    <a:srgbClr val="FFFFFF"/>
                  </a:solidFill>
                  <a:uFillTx/>
                  <a:latin typeface="Tenorite"/>
                </a:rPr>
                <a:t>e-commerce</a:t>
              </a:r>
            </a:p>
          </p:txBody>
        </p:sp>
        <p:sp>
          <p:nvSpPr>
            <p:cNvPr id="8" name="Freeform: Shape 7">
              <a:extLst>
                <a:ext uri="{FF2B5EF4-FFF2-40B4-BE49-F238E27FC236}">
                  <a16:creationId xmlns:a16="http://schemas.microsoft.com/office/drawing/2014/main" id="{E683D3E9-4307-F980-3871-14ACD45AD29D}"/>
                </a:ext>
              </a:extLst>
            </p:cNvPr>
            <p:cNvSpPr/>
            <p:nvPr/>
          </p:nvSpPr>
          <p:spPr>
            <a:xfrm>
              <a:off x="1813273" y="2213771"/>
              <a:ext cx="2321826" cy="444947"/>
            </a:xfrm>
            <a:custGeom>
              <a:avLst/>
              <a:gdLst>
                <a:gd name="f0" fmla="val 10800000"/>
                <a:gd name="f1" fmla="val 5400000"/>
                <a:gd name="f2" fmla="val 180"/>
                <a:gd name="f3" fmla="val w"/>
                <a:gd name="f4" fmla="val h"/>
                <a:gd name="f5" fmla="val 0"/>
                <a:gd name="f6" fmla="val 2321822"/>
                <a:gd name="f7" fmla="val 444944"/>
                <a:gd name="f8" fmla="+- 0 0 -90"/>
                <a:gd name="f9" fmla="*/ f3 1 2321822"/>
                <a:gd name="f10" fmla="*/ f4 1 444944"/>
                <a:gd name="f11" fmla="+- f7 0 f5"/>
                <a:gd name="f12" fmla="+- f6 0 f5"/>
                <a:gd name="f13" fmla="*/ f8 f0 1"/>
                <a:gd name="f14" fmla="*/ f12 1 2321822"/>
                <a:gd name="f15" fmla="*/ f11 1 444944"/>
                <a:gd name="f16" fmla="*/ 0 f12 1"/>
                <a:gd name="f17" fmla="*/ 0 f11 1"/>
                <a:gd name="f18" fmla="*/ 2321822 f12 1"/>
                <a:gd name="f19" fmla="*/ 444944 f11 1"/>
                <a:gd name="f20" fmla="*/ f13 1 f2"/>
                <a:gd name="f21" fmla="*/ f16 1 2321822"/>
                <a:gd name="f22" fmla="*/ f17 1 444944"/>
                <a:gd name="f23" fmla="*/ f18 1 2321822"/>
                <a:gd name="f24" fmla="*/ f19 1 444944"/>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321822" h="444944">
                  <a:moveTo>
                    <a:pt x="f5" y="f5"/>
                  </a:moveTo>
                  <a:lnTo>
                    <a:pt x="f6" y="f5"/>
                  </a:lnTo>
                  <a:lnTo>
                    <a:pt x="f6" y="f7"/>
                  </a:lnTo>
                  <a:lnTo>
                    <a:pt x="f5" y="f7"/>
                  </a:lnTo>
                  <a:lnTo>
                    <a:pt x="f5" y="f5"/>
                  </a:lnTo>
                  <a:close/>
                </a:path>
              </a:pathLst>
            </a:custGeom>
            <a:noFill/>
            <a:ln cap="flat">
              <a:noFill/>
              <a:prstDash val="solid"/>
            </a:ln>
          </p:spPr>
          <p:txBody>
            <a:bodyPr vert="horz" wrap="square" lIns="0" tIns="0" rIns="107954" bIns="0" anchor="ctr" anchorCtr="0" compatLnSpc="1">
              <a:noAutofit/>
            </a:bodyPr>
            <a:lstStyle/>
            <a:p>
              <a:pPr marL="0" marR="0" lvl="0" indent="0" algn="l" defTabSz="755651" rtl="0" fontAlgn="auto" hangingPunct="1">
                <a:lnSpc>
                  <a:spcPct val="90000"/>
                </a:lnSpc>
                <a:spcBef>
                  <a:spcPts val="0"/>
                </a:spcBef>
                <a:spcAft>
                  <a:spcPts val="700"/>
                </a:spcAft>
                <a:buNone/>
                <a:tabLst/>
                <a:defRPr sz="1800" b="1" i="0" u="none" strike="noStrike" kern="0" cap="none" spc="0" baseline="0">
                  <a:solidFill>
                    <a:srgbClr val="000000"/>
                  </a:solidFill>
                  <a:uFillTx/>
                </a:defRPr>
              </a:pPr>
              <a:r>
                <a:rPr lang="en-US" sz="1700" b="1" i="0" u="none" strike="noStrike" kern="1200" cap="none" spc="0" baseline="0">
                  <a:solidFill>
                    <a:srgbClr val="FFFFFF"/>
                  </a:solidFill>
                  <a:uFillTx/>
                  <a:latin typeface="Tenorite"/>
                </a:rPr>
                <a:t>Sep 20XX</a:t>
              </a:r>
            </a:p>
          </p:txBody>
        </p:sp>
        <p:sp>
          <p:nvSpPr>
            <p:cNvPr id="9" name="Freeform: Shape 8">
              <a:extLst>
                <a:ext uri="{FF2B5EF4-FFF2-40B4-BE49-F238E27FC236}">
                  <a16:creationId xmlns:a16="http://schemas.microsoft.com/office/drawing/2014/main" id="{0C81722C-80B6-FCCA-B38A-FE323DFCBE78}"/>
                </a:ext>
              </a:extLst>
            </p:cNvPr>
            <p:cNvSpPr/>
            <p:nvPr/>
          </p:nvSpPr>
          <p:spPr>
            <a:xfrm>
              <a:off x="1392128" y="2658709"/>
              <a:ext cx="0" cy="126637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12701" cap="flat">
              <a:solidFill>
                <a:srgbClr val="DAE5EF"/>
              </a:solidFill>
              <a:custDash>
                <a:ds d="300000" sp="300000"/>
              </a:custDash>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0" name="Freeform: Shape 9">
              <a:extLst>
                <a:ext uri="{FF2B5EF4-FFF2-40B4-BE49-F238E27FC236}">
                  <a16:creationId xmlns:a16="http://schemas.microsoft.com/office/drawing/2014/main" id="{9A0ACD02-2A7C-79E0-B60D-EBA43451965A}"/>
                </a:ext>
              </a:extLst>
            </p:cNvPr>
            <p:cNvSpPr/>
            <p:nvPr/>
          </p:nvSpPr>
          <p:spPr>
            <a:xfrm>
              <a:off x="1352077" y="3885047"/>
              <a:ext cx="80092" cy="8009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DBE4"/>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1" name="Freeform: Shape 10">
              <a:extLst>
                <a:ext uri="{FF2B5EF4-FFF2-40B4-BE49-F238E27FC236}">
                  <a16:creationId xmlns:a16="http://schemas.microsoft.com/office/drawing/2014/main" id="{23983D28-4731-B0E4-C4B3-A098BFFE8E7F}"/>
                </a:ext>
              </a:extLst>
            </p:cNvPr>
            <p:cNvSpPr/>
            <p:nvPr/>
          </p:nvSpPr>
          <p:spPr>
            <a:xfrm rot="18900010">
              <a:off x="2872871" y="5256629"/>
              <a:ext cx="314626" cy="314626"/>
            </a:xfrm>
            <a:custGeom>
              <a:avLst/>
              <a:gdLst>
                <a:gd name="f0" fmla="val 10800000"/>
                <a:gd name="f1" fmla="val 5400000"/>
                <a:gd name="f2" fmla="val 180"/>
                <a:gd name="f3" fmla="val w"/>
                <a:gd name="f4" fmla="val h"/>
                <a:gd name="f5" fmla="val ss"/>
                <a:gd name="f6" fmla="val 0"/>
                <a:gd name="f7" fmla="*/ 5419351 1 1725033"/>
                <a:gd name="f8" fmla="sqrt 2"/>
                <a:gd name="f9" fmla="val 115000"/>
                <a:gd name="f10" fmla="+- 0 0 -180"/>
                <a:gd name="f11" fmla="+- 0 0 -360"/>
                <a:gd name="f12" fmla="abs f3"/>
                <a:gd name="f13" fmla="abs f4"/>
                <a:gd name="f14" fmla="abs f5"/>
                <a:gd name="f15" fmla="+- 2700000 f1 0"/>
                <a:gd name="f16" fmla="*/ f10 f0 1"/>
                <a:gd name="f17" fmla="*/ f11 f0 1"/>
                <a:gd name="f18" fmla="?: f12 f3 1"/>
                <a:gd name="f19" fmla="?: f13 f4 1"/>
                <a:gd name="f20" fmla="?: f14 f5 1"/>
                <a:gd name="f21" fmla="+- f15 0 f1"/>
                <a:gd name="f22" fmla="*/ f16 1 f2"/>
                <a:gd name="f23" fmla="*/ f17 1 f2"/>
                <a:gd name="f24" fmla="*/ f18 1 21600"/>
                <a:gd name="f25" fmla="*/ f19 1 21600"/>
                <a:gd name="f26" fmla="*/ 21600 f18 1"/>
                <a:gd name="f27" fmla="*/ 21600 f19 1"/>
                <a:gd name="f28" fmla="+- f21 f1 0"/>
                <a:gd name="f29" fmla="+- f22 0 f1"/>
                <a:gd name="f30" fmla="+- f23 0 f1"/>
                <a:gd name="f31" fmla="min f25 f24"/>
                <a:gd name="f32" fmla="*/ f26 1 f20"/>
                <a:gd name="f33" fmla="*/ f27 1 f20"/>
                <a:gd name="f34" fmla="*/ f28 f7 1"/>
                <a:gd name="f35" fmla="val f32"/>
                <a:gd name="f36" fmla="val f33"/>
                <a:gd name="f37" fmla="*/ f34 1 f0"/>
                <a:gd name="f38" fmla="*/ f6 f31 1"/>
                <a:gd name="f39" fmla="+- f36 0 f6"/>
                <a:gd name="f40" fmla="+- f35 0 f6"/>
                <a:gd name="f41" fmla="+- 0 0 f37"/>
                <a:gd name="f42" fmla="*/ f35 f31 1"/>
                <a:gd name="f43" fmla="*/ f39 1 2"/>
                <a:gd name="f44" fmla="*/ f40 1 2"/>
                <a:gd name="f45" fmla="+- 0 0 f41"/>
                <a:gd name="f46" fmla="+- f6 f43 0"/>
                <a:gd name="f47" fmla="+- f6 f44 0"/>
                <a:gd name="f48" fmla="*/ f44 f8 1"/>
                <a:gd name="f49" fmla="*/ f43 f8 1"/>
                <a:gd name="f50" fmla="*/ f45 f0 1"/>
                <a:gd name="f51" fmla="*/ f44 f31 1"/>
                <a:gd name="f52" fmla="*/ f43 f31 1"/>
                <a:gd name="f53" fmla="*/ f48 f9 1"/>
                <a:gd name="f54" fmla="*/ f49 f9 1"/>
                <a:gd name="f55" fmla="*/ f50 1 f7"/>
                <a:gd name="f56" fmla="*/ f46 f31 1"/>
                <a:gd name="f57" fmla="*/ f53 1 100000"/>
                <a:gd name="f58" fmla="*/ f54 1 100000"/>
                <a:gd name="f59" fmla="+- f55 0 f1"/>
                <a:gd name="f60" fmla="cos 1 f59"/>
                <a:gd name="f61" fmla="sin 1 f59"/>
                <a:gd name="f62" fmla="+- 0 0 f60"/>
                <a:gd name="f63" fmla="+- 0 0 f61"/>
                <a:gd name="f64" fmla="+- 0 0 f62"/>
                <a:gd name="f65" fmla="+- 0 0 f63"/>
                <a:gd name="f66" fmla="val f64"/>
                <a:gd name="f67" fmla="val f65"/>
                <a:gd name="f68" fmla="*/ f66 f57 1"/>
                <a:gd name="f69" fmla="*/ f67 f58 1"/>
                <a:gd name="f70" fmla="*/ f66 f44 1"/>
                <a:gd name="f71" fmla="*/ f67 f43 1"/>
                <a:gd name="f72" fmla="+- f47 f68 0"/>
                <a:gd name="f73" fmla="+- f46 0 f69"/>
                <a:gd name="f74" fmla="+- f47 0 f70"/>
                <a:gd name="f75" fmla="+- f47 f70 0"/>
                <a:gd name="f76" fmla="+- f46 0 f71"/>
                <a:gd name="f77" fmla="+- f46 f71 0"/>
                <a:gd name="f78" fmla="+- f47 f72 0"/>
                <a:gd name="f79" fmla="+- f46 f73 0"/>
                <a:gd name="f80" fmla="*/ f74 f31 1"/>
                <a:gd name="f81" fmla="*/ f76 f31 1"/>
                <a:gd name="f82" fmla="*/ f75 f31 1"/>
                <a:gd name="f83" fmla="*/ f77 f31 1"/>
                <a:gd name="f84" fmla="*/ f72 f31 1"/>
                <a:gd name="f85" fmla="*/ f73 f31 1"/>
                <a:gd name="f86" fmla="*/ f78 1 2"/>
                <a:gd name="f87" fmla="*/ f79 1 2"/>
                <a:gd name="f88" fmla="*/ f86 f31 1"/>
                <a:gd name="f89" fmla="*/ f87 f31 1"/>
              </a:gdLst>
              <a:ahLst/>
              <a:cxnLst>
                <a:cxn ang="3cd4">
                  <a:pos x="hc" y="t"/>
                </a:cxn>
                <a:cxn ang="0">
                  <a:pos x="r" y="vc"/>
                </a:cxn>
                <a:cxn ang="cd4">
                  <a:pos x="hc" y="b"/>
                </a:cxn>
                <a:cxn ang="cd2">
                  <a:pos x="l" y="vc"/>
                </a:cxn>
                <a:cxn ang="f29">
                  <a:pos x="f82" y="f83"/>
                </a:cxn>
                <a:cxn ang="f29">
                  <a:pos x="f80" y="f83"/>
                </a:cxn>
                <a:cxn ang="f30">
                  <a:pos x="f80" y="f81"/>
                </a:cxn>
                <a:cxn ang="f30">
                  <a:pos x="f84" y="f85"/>
                </a:cxn>
              </a:cxnLst>
              <a:rect l="f80" t="f81" r="f82" b="f83"/>
              <a:pathLst>
                <a:path>
                  <a:moveTo>
                    <a:pt x="f38" y="f56"/>
                  </a:moveTo>
                  <a:arcTo wR="f51" hR="f52" stAng="f0" swAng="f1"/>
                  <a:quadBezTo>
                    <a:pt x="f88" y="f38"/>
                    <a:pt x="f84" y="f85"/>
                  </a:quadBezTo>
                  <a:quadBezTo>
                    <a:pt x="f42" y="f89"/>
                    <a:pt x="f42" y="f56"/>
                  </a:quadBezTo>
                  <a:arcTo wR="f51" hR="f52" stAng="f6" swAng="f0"/>
                  <a:close/>
                </a:path>
              </a:pathLst>
            </a:custGeom>
            <a:solidFill>
              <a:srgbClr val="DAE5EF"/>
            </a:solidFill>
            <a:ln w="12701" cap="flat">
              <a:solidFill>
                <a:srgbClr val="DAE5EF">
                  <a:alpha val="80000"/>
                </a:srgbClr>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2" name="Freeform: Shape 11">
              <a:extLst>
                <a:ext uri="{FF2B5EF4-FFF2-40B4-BE49-F238E27FC236}">
                  <a16:creationId xmlns:a16="http://schemas.microsoft.com/office/drawing/2014/main" id="{D73B0946-7FB7-9D26-2F00-4E4ECCEDC97D}"/>
                </a:ext>
              </a:extLst>
            </p:cNvPr>
            <p:cNvSpPr/>
            <p:nvPr/>
          </p:nvSpPr>
          <p:spPr>
            <a:xfrm>
              <a:off x="2907819" y="5291587"/>
              <a:ext cx="244720" cy="24472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68FF">
                <a:alpha val="9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3" name="Freeform: Shape 12">
              <a:extLst>
                <a:ext uri="{FF2B5EF4-FFF2-40B4-BE49-F238E27FC236}">
                  <a16:creationId xmlns:a16="http://schemas.microsoft.com/office/drawing/2014/main" id="{F293BFE7-8B14-4042-D518-B6D60EE5A4A3}"/>
                </a:ext>
              </a:extLst>
            </p:cNvPr>
            <p:cNvSpPr/>
            <p:nvPr/>
          </p:nvSpPr>
          <p:spPr>
            <a:xfrm>
              <a:off x="3450515" y="3925089"/>
              <a:ext cx="2312353" cy="1266379"/>
            </a:xfrm>
            <a:custGeom>
              <a:avLst/>
              <a:gdLst>
                <a:gd name="f0" fmla="val 10800000"/>
                <a:gd name="f1" fmla="val 5400000"/>
                <a:gd name="f2" fmla="val 180"/>
                <a:gd name="f3" fmla="val w"/>
                <a:gd name="f4" fmla="val h"/>
                <a:gd name="f5" fmla="val 0"/>
                <a:gd name="f6" fmla="val 2312354"/>
                <a:gd name="f7" fmla="val 1266380"/>
                <a:gd name="f8" fmla="+- 0 0 -90"/>
                <a:gd name="f9" fmla="*/ f3 1 2312354"/>
                <a:gd name="f10" fmla="*/ f4 1 1266380"/>
                <a:gd name="f11" fmla="+- f7 0 f5"/>
                <a:gd name="f12" fmla="+- f6 0 f5"/>
                <a:gd name="f13" fmla="*/ f8 f0 1"/>
                <a:gd name="f14" fmla="*/ f12 1 2312354"/>
                <a:gd name="f15" fmla="*/ f11 1 1266380"/>
                <a:gd name="f16" fmla="*/ 0 f12 1"/>
                <a:gd name="f17" fmla="*/ 0 f11 1"/>
                <a:gd name="f18" fmla="*/ 2312354 f12 1"/>
                <a:gd name="f19" fmla="*/ 1266380 f11 1"/>
                <a:gd name="f20" fmla="*/ f13 1 f2"/>
                <a:gd name="f21" fmla="*/ f16 1 2312354"/>
                <a:gd name="f22" fmla="*/ f17 1 1266380"/>
                <a:gd name="f23" fmla="*/ f18 1 2312354"/>
                <a:gd name="f24" fmla="*/ f19 1 126638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312354" h="1266380">
                  <a:moveTo>
                    <a:pt x="f5" y="f5"/>
                  </a:moveTo>
                  <a:lnTo>
                    <a:pt x="f6" y="f5"/>
                  </a:lnTo>
                  <a:lnTo>
                    <a:pt x="f6" y="f7"/>
                  </a:lnTo>
                  <a:lnTo>
                    <a:pt x="f5" y="f7"/>
                  </a:lnTo>
                  <a:lnTo>
                    <a:pt x="f5" y="f5"/>
                  </a:lnTo>
                  <a:close/>
                </a:path>
              </a:pathLst>
            </a:custGeom>
            <a:noFill/>
            <a:ln cap="flat">
              <a:noFill/>
              <a:prstDash val="solid"/>
            </a:ln>
          </p:spPr>
          <p:txBody>
            <a:bodyPr vert="horz" wrap="square" lIns="0" tIns="123828" rIns="0" bIns="82552" anchor="b" anchorCtr="0" compatLnSpc="1">
              <a:noAutofit/>
            </a:bodyPr>
            <a:lstStyle/>
            <a:p>
              <a:pPr marL="0" marR="0" lvl="0" indent="0" algn="l"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a:solidFill>
                    <a:srgbClr val="FFFFFF"/>
                  </a:solidFill>
                  <a:uFillTx/>
                  <a:latin typeface="Tenorite"/>
                </a:rPr>
                <a:t>Disseminate standardized metrics</a:t>
              </a:r>
            </a:p>
          </p:txBody>
        </p:sp>
        <p:sp>
          <p:nvSpPr>
            <p:cNvPr id="14" name="Freeform: Shape 13">
              <a:extLst>
                <a:ext uri="{FF2B5EF4-FFF2-40B4-BE49-F238E27FC236}">
                  <a16:creationId xmlns:a16="http://schemas.microsoft.com/office/drawing/2014/main" id="{1B458482-60BC-322C-3225-B8F85C0FBF69}"/>
                </a:ext>
              </a:extLst>
            </p:cNvPr>
            <p:cNvSpPr/>
            <p:nvPr/>
          </p:nvSpPr>
          <p:spPr>
            <a:xfrm>
              <a:off x="3450515" y="5191478"/>
              <a:ext cx="2312353" cy="444947"/>
            </a:xfrm>
            <a:custGeom>
              <a:avLst/>
              <a:gdLst>
                <a:gd name="f0" fmla="val 10800000"/>
                <a:gd name="f1" fmla="val 5400000"/>
                <a:gd name="f2" fmla="val 180"/>
                <a:gd name="f3" fmla="val w"/>
                <a:gd name="f4" fmla="val h"/>
                <a:gd name="f5" fmla="val 0"/>
                <a:gd name="f6" fmla="val 2312354"/>
                <a:gd name="f7" fmla="val 444944"/>
                <a:gd name="f8" fmla="+- 0 0 -90"/>
                <a:gd name="f9" fmla="*/ f3 1 2312354"/>
                <a:gd name="f10" fmla="*/ f4 1 444944"/>
                <a:gd name="f11" fmla="+- f7 0 f5"/>
                <a:gd name="f12" fmla="+- f6 0 f5"/>
                <a:gd name="f13" fmla="*/ f8 f0 1"/>
                <a:gd name="f14" fmla="*/ f12 1 2312354"/>
                <a:gd name="f15" fmla="*/ f11 1 444944"/>
                <a:gd name="f16" fmla="*/ 0 f12 1"/>
                <a:gd name="f17" fmla="*/ 0 f11 1"/>
                <a:gd name="f18" fmla="*/ 2312354 f12 1"/>
                <a:gd name="f19" fmla="*/ 444944 f11 1"/>
                <a:gd name="f20" fmla="*/ f13 1 f2"/>
                <a:gd name="f21" fmla="*/ f16 1 2312354"/>
                <a:gd name="f22" fmla="*/ f17 1 444944"/>
                <a:gd name="f23" fmla="*/ f18 1 2312354"/>
                <a:gd name="f24" fmla="*/ f19 1 444944"/>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312354" h="444944">
                  <a:moveTo>
                    <a:pt x="f5" y="f5"/>
                  </a:moveTo>
                  <a:lnTo>
                    <a:pt x="f6" y="f5"/>
                  </a:lnTo>
                  <a:lnTo>
                    <a:pt x="f6" y="f7"/>
                  </a:lnTo>
                  <a:lnTo>
                    <a:pt x="f5" y="f7"/>
                  </a:lnTo>
                  <a:lnTo>
                    <a:pt x="f5" y="f5"/>
                  </a:lnTo>
                  <a:close/>
                </a:path>
              </a:pathLst>
            </a:custGeom>
            <a:noFill/>
            <a:ln cap="flat">
              <a:noFill/>
              <a:prstDash val="solid"/>
            </a:ln>
          </p:spPr>
          <p:txBody>
            <a:bodyPr vert="horz" wrap="square" lIns="0" tIns="0" rIns="107954" bIns="0" anchor="ctr" anchorCtr="0" compatLnSpc="1">
              <a:noAutofit/>
            </a:bodyPr>
            <a:lstStyle/>
            <a:p>
              <a:pPr marL="0" marR="0" lvl="0" indent="0" algn="l" defTabSz="755651" rtl="0" fontAlgn="auto" hangingPunct="1">
                <a:lnSpc>
                  <a:spcPct val="90000"/>
                </a:lnSpc>
                <a:spcBef>
                  <a:spcPts val="0"/>
                </a:spcBef>
                <a:spcAft>
                  <a:spcPts val="700"/>
                </a:spcAft>
                <a:buNone/>
                <a:tabLst/>
                <a:defRPr sz="1800" b="1" i="0" u="none" strike="noStrike" kern="0" cap="none" spc="0" baseline="0">
                  <a:solidFill>
                    <a:srgbClr val="000000"/>
                  </a:solidFill>
                  <a:uFillTx/>
                </a:defRPr>
              </a:pPr>
              <a:r>
                <a:rPr lang="en-US" sz="1700" b="1" i="0" u="none" strike="noStrike" kern="1200" cap="none" spc="0" baseline="0">
                  <a:solidFill>
                    <a:srgbClr val="FFFFFF"/>
                  </a:solidFill>
                  <a:uFillTx/>
                  <a:latin typeface="Tenorite"/>
                </a:rPr>
                <a:t>Nov 20XX</a:t>
              </a:r>
            </a:p>
          </p:txBody>
        </p:sp>
        <p:sp>
          <p:nvSpPr>
            <p:cNvPr id="15" name="Freeform: Shape 14">
              <a:extLst>
                <a:ext uri="{FF2B5EF4-FFF2-40B4-BE49-F238E27FC236}">
                  <a16:creationId xmlns:a16="http://schemas.microsoft.com/office/drawing/2014/main" id="{972A23E3-9A1A-5BB9-8A26-E6C955F9BBDD}"/>
                </a:ext>
              </a:extLst>
            </p:cNvPr>
            <p:cNvSpPr/>
            <p:nvPr/>
          </p:nvSpPr>
          <p:spPr>
            <a:xfrm>
              <a:off x="3030184" y="3925089"/>
              <a:ext cx="0" cy="126637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12701" cap="flat">
              <a:solidFill>
                <a:srgbClr val="DAE5EF"/>
              </a:solidFill>
              <a:custDash>
                <a:ds d="300000" sp="300000"/>
              </a:custDash>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6" name="Freeform: Shape 15">
              <a:extLst>
                <a:ext uri="{FF2B5EF4-FFF2-40B4-BE49-F238E27FC236}">
                  <a16:creationId xmlns:a16="http://schemas.microsoft.com/office/drawing/2014/main" id="{12675EF0-0047-67D7-77AC-5D3A22BD7E9F}"/>
                </a:ext>
              </a:extLst>
            </p:cNvPr>
            <p:cNvSpPr/>
            <p:nvPr/>
          </p:nvSpPr>
          <p:spPr>
            <a:xfrm>
              <a:off x="2989228" y="3885047"/>
              <a:ext cx="80092" cy="8009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AE5E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7" name="Freeform: Shape 16">
              <a:extLst>
                <a:ext uri="{FF2B5EF4-FFF2-40B4-BE49-F238E27FC236}">
                  <a16:creationId xmlns:a16="http://schemas.microsoft.com/office/drawing/2014/main" id="{C09647A8-DD4C-61B9-C6B6-0F31E1414967}"/>
                </a:ext>
              </a:extLst>
            </p:cNvPr>
            <p:cNvSpPr/>
            <p:nvPr/>
          </p:nvSpPr>
          <p:spPr>
            <a:xfrm rot="8099985">
              <a:off x="4497568" y="2278922"/>
              <a:ext cx="314626" cy="314626"/>
            </a:xfrm>
            <a:custGeom>
              <a:avLst/>
              <a:gdLst>
                <a:gd name="f0" fmla="val 10800000"/>
                <a:gd name="f1" fmla="val 5400000"/>
                <a:gd name="f2" fmla="val 180"/>
                <a:gd name="f3" fmla="val w"/>
                <a:gd name="f4" fmla="val h"/>
                <a:gd name="f5" fmla="val ss"/>
                <a:gd name="f6" fmla="val 0"/>
                <a:gd name="f7" fmla="*/ 5419351 1 1725033"/>
                <a:gd name="f8" fmla="sqrt 2"/>
                <a:gd name="f9" fmla="val 115000"/>
                <a:gd name="f10" fmla="+- 0 0 -180"/>
                <a:gd name="f11" fmla="+- 0 0 -360"/>
                <a:gd name="f12" fmla="abs f3"/>
                <a:gd name="f13" fmla="abs f4"/>
                <a:gd name="f14" fmla="abs f5"/>
                <a:gd name="f15" fmla="+- 2700000 f1 0"/>
                <a:gd name="f16" fmla="*/ f10 f0 1"/>
                <a:gd name="f17" fmla="*/ f11 f0 1"/>
                <a:gd name="f18" fmla="?: f12 f3 1"/>
                <a:gd name="f19" fmla="?: f13 f4 1"/>
                <a:gd name="f20" fmla="?: f14 f5 1"/>
                <a:gd name="f21" fmla="+- f15 0 f1"/>
                <a:gd name="f22" fmla="*/ f16 1 f2"/>
                <a:gd name="f23" fmla="*/ f17 1 f2"/>
                <a:gd name="f24" fmla="*/ f18 1 21600"/>
                <a:gd name="f25" fmla="*/ f19 1 21600"/>
                <a:gd name="f26" fmla="*/ 21600 f18 1"/>
                <a:gd name="f27" fmla="*/ 21600 f19 1"/>
                <a:gd name="f28" fmla="+- f21 f1 0"/>
                <a:gd name="f29" fmla="+- f22 0 f1"/>
                <a:gd name="f30" fmla="+- f23 0 f1"/>
                <a:gd name="f31" fmla="min f25 f24"/>
                <a:gd name="f32" fmla="*/ f26 1 f20"/>
                <a:gd name="f33" fmla="*/ f27 1 f20"/>
                <a:gd name="f34" fmla="*/ f28 f7 1"/>
                <a:gd name="f35" fmla="val f32"/>
                <a:gd name="f36" fmla="val f33"/>
                <a:gd name="f37" fmla="*/ f34 1 f0"/>
                <a:gd name="f38" fmla="*/ f6 f31 1"/>
                <a:gd name="f39" fmla="+- f36 0 f6"/>
                <a:gd name="f40" fmla="+- f35 0 f6"/>
                <a:gd name="f41" fmla="+- 0 0 f37"/>
                <a:gd name="f42" fmla="*/ f35 f31 1"/>
                <a:gd name="f43" fmla="*/ f39 1 2"/>
                <a:gd name="f44" fmla="*/ f40 1 2"/>
                <a:gd name="f45" fmla="+- 0 0 f41"/>
                <a:gd name="f46" fmla="+- f6 f43 0"/>
                <a:gd name="f47" fmla="+- f6 f44 0"/>
                <a:gd name="f48" fmla="*/ f44 f8 1"/>
                <a:gd name="f49" fmla="*/ f43 f8 1"/>
                <a:gd name="f50" fmla="*/ f45 f0 1"/>
                <a:gd name="f51" fmla="*/ f44 f31 1"/>
                <a:gd name="f52" fmla="*/ f43 f31 1"/>
                <a:gd name="f53" fmla="*/ f48 f9 1"/>
                <a:gd name="f54" fmla="*/ f49 f9 1"/>
                <a:gd name="f55" fmla="*/ f50 1 f7"/>
                <a:gd name="f56" fmla="*/ f46 f31 1"/>
                <a:gd name="f57" fmla="*/ f53 1 100000"/>
                <a:gd name="f58" fmla="*/ f54 1 100000"/>
                <a:gd name="f59" fmla="+- f55 0 f1"/>
                <a:gd name="f60" fmla="cos 1 f59"/>
                <a:gd name="f61" fmla="sin 1 f59"/>
                <a:gd name="f62" fmla="+- 0 0 f60"/>
                <a:gd name="f63" fmla="+- 0 0 f61"/>
                <a:gd name="f64" fmla="+- 0 0 f62"/>
                <a:gd name="f65" fmla="+- 0 0 f63"/>
                <a:gd name="f66" fmla="val f64"/>
                <a:gd name="f67" fmla="val f65"/>
                <a:gd name="f68" fmla="*/ f66 f57 1"/>
                <a:gd name="f69" fmla="*/ f67 f58 1"/>
                <a:gd name="f70" fmla="*/ f66 f44 1"/>
                <a:gd name="f71" fmla="*/ f67 f43 1"/>
                <a:gd name="f72" fmla="+- f47 f68 0"/>
                <a:gd name="f73" fmla="+- f46 0 f69"/>
                <a:gd name="f74" fmla="+- f47 0 f70"/>
                <a:gd name="f75" fmla="+- f47 f70 0"/>
                <a:gd name="f76" fmla="+- f46 0 f71"/>
                <a:gd name="f77" fmla="+- f46 f71 0"/>
                <a:gd name="f78" fmla="+- f47 f72 0"/>
                <a:gd name="f79" fmla="+- f46 f73 0"/>
                <a:gd name="f80" fmla="*/ f74 f31 1"/>
                <a:gd name="f81" fmla="*/ f76 f31 1"/>
                <a:gd name="f82" fmla="*/ f75 f31 1"/>
                <a:gd name="f83" fmla="*/ f77 f31 1"/>
                <a:gd name="f84" fmla="*/ f72 f31 1"/>
                <a:gd name="f85" fmla="*/ f73 f31 1"/>
                <a:gd name="f86" fmla="*/ f78 1 2"/>
                <a:gd name="f87" fmla="*/ f79 1 2"/>
                <a:gd name="f88" fmla="*/ f86 f31 1"/>
                <a:gd name="f89" fmla="*/ f87 f31 1"/>
              </a:gdLst>
              <a:ahLst/>
              <a:cxnLst>
                <a:cxn ang="3cd4">
                  <a:pos x="hc" y="t"/>
                </a:cxn>
                <a:cxn ang="0">
                  <a:pos x="r" y="vc"/>
                </a:cxn>
                <a:cxn ang="cd4">
                  <a:pos x="hc" y="b"/>
                </a:cxn>
                <a:cxn ang="cd2">
                  <a:pos x="l" y="vc"/>
                </a:cxn>
                <a:cxn ang="f29">
                  <a:pos x="f82" y="f83"/>
                </a:cxn>
                <a:cxn ang="f29">
                  <a:pos x="f80" y="f83"/>
                </a:cxn>
                <a:cxn ang="f30">
                  <a:pos x="f80" y="f81"/>
                </a:cxn>
                <a:cxn ang="f30">
                  <a:pos x="f84" y="f85"/>
                </a:cxn>
              </a:cxnLst>
              <a:rect l="f80" t="f81" r="f82" b="f83"/>
              <a:pathLst>
                <a:path>
                  <a:moveTo>
                    <a:pt x="f38" y="f56"/>
                  </a:moveTo>
                  <a:arcTo wR="f51" hR="f52" stAng="f0" swAng="f1"/>
                  <a:quadBezTo>
                    <a:pt x="f88" y="f38"/>
                    <a:pt x="f84" y="f85"/>
                  </a:quadBezTo>
                  <a:quadBezTo>
                    <a:pt x="f42" y="f89"/>
                    <a:pt x="f42" y="f56"/>
                  </a:quadBezTo>
                  <a:arcTo wR="f51" hR="f52" stAng="f6" swAng="f0"/>
                  <a:close/>
                </a:path>
              </a:pathLst>
            </a:custGeom>
            <a:solidFill>
              <a:srgbClr val="DAE5EF"/>
            </a:solidFill>
            <a:ln w="12701" cap="flat">
              <a:solidFill>
                <a:srgbClr val="DAE5EF">
                  <a:alpha val="70000"/>
                </a:srgbClr>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8" name="Freeform: Shape 17">
              <a:extLst>
                <a:ext uri="{FF2B5EF4-FFF2-40B4-BE49-F238E27FC236}">
                  <a16:creationId xmlns:a16="http://schemas.microsoft.com/office/drawing/2014/main" id="{A139F36B-18EE-D622-5AC8-6E47BABFC304}"/>
                </a:ext>
              </a:extLst>
            </p:cNvPr>
            <p:cNvSpPr/>
            <p:nvPr/>
          </p:nvSpPr>
          <p:spPr>
            <a:xfrm>
              <a:off x="4532516" y="2313880"/>
              <a:ext cx="244720" cy="24472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68FF">
                <a:alpha val="9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9" name="Freeform: Shape 18">
              <a:extLst>
                <a:ext uri="{FF2B5EF4-FFF2-40B4-BE49-F238E27FC236}">
                  <a16:creationId xmlns:a16="http://schemas.microsoft.com/office/drawing/2014/main" id="{84DB41D6-906B-1989-90AF-A51338D3935B}"/>
                </a:ext>
              </a:extLst>
            </p:cNvPr>
            <p:cNvSpPr/>
            <p:nvPr/>
          </p:nvSpPr>
          <p:spPr>
            <a:xfrm>
              <a:off x="5075221" y="2658709"/>
              <a:ext cx="2312353" cy="1266379"/>
            </a:xfrm>
            <a:custGeom>
              <a:avLst/>
              <a:gdLst>
                <a:gd name="f0" fmla="val 10800000"/>
                <a:gd name="f1" fmla="val 5400000"/>
                <a:gd name="f2" fmla="val 180"/>
                <a:gd name="f3" fmla="val w"/>
                <a:gd name="f4" fmla="val h"/>
                <a:gd name="f5" fmla="val 0"/>
                <a:gd name="f6" fmla="val 2312354"/>
                <a:gd name="f7" fmla="val 1266380"/>
                <a:gd name="f8" fmla="+- 0 0 -90"/>
                <a:gd name="f9" fmla="*/ f3 1 2312354"/>
                <a:gd name="f10" fmla="*/ f4 1 1266380"/>
                <a:gd name="f11" fmla="+- f7 0 f5"/>
                <a:gd name="f12" fmla="+- f6 0 f5"/>
                <a:gd name="f13" fmla="*/ f8 f0 1"/>
                <a:gd name="f14" fmla="*/ f12 1 2312354"/>
                <a:gd name="f15" fmla="*/ f11 1 1266380"/>
                <a:gd name="f16" fmla="*/ 0 f12 1"/>
                <a:gd name="f17" fmla="*/ 0 f11 1"/>
                <a:gd name="f18" fmla="*/ 2312354 f12 1"/>
                <a:gd name="f19" fmla="*/ 1266380 f11 1"/>
                <a:gd name="f20" fmla="*/ f13 1 f2"/>
                <a:gd name="f21" fmla="*/ f16 1 2312354"/>
                <a:gd name="f22" fmla="*/ f17 1 1266380"/>
                <a:gd name="f23" fmla="*/ f18 1 2312354"/>
                <a:gd name="f24" fmla="*/ f19 1 126638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312354" h="1266380">
                  <a:moveTo>
                    <a:pt x="f5" y="f5"/>
                  </a:moveTo>
                  <a:lnTo>
                    <a:pt x="f6" y="f5"/>
                  </a:lnTo>
                  <a:lnTo>
                    <a:pt x="f6" y="f7"/>
                  </a:lnTo>
                  <a:lnTo>
                    <a:pt x="f5" y="f7"/>
                  </a:lnTo>
                  <a:lnTo>
                    <a:pt x="f5" y="f5"/>
                  </a:lnTo>
                  <a:close/>
                </a:path>
              </a:pathLst>
            </a:custGeom>
            <a:noFill/>
            <a:ln cap="flat">
              <a:noFill/>
              <a:prstDash val="solid"/>
            </a:ln>
          </p:spPr>
          <p:txBody>
            <a:bodyPr vert="horz" wrap="square" lIns="0" tIns="82552" rIns="82552" bIns="123828" anchor="t" anchorCtr="0" compatLnSpc="1">
              <a:noAutofit/>
            </a:bodyPr>
            <a:lstStyle/>
            <a:p>
              <a:pPr marL="0" marR="0" lvl="0" indent="0" algn="l"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a:solidFill>
                    <a:srgbClr val="FFFFFF"/>
                  </a:solidFill>
                  <a:uFillTx/>
                  <a:latin typeface="Tenorite"/>
                </a:rPr>
                <a:t>Coordinate e-business applications</a:t>
              </a:r>
            </a:p>
          </p:txBody>
        </p:sp>
        <p:sp>
          <p:nvSpPr>
            <p:cNvPr id="20" name="Freeform: Shape 19">
              <a:extLst>
                <a:ext uri="{FF2B5EF4-FFF2-40B4-BE49-F238E27FC236}">
                  <a16:creationId xmlns:a16="http://schemas.microsoft.com/office/drawing/2014/main" id="{E6B92EE2-FD17-199F-BCAF-2D6A4CB8E10F}"/>
                </a:ext>
              </a:extLst>
            </p:cNvPr>
            <p:cNvSpPr/>
            <p:nvPr/>
          </p:nvSpPr>
          <p:spPr>
            <a:xfrm>
              <a:off x="5075221" y="2213771"/>
              <a:ext cx="2312353" cy="444947"/>
            </a:xfrm>
            <a:custGeom>
              <a:avLst/>
              <a:gdLst>
                <a:gd name="f0" fmla="val 10800000"/>
                <a:gd name="f1" fmla="val 5400000"/>
                <a:gd name="f2" fmla="val 180"/>
                <a:gd name="f3" fmla="val w"/>
                <a:gd name="f4" fmla="val h"/>
                <a:gd name="f5" fmla="val 0"/>
                <a:gd name="f6" fmla="val 2312354"/>
                <a:gd name="f7" fmla="val 444944"/>
                <a:gd name="f8" fmla="+- 0 0 -90"/>
                <a:gd name="f9" fmla="*/ f3 1 2312354"/>
                <a:gd name="f10" fmla="*/ f4 1 444944"/>
                <a:gd name="f11" fmla="+- f7 0 f5"/>
                <a:gd name="f12" fmla="+- f6 0 f5"/>
                <a:gd name="f13" fmla="*/ f8 f0 1"/>
                <a:gd name="f14" fmla="*/ f12 1 2312354"/>
                <a:gd name="f15" fmla="*/ f11 1 444944"/>
                <a:gd name="f16" fmla="*/ 0 f12 1"/>
                <a:gd name="f17" fmla="*/ 0 f11 1"/>
                <a:gd name="f18" fmla="*/ 2312354 f12 1"/>
                <a:gd name="f19" fmla="*/ 444944 f11 1"/>
                <a:gd name="f20" fmla="*/ f13 1 f2"/>
                <a:gd name="f21" fmla="*/ f16 1 2312354"/>
                <a:gd name="f22" fmla="*/ f17 1 444944"/>
                <a:gd name="f23" fmla="*/ f18 1 2312354"/>
                <a:gd name="f24" fmla="*/ f19 1 444944"/>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312354" h="444944">
                  <a:moveTo>
                    <a:pt x="f5" y="f5"/>
                  </a:moveTo>
                  <a:lnTo>
                    <a:pt x="f6" y="f5"/>
                  </a:lnTo>
                  <a:lnTo>
                    <a:pt x="f6" y="f7"/>
                  </a:lnTo>
                  <a:lnTo>
                    <a:pt x="f5" y="f7"/>
                  </a:lnTo>
                  <a:lnTo>
                    <a:pt x="f5" y="f5"/>
                  </a:lnTo>
                  <a:close/>
                </a:path>
              </a:pathLst>
            </a:custGeom>
            <a:noFill/>
            <a:ln cap="flat">
              <a:noFill/>
              <a:prstDash val="solid"/>
            </a:ln>
          </p:spPr>
          <p:txBody>
            <a:bodyPr vert="horz" wrap="square" lIns="0" tIns="0" rIns="107954" bIns="0" anchor="ctr" anchorCtr="0" compatLnSpc="1">
              <a:noAutofit/>
            </a:bodyPr>
            <a:lstStyle/>
            <a:p>
              <a:pPr marL="0" marR="0" lvl="0" indent="0" algn="l" defTabSz="755651" rtl="0" fontAlgn="auto" hangingPunct="1">
                <a:lnSpc>
                  <a:spcPct val="90000"/>
                </a:lnSpc>
                <a:spcBef>
                  <a:spcPts val="0"/>
                </a:spcBef>
                <a:spcAft>
                  <a:spcPts val="700"/>
                </a:spcAft>
                <a:buNone/>
                <a:tabLst/>
                <a:defRPr sz="1800" b="1" i="0" u="none" strike="noStrike" kern="0" cap="none" spc="0" baseline="0">
                  <a:solidFill>
                    <a:srgbClr val="000000"/>
                  </a:solidFill>
                  <a:uFillTx/>
                </a:defRPr>
              </a:pPr>
              <a:r>
                <a:rPr lang="en-US" sz="1700" b="1" i="0" u="none" strike="noStrike" kern="1200" cap="none" spc="0" baseline="0">
                  <a:solidFill>
                    <a:srgbClr val="FFFFFF"/>
                  </a:solidFill>
                  <a:uFillTx/>
                  <a:latin typeface="Tenorite"/>
                </a:rPr>
                <a:t>Jan 20XX</a:t>
              </a:r>
            </a:p>
          </p:txBody>
        </p:sp>
        <p:sp>
          <p:nvSpPr>
            <p:cNvPr id="21" name="Freeform: Shape 20">
              <a:extLst>
                <a:ext uri="{FF2B5EF4-FFF2-40B4-BE49-F238E27FC236}">
                  <a16:creationId xmlns:a16="http://schemas.microsoft.com/office/drawing/2014/main" id="{C6CEA3F6-78E4-AB1C-1ED6-7CDE3F01154D}"/>
                </a:ext>
              </a:extLst>
            </p:cNvPr>
            <p:cNvSpPr/>
            <p:nvPr/>
          </p:nvSpPr>
          <p:spPr>
            <a:xfrm>
              <a:off x="4654881" y="2658709"/>
              <a:ext cx="0" cy="126637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12701" cap="flat">
              <a:solidFill>
                <a:srgbClr val="DAE5EF"/>
              </a:solidFill>
              <a:custDash>
                <a:ds d="300000" sp="300000"/>
              </a:custDash>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2" name="Freeform: Shape 21">
              <a:extLst>
                <a:ext uri="{FF2B5EF4-FFF2-40B4-BE49-F238E27FC236}">
                  <a16:creationId xmlns:a16="http://schemas.microsoft.com/office/drawing/2014/main" id="{420DE1FA-A6AA-E39C-F172-52E2A3DE1273}"/>
                </a:ext>
              </a:extLst>
            </p:cNvPr>
            <p:cNvSpPr/>
            <p:nvPr/>
          </p:nvSpPr>
          <p:spPr>
            <a:xfrm>
              <a:off x="4613925" y="3885047"/>
              <a:ext cx="80092" cy="8009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AE5E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3" name="Freeform: Shape 22">
              <a:extLst>
                <a:ext uri="{FF2B5EF4-FFF2-40B4-BE49-F238E27FC236}">
                  <a16:creationId xmlns:a16="http://schemas.microsoft.com/office/drawing/2014/main" id="{5DFCDCE3-174B-6C5B-FF5B-82199D54035C}"/>
                </a:ext>
              </a:extLst>
            </p:cNvPr>
            <p:cNvSpPr/>
            <p:nvPr/>
          </p:nvSpPr>
          <p:spPr>
            <a:xfrm rot="18900010">
              <a:off x="6122264" y="5256629"/>
              <a:ext cx="314626" cy="314626"/>
            </a:xfrm>
            <a:custGeom>
              <a:avLst/>
              <a:gdLst>
                <a:gd name="f0" fmla="val 10800000"/>
                <a:gd name="f1" fmla="val 5400000"/>
                <a:gd name="f2" fmla="val 180"/>
                <a:gd name="f3" fmla="val w"/>
                <a:gd name="f4" fmla="val h"/>
                <a:gd name="f5" fmla="val ss"/>
                <a:gd name="f6" fmla="val 0"/>
                <a:gd name="f7" fmla="*/ 5419351 1 1725033"/>
                <a:gd name="f8" fmla="sqrt 2"/>
                <a:gd name="f9" fmla="val 115000"/>
                <a:gd name="f10" fmla="+- 0 0 -180"/>
                <a:gd name="f11" fmla="+- 0 0 -360"/>
                <a:gd name="f12" fmla="abs f3"/>
                <a:gd name="f13" fmla="abs f4"/>
                <a:gd name="f14" fmla="abs f5"/>
                <a:gd name="f15" fmla="+- 2700000 f1 0"/>
                <a:gd name="f16" fmla="*/ f10 f0 1"/>
                <a:gd name="f17" fmla="*/ f11 f0 1"/>
                <a:gd name="f18" fmla="?: f12 f3 1"/>
                <a:gd name="f19" fmla="?: f13 f4 1"/>
                <a:gd name="f20" fmla="?: f14 f5 1"/>
                <a:gd name="f21" fmla="+- f15 0 f1"/>
                <a:gd name="f22" fmla="*/ f16 1 f2"/>
                <a:gd name="f23" fmla="*/ f17 1 f2"/>
                <a:gd name="f24" fmla="*/ f18 1 21600"/>
                <a:gd name="f25" fmla="*/ f19 1 21600"/>
                <a:gd name="f26" fmla="*/ 21600 f18 1"/>
                <a:gd name="f27" fmla="*/ 21600 f19 1"/>
                <a:gd name="f28" fmla="+- f21 f1 0"/>
                <a:gd name="f29" fmla="+- f22 0 f1"/>
                <a:gd name="f30" fmla="+- f23 0 f1"/>
                <a:gd name="f31" fmla="min f25 f24"/>
                <a:gd name="f32" fmla="*/ f26 1 f20"/>
                <a:gd name="f33" fmla="*/ f27 1 f20"/>
                <a:gd name="f34" fmla="*/ f28 f7 1"/>
                <a:gd name="f35" fmla="val f32"/>
                <a:gd name="f36" fmla="val f33"/>
                <a:gd name="f37" fmla="*/ f34 1 f0"/>
                <a:gd name="f38" fmla="*/ f6 f31 1"/>
                <a:gd name="f39" fmla="+- f36 0 f6"/>
                <a:gd name="f40" fmla="+- f35 0 f6"/>
                <a:gd name="f41" fmla="+- 0 0 f37"/>
                <a:gd name="f42" fmla="*/ f35 f31 1"/>
                <a:gd name="f43" fmla="*/ f39 1 2"/>
                <a:gd name="f44" fmla="*/ f40 1 2"/>
                <a:gd name="f45" fmla="+- 0 0 f41"/>
                <a:gd name="f46" fmla="+- f6 f43 0"/>
                <a:gd name="f47" fmla="+- f6 f44 0"/>
                <a:gd name="f48" fmla="*/ f44 f8 1"/>
                <a:gd name="f49" fmla="*/ f43 f8 1"/>
                <a:gd name="f50" fmla="*/ f45 f0 1"/>
                <a:gd name="f51" fmla="*/ f44 f31 1"/>
                <a:gd name="f52" fmla="*/ f43 f31 1"/>
                <a:gd name="f53" fmla="*/ f48 f9 1"/>
                <a:gd name="f54" fmla="*/ f49 f9 1"/>
                <a:gd name="f55" fmla="*/ f50 1 f7"/>
                <a:gd name="f56" fmla="*/ f46 f31 1"/>
                <a:gd name="f57" fmla="*/ f53 1 100000"/>
                <a:gd name="f58" fmla="*/ f54 1 100000"/>
                <a:gd name="f59" fmla="+- f55 0 f1"/>
                <a:gd name="f60" fmla="cos 1 f59"/>
                <a:gd name="f61" fmla="sin 1 f59"/>
                <a:gd name="f62" fmla="+- 0 0 f60"/>
                <a:gd name="f63" fmla="+- 0 0 f61"/>
                <a:gd name="f64" fmla="+- 0 0 f62"/>
                <a:gd name="f65" fmla="+- 0 0 f63"/>
                <a:gd name="f66" fmla="val f64"/>
                <a:gd name="f67" fmla="val f65"/>
                <a:gd name="f68" fmla="*/ f66 f57 1"/>
                <a:gd name="f69" fmla="*/ f67 f58 1"/>
                <a:gd name="f70" fmla="*/ f66 f44 1"/>
                <a:gd name="f71" fmla="*/ f67 f43 1"/>
                <a:gd name="f72" fmla="+- f47 f68 0"/>
                <a:gd name="f73" fmla="+- f46 0 f69"/>
                <a:gd name="f74" fmla="+- f47 0 f70"/>
                <a:gd name="f75" fmla="+- f47 f70 0"/>
                <a:gd name="f76" fmla="+- f46 0 f71"/>
                <a:gd name="f77" fmla="+- f46 f71 0"/>
                <a:gd name="f78" fmla="+- f47 f72 0"/>
                <a:gd name="f79" fmla="+- f46 f73 0"/>
                <a:gd name="f80" fmla="*/ f74 f31 1"/>
                <a:gd name="f81" fmla="*/ f76 f31 1"/>
                <a:gd name="f82" fmla="*/ f75 f31 1"/>
                <a:gd name="f83" fmla="*/ f77 f31 1"/>
                <a:gd name="f84" fmla="*/ f72 f31 1"/>
                <a:gd name="f85" fmla="*/ f73 f31 1"/>
                <a:gd name="f86" fmla="*/ f78 1 2"/>
                <a:gd name="f87" fmla="*/ f79 1 2"/>
                <a:gd name="f88" fmla="*/ f86 f31 1"/>
                <a:gd name="f89" fmla="*/ f87 f31 1"/>
              </a:gdLst>
              <a:ahLst/>
              <a:cxnLst>
                <a:cxn ang="3cd4">
                  <a:pos x="hc" y="t"/>
                </a:cxn>
                <a:cxn ang="0">
                  <a:pos x="r" y="vc"/>
                </a:cxn>
                <a:cxn ang="cd4">
                  <a:pos x="hc" y="b"/>
                </a:cxn>
                <a:cxn ang="cd2">
                  <a:pos x="l" y="vc"/>
                </a:cxn>
                <a:cxn ang="f29">
                  <a:pos x="f82" y="f83"/>
                </a:cxn>
                <a:cxn ang="f29">
                  <a:pos x="f80" y="f83"/>
                </a:cxn>
                <a:cxn ang="f30">
                  <a:pos x="f80" y="f81"/>
                </a:cxn>
                <a:cxn ang="f30">
                  <a:pos x="f84" y="f85"/>
                </a:cxn>
              </a:cxnLst>
              <a:rect l="f80" t="f81" r="f82" b="f83"/>
              <a:pathLst>
                <a:path>
                  <a:moveTo>
                    <a:pt x="f38" y="f56"/>
                  </a:moveTo>
                  <a:arcTo wR="f51" hR="f52" stAng="f0" swAng="f1"/>
                  <a:quadBezTo>
                    <a:pt x="f88" y="f38"/>
                    <a:pt x="f84" y="f85"/>
                  </a:quadBezTo>
                  <a:quadBezTo>
                    <a:pt x="f42" y="f89"/>
                    <a:pt x="f42" y="f56"/>
                  </a:quadBezTo>
                  <a:arcTo wR="f51" hR="f52" stAng="f6" swAng="f0"/>
                  <a:close/>
                </a:path>
              </a:pathLst>
            </a:custGeom>
            <a:solidFill>
              <a:srgbClr val="DAE5EF"/>
            </a:solidFill>
            <a:ln w="12701" cap="flat">
              <a:solidFill>
                <a:srgbClr val="DAE5EF">
                  <a:alpha val="60000"/>
                </a:srgbClr>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4" name="Freeform: Shape 23">
              <a:extLst>
                <a:ext uri="{FF2B5EF4-FFF2-40B4-BE49-F238E27FC236}">
                  <a16:creationId xmlns:a16="http://schemas.microsoft.com/office/drawing/2014/main" id="{79869625-D738-846F-289D-0A150B6E06F9}"/>
                </a:ext>
              </a:extLst>
            </p:cNvPr>
            <p:cNvSpPr/>
            <p:nvPr/>
          </p:nvSpPr>
          <p:spPr>
            <a:xfrm>
              <a:off x="6157222" y="5291587"/>
              <a:ext cx="244720" cy="24472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68FF">
                <a:alpha val="9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5" name="Freeform: Shape 24">
              <a:extLst>
                <a:ext uri="{FF2B5EF4-FFF2-40B4-BE49-F238E27FC236}">
                  <a16:creationId xmlns:a16="http://schemas.microsoft.com/office/drawing/2014/main" id="{EE5776AF-5626-0A61-2323-2A90A13F5A2C}"/>
                </a:ext>
              </a:extLst>
            </p:cNvPr>
            <p:cNvSpPr/>
            <p:nvPr/>
          </p:nvSpPr>
          <p:spPr>
            <a:xfrm>
              <a:off x="6699918" y="3925089"/>
              <a:ext cx="2312353" cy="1266379"/>
            </a:xfrm>
            <a:custGeom>
              <a:avLst/>
              <a:gdLst>
                <a:gd name="f0" fmla="val 10800000"/>
                <a:gd name="f1" fmla="val 5400000"/>
                <a:gd name="f2" fmla="val 180"/>
                <a:gd name="f3" fmla="val w"/>
                <a:gd name="f4" fmla="val h"/>
                <a:gd name="f5" fmla="val 0"/>
                <a:gd name="f6" fmla="val 2312354"/>
                <a:gd name="f7" fmla="val 1266380"/>
                <a:gd name="f8" fmla="+- 0 0 -90"/>
                <a:gd name="f9" fmla="*/ f3 1 2312354"/>
                <a:gd name="f10" fmla="*/ f4 1 1266380"/>
                <a:gd name="f11" fmla="+- f7 0 f5"/>
                <a:gd name="f12" fmla="+- f6 0 f5"/>
                <a:gd name="f13" fmla="*/ f8 f0 1"/>
                <a:gd name="f14" fmla="*/ f12 1 2312354"/>
                <a:gd name="f15" fmla="*/ f11 1 1266380"/>
                <a:gd name="f16" fmla="*/ 0 f12 1"/>
                <a:gd name="f17" fmla="*/ 0 f11 1"/>
                <a:gd name="f18" fmla="*/ 2312354 f12 1"/>
                <a:gd name="f19" fmla="*/ 1266380 f11 1"/>
                <a:gd name="f20" fmla="*/ f13 1 f2"/>
                <a:gd name="f21" fmla="*/ f16 1 2312354"/>
                <a:gd name="f22" fmla="*/ f17 1 1266380"/>
                <a:gd name="f23" fmla="*/ f18 1 2312354"/>
                <a:gd name="f24" fmla="*/ f19 1 126638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312354" h="1266380">
                  <a:moveTo>
                    <a:pt x="f5" y="f5"/>
                  </a:moveTo>
                  <a:lnTo>
                    <a:pt x="f6" y="f5"/>
                  </a:lnTo>
                  <a:lnTo>
                    <a:pt x="f6" y="f7"/>
                  </a:lnTo>
                  <a:lnTo>
                    <a:pt x="f5" y="f7"/>
                  </a:lnTo>
                  <a:lnTo>
                    <a:pt x="f5" y="f5"/>
                  </a:lnTo>
                  <a:close/>
                </a:path>
              </a:pathLst>
            </a:custGeom>
            <a:noFill/>
            <a:ln cap="flat">
              <a:noFill/>
              <a:prstDash val="solid"/>
            </a:ln>
          </p:spPr>
          <p:txBody>
            <a:bodyPr vert="horz" wrap="square" lIns="0" tIns="123828" rIns="0" bIns="82552" anchor="b" anchorCtr="0" compatLnSpc="1">
              <a:noAutofit/>
            </a:bodyPr>
            <a:lstStyle/>
            <a:p>
              <a:pPr marL="0" marR="0" lvl="0" indent="0" algn="l"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a:solidFill>
                    <a:srgbClr val="FFFFFF"/>
                  </a:solidFill>
                  <a:uFillTx/>
                  <a:latin typeface="Tenorite"/>
                </a:rPr>
                <a:t>Foster holistically superior methodologies</a:t>
              </a:r>
            </a:p>
          </p:txBody>
        </p:sp>
        <p:sp>
          <p:nvSpPr>
            <p:cNvPr id="26" name="Freeform: Shape 25">
              <a:extLst>
                <a:ext uri="{FF2B5EF4-FFF2-40B4-BE49-F238E27FC236}">
                  <a16:creationId xmlns:a16="http://schemas.microsoft.com/office/drawing/2014/main" id="{04CE2A7F-C547-ACF2-D58D-050189F27179}"/>
                </a:ext>
              </a:extLst>
            </p:cNvPr>
            <p:cNvSpPr/>
            <p:nvPr/>
          </p:nvSpPr>
          <p:spPr>
            <a:xfrm>
              <a:off x="6699918" y="5191478"/>
              <a:ext cx="2312353" cy="444947"/>
            </a:xfrm>
            <a:custGeom>
              <a:avLst/>
              <a:gdLst>
                <a:gd name="f0" fmla="val 10800000"/>
                <a:gd name="f1" fmla="val 5400000"/>
                <a:gd name="f2" fmla="val 180"/>
                <a:gd name="f3" fmla="val w"/>
                <a:gd name="f4" fmla="val h"/>
                <a:gd name="f5" fmla="val 0"/>
                <a:gd name="f6" fmla="val 2312354"/>
                <a:gd name="f7" fmla="val 444944"/>
                <a:gd name="f8" fmla="+- 0 0 -90"/>
                <a:gd name="f9" fmla="*/ f3 1 2312354"/>
                <a:gd name="f10" fmla="*/ f4 1 444944"/>
                <a:gd name="f11" fmla="+- f7 0 f5"/>
                <a:gd name="f12" fmla="+- f6 0 f5"/>
                <a:gd name="f13" fmla="*/ f8 f0 1"/>
                <a:gd name="f14" fmla="*/ f12 1 2312354"/>
                <a:gd name="f15" fmla="*/ f11 1 444944"/>
                <a:gd name="f16" fmla="*/ 0 f12 1"/>
                <a:gd name="f17" fmla="*/ 0 f11 1"/>
                <a:gd name="f18" fmla="*/ 2312354 f12 1"/>
                <a:gd name="f19" fmla="*/ 444944 f11 1"/>
                <a:gd name="f20" fmla="*/ f13 1 f2"/>
                <a:gd name="f21" fmla="*/ f16 1 2312354"/>
                <a:gd name="f22" fmla="*/ f17 1 444944"/>
                <a:gd name="f23" fmla="*/ f18 1 2312354"/>
                <a:gd name="f24" fmla="*/ f19 1 444944"/>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312354" h="444944">
                  <a:moveTo>
                    <a:pt x="f5" y="f5"/>
                  </a:moveTo>
                  <a:lnTo>
                    <a:pt x="f6" y="f5"/>
                  </a:lnTo>
                  <a:lnTo>
                    <a:pt x="f6" y="f7"/>
                  </a:lnTo>
                  <a:lnTo>
                    <a:pt x="f5" y="f7"/>
                  </a:lnTo>
                  <a:lnTo>
                    <a:pt x="f5" y="f5"/>
                  </a:lnTo>
                  <a:close/>
                </a:path>
              </a:pathLst>
            </a:custGeom>
            <a:noFill/>
            <a:ln cap="flat">
              <a:noFill/>
              <a:prstDash val="solid"/>
            </a:ln>
          </p:spPr>
          <p:txBody>
            <a:bodyPr vert="horz" wrap="square" lIns="0" tIns="0" rIns="107954" bIns="0" anchor="ctr" anchorCtr="0" compatLnSpc="1">
              <a:noAutofit/>
            </a:bodyPr>
            <a:lstStyle/>
            <a:p>
              <a:pPr marL="0" marR="0" lvl="0" indent="0" algn="l" defTabSz="755651" rtl="0" fontAlgn="auto" hangingPunct="1">
                <a:lnSpc>
                  <a:spcPct val="90000"/>
                </a:lnSpc>
                <a:spcBef>
                  <a:spcPts val="0"/>
                </a:spcBef>
                <a:spcAft>
                  <a:spcPts val="700"/>
                </a:spcAft>
                <a:buNone/>
                <a:tabLst/>
                <a:defRPr sz="1800" b="1" i="0" u="none" strike="noStrike" kern="0" cap="none" spc="0" baseline="0">
                  <a:solidFill>
                    <a:srgbClr val="000000"/>
                  </a:solidFill>
                  <a:uFillTx/>
                </a:defRPr>
              </a:pPr>
              <a:r>
                <a:rPr lang="en-US" sz="1700" b="1" i="0" u="none" strike="noStrike" kern="1200" cap="none" spc="0" baseline="0">
                  <a:solidFill>
                    <a:srgbClr val="FFFFFF"/>
                  </a:solidFill>
                  <a:uFillTx/>
                  <a:latin typeface="Tenorite"/>
                </a:rPr>
                <a:t>March 20XX</a:t>
              </a:r>
            </a:p>
          </p:txBody>
        </p:sp>
        <p:sp>
          <p:nvSpPr>
            <p:cNvPr id="27" name="Freeform: Shape 26">
              <a:extLst>
                <a:ext uri="{FF2B5EF4-FFF2-40B4-BE49-F238E27FC236}">
                  <a16:creationId xmlns:a16="http://schemas.microsoft.com/office/drawing/2014/main" id="{62877D62-19BE-05D3-450E-CD8EE16CB875}"/>
                </a:ext>
              </a:extLst>
            </p:cNvPr>
            <p:cNvSpPr/>
            <p:nvPr/>
          </p:nvSpPr>
          <p:spPr>
            <a:xfrm>
              <a:off x="6279577" y="3925089"/>
              <a:ext cx="0" cy="126637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12701" cap="flat">
              <a:solidFill>
                <a:srgbClr val="DAE5EF"/>
              </a:solidFill>
              <a:custDash>
                <a:ds d="300000" sp="300000"/>
              </a:custDash>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8" name="Freeform: Shape 27">
              <a:extLst>
                <a:ext uri="{FF2B5EF4-FFF2-40B4-BE49-F238E27FC236}">
                  <a16:creationId xmlns:a16="http://schemas.microsoft.com/office/drawing/2014/main" id="{5F46CFE4-4AE5-8B48-CEC5-C82668A963CF}"/>
                </a:ext>
              </a:extLst>
            </p:cNvPr>
            <p:cNvSpPr/>
            <p:nvPr/>
          </p:nvSpPr>
          <p:spPr>
            <a:xfrm>
              <a:off x="6238622" y="3885047"/>
              <a:ext cx="80092" cy="8009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AE5E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29" name="Freeform: Shape 28">
              <a:extLst>
                <a:ext uri="{FF2B5EF4-FFF2-40B4-BE49-F238E27FC236}">
                  <a16:creationId xmlns:a16="http://schemas.microsoft.com/office/drawing/2014/main" id="{9ADDC7F5-6EF1-4D9C-5BE8-CCC4D9DDA8F8}"/>
                </a:ext>
              </a:extLst>
            </p:cNvPr>
            <p:cNvSpPr/>
            <p:nvPr/>
          </p:nvSpPr>
          <p:spPr>
            <a:xfrm rot="8099985">
              <a:off x="7746961" y="2278922"/>
              <a:ext cx="314626" cy="314626"/>
            </a:xfrm>
            <a:custGeom>
              <a:avLst/>
              <a:gdLst>
                <a:gd name="f0" fmla="val 10800000"/>
                <a:gd name="f1" fmla="val 5400000"/>
                <a:gd name="f2" fmla="val 180"/>
                <a:gd name="f3" fmla="val w"/>
                <a:gd name="f4" fmla="val h"/>
                <a:gd name="f5" fmla="val ss"/>
                <a:gd name="f6" fmla="val 0"/>
                <a:gd name="f7" fmla="*/ 5419351 1 1725033"/>
                <a:gd name="f8" fmla="sqrt 2"/>
                <a:gd name="f9" fmla="val 115000"/>
                <a:gd name="f10" fmla="+- 0 0 -180"/>
                <a:gd name="f11" fmla="+- 0 0 -360"/>
                <a:gd name="f12" fmla="abs f3"/>
                <a:gd name="f13" fmla="abs f4"/>
                <a:gd name="f14" fmla="abs f5"/>
                <a:gd name="f15" fmla="+- 2700000 f1 0"/>
                <a:gd name="f16" fmla="*/ f10 f0 1"/>
                <a:gd name="f17" fmla="*/ f11 f0 1"/>
                <a:gd name="f18" fmla="?: f12 f3 1"/>
                <a:gd name="f19" fmla="?: f13 f4 1"/>
                <a:gd name="f20" fmla="?: f14 f5 1"/>
                <a:gd name="f21" fmla="+- f15 0 f1"/>
                <a:gd name="f22" fmla="*/ f16 1 f2"/>
                <a:gd name="f23" fmla="*/ f17 1 f2"/>
                <a:gd name="f24" fmla="*/ f18 1 21600"/>
                <a:gd name="f25" fmla="*/ f19 1 21600"/>
                <a:gd name="f26" fmla="*/ 21600 f18 1"/>
                <a:gd name="f27" fmla="*/ 21600 f19 1"/>
                <a:gd name="f28" fmla="+- f21 f1 0"/>
                <a:gd name="f29" fmla="+- f22 0 f1"/>
                <a:gd name="f30" fmla="+- f23 0 f1"/>
                <a:gd name="f31" fmla="min f25 f24"/>
                <a:gd name="f32" fmla="*/ f26 1 f20"/>
                <a:gd name="f33" fmla="*/ f27 1 f20"/>
                <a:gd name="f34" fmla="*/ f28 f7 1"/>
                <a:gd name="f35" fmla="val f32"/>
                <a:gd name="f36" fmla="val f33"/>
                <a:gd name="f37" fmla="*/ f34 1 f0"/>
                <a:gd name="f38" fmla="*/ f6 f31 1"/>
                <a:gd name="f39" fmla="+- f36 0 f6"/>
                <a:gd name="f40" fmla="+- f35 0 f6"/>
                <a:gd name="f41" fmla="+- 0 0 f37"/>
                <a:gd name="f42" fmla="*/ f35 f31 1"/>
                <a:gd name="f43" fmla="*/ f39 1 2"/>
                <a:gd name="f44" fmla="*/ f40 1 2"/>
                <a:gd name="f45" fmla="+- 0 0 f41"/>
                <a:gd name="f46" fmla="+- f6 f43 0"/>
                <a:gd name="f47" fmla="+- f6 f44 0"/>
                <a:gd name="f48" fmla="*/ f44 f8 1"/>
                <a:gd name="f49" fmla="*/ f43 f8 1"/>
                <a:gd name="f50" fmla="*/ f45 f0 1"/>
                <a:gd name="f51" fmla="*/ f44 f31 1"/>
                <a:gd name="f52" fmla="*/ f43 f31 1"/>
                <a:gd name="f53" fmla="*/ f48 f9 1"/>
                <a:gd name="f54" fmla="*/ f49 f9 1"/>
                <a:gd name="f55" fmla="*/ f50 1 f7"/>
                <a:gd name="f56" fmla="*/ f46 f31 1"/>
                <a:gd name="f57" fmla="*/ f53 1 100000"/>
                <a:gd name="f58" fmla="*/ f54 1 100000"/>
                <a:gd name="f59" fmla="+- f55 0 f1"/>
                <a:gd name="f60" fmla="cos 1 f59"/>
                <a:gd name="f61" fmla="sin 1 f59"/>
                <a:gd name="f62" fmla="+- 0 0 f60"/>
                <a:gd name="f63" fmla="+- 0 0 f61"/>
                <a:gd name="f64" fmla="+- 0 0 f62"/>
                <a:gd name="f65" fmla="+- 0 0 f63"/>
                <a:gd name="f66" fmla="val f64"/>
                <a:gd name="f67" fmla="val f65"/>
                <a:gd name="f68" fmla="*/ f66 f57 1"/>
                <a:gd name="f69" fmla="*/ f67 f58 1"/>
                <a:gd name="f70" fmla="*/ f66 f44 1"/>
                <a:gd name="f71" fmla="*/ f67 f43 1"/>
                <a:gd name="f72" fmla="+- f47 f68 0"/>
                <a:gd name="f73" fmla="+- f46 0 f69"/>
                <a:gd name="f74" fmla="+- f47 0 f70"/>
                <a:gd name="f75" fmla="+- f47 f70 0"/>
                <a:gd name="f76" fmla="+- f46 0 f71"/>
                <a:gd name="f77" fmla="+- f46 f71 0"/>
                <a:gd name="f78" fmla="+- f47 f72 0"/>
                <a:gd name="f79" fmla="+- f46 f73 0"/>
                <a:gd name="f80" fmla="*/ f74 f31 1"/>
                <a:gd name="f81" fmla="*/ f76 f31 1"/>
                <a:gd name="f82" fmla="*/ f75 f31 1"/>
                <a:gd name="f83" fmla="*/ f77 f31 1"/>
                <a:gd name="f84" fmla="*/ f72 f31 1"/>
                <a:gd name="f85" fmla="*/ f73 f31 1"/>
                <a:gd name="f86" fmla="*/ f78 1 2"/>
                <a:gd name="f87" fmla="*/ f79 1 2"/>
                <a:gd name="f88" fmla="*/ f86 f31 1"/>
                <a:gd name="f89" fmla="*/ f87 f31 1"/>
              </a:gdLst>
              <a:ahLst/>
              <a:cxnLst>
                <a:cxn ang="3cd4">
                  <a:pos x="hc" y="t"/>
                </a:cxn>
                <a:cxn ang="0">
                  <a:pos x="r" y="vc"/>
                </a:cxn>
                <a:cxn ang="cd4">
                  <a:pos x="hc" y="b"/>
                </a:cxn>
                <a:cxn ang="cd2">
                  <a:pos x="l" y="vc"/>
                </a:cxn>
                <a:cxn ang="f29">
                  <a:pos x="f82" y="f83"/>
                </a:cxn>
                <a:cxn ang="f29">
                  <a:pos x="f80" y="f83"/>
                </a:cxn>
                <a:cxn ang="f30">
                  <a:pos x="f80" y="f81"/>
                </a:cxn>
                <a:cxn ang="f30">
                  <a:pos x="f84" y="f85"/>
                </a:cxn>
              </a:cxnLst>
              <a:rect l="f80" t="f81" r="f82" b="f83"/>
              <a:pathLst>
                <a:path>
                  <a:moveTo>
                    <a:pt x="f38" y="f56"/>
                  </a:moveTo>
                  <a:arcTo wR="f51" hR="f52" stAng="f0" swAng="f1"/>
                  <a:quadBezTo>
                    <a:pt x="f88" y="f38"/>
                    <a:pt x="f84" y="f85"/>
                  </a:quadBezTo>
                  <a:quadBezTo>
                    <a:pt x="f42" y="f89"/>
                    <a:pt x="f42" y="f56"/>
                  </a:quadBezTo>
                  <a:arcTo wR="f51" hR="f52" stAng="f6" swAng="f0"/>
                  <a:close/>
                </a:path>
              </a:pathLst>
            </a:custGeom>
            <a:solidFill>
              <a:srgbClr val="DAE5EF"/>
            </a:solidFill>
            <a:ln w="12701" cap="flat">
              <a:solidFill>
                <a:srgbClr val="DAE5EF">
                  <a:alpha val="50000"/>
                </a:srgbClr>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0" name="Freeform: Shape 29">
              <a:extLst>
                <a:ext uri="{FF2B5EF4-FFF2-40B4-BE49-F238E27FC236}">
                  <a16:creationId xmlns:a16="http://schemas.microsoft.com/office/drawing/2014/main" id="{E7A4A293-F00D-C295-3FE3-0D95F2B9C9CD}"/>
                </a:ext>
              </a:extLst>
            </p:cNvPr>
            <p:cNvSpPr/>
            <p:nvPr/>
          </p:nvSpPr>
          <p:spPr>
            <a:xfrm>
              <a:off x="7781918" y="2313880"/>
              <a:ext cx="244720" cy="24472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68FF">
                <a:alpha val="9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1" name="Freeform: Shape 30">
              <a:extLst>
                <a:ext uri="{FF2B5EF4-FFF2-40B4-BE49-F238E27FC236}">
                  <a16:creationId xmlns:a16="http://schemas.microsoft.com/office/drawing/2014/main" id="{79DF6181-8284-BE3B-5F32-ECCD014E051B}"/>
                </a:ext>
              </a:extLst>
            </p:cNvPr>
            <p:cNvSpPr/>
            <p:nvPr/>
          </p:nvSpPr>
          <p:spPr>
            <a:xfrm>
              <a:off x="8324615" y="2658709"/>
              <a:ext cx="2312353" cy="1266379"/>
            </a:xfrm>
            <a:custGeom>
              <a:avLst/>
              <a:gdLst>
                <a:gd name="f0" fmla="val 10800000"/>
                <a:gd name="f1" fmla="val 5400000"/>
                <a:gd name="f2" fmla="val 180"/>
                <a:gd name="f3" fmla="val w"/>
                <a:gd name="f4" fmla="val h"/>
                <a:gd name="f5" fmla="val 0"/>
                <a:gd name="f6" fmla="val 2312354"/>
                <a:gd name="f7" fmla="val 1266380"/>
                <a:gd name="f8" fmla="+- 0 0 -90"/>
                <a:gd name="f9" fmla="*/ f3 1 2312354"/>
                <a:gd name="f10" fmla="*/ f4 1 1266380"/>
                <a:gd name="f11" fmla="+- f7 0 f5"/>
                <a:gd name="f12" fmla="+- f6 0 f5"/>
                <a:gd name="f13" fmla="*/ f8 f0 1"/>
                <a:gd name="f14" fmla="*/ f12 1 2312354"/>
                <a:gd name="f15" fmla="*/ f11 1 1266380"/>
                <a:gd name="f16" fmla="*/ 0 f12 1"/>
                <a:gd name="f17" fmla="*/ 0 f11 1"/>
                <a:gd name="f18" fmla="*/ 2312354 f12 1"/>
                <a:gd name="f19" fmla="*/ 1266380 f11 1"/>
                <a:gd name="f20" fmla="*/ f13 1 f2"/>
                <a:gd name="f21" fmla="*/ f16 1 2312354"/>
                <a:gd name="f22" fmla="*/ f17 1 1266380"/>
                <a:gd name="f23" fmla="*/ f18 1 2312354"/>
                <a:gd name="f24" fmla="*/ f19 1 1266380"/>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312354" h="1266380">
                  <a:moveTo>
                    <a:pt x="f5" y="f5"/>
                  </a:moveTo>
                  <a:lnTo>
                    <a:pt x="f6" y="f5"/>
                  </a:lnTo>
                  <a:lnTo>
                    <a:pt x="f6" y="f7"/>
                  </a:lnTo>
                  <a:lnTo>
                    <a:pt x="f5" y="f7"/>
                  </a:lnTo>
                  <a:lnTo>
                    <a:pt x="f5" y="f5"/>
                  </a:lnTo>
                  <a:close/>
                </a:path>
              </a:pathLst>
            </a:custGeom>
            <a:noFill/>
            <a:ln cap="flat">
              <a:noFill/>
              <a:prstDash val="solid"/>
            </a:ln>
          </p:spPr>
          <p:txBody>
            <a:bodyPr vert="horz" wrap="square" lIns="0" tIns="82552" rIns="82552" bIns="123828" anchor="t" anchorCtr="0" compatLnSpc="1">
              <a:noAutofit/>
            </a:bodyPr>
            <a:lstStyle/>
            <a:p>
              <a:pPr marL="0" marR="0" lvl="0" indent="0" algn="l"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a:solidFill>
                    <a:srgbClr val="FFFFFF"/>
                  </a:solidFill>
                  <a:uFillTx/>
                  <a:latin typeface="Tenorite"/>
                </a:rPr>
                <a:t>Deploy strategic networks with compelling e-business needs</a:t>
              </a:r>
              <a:endParaRPr lang="en-US" sz="1300" b="1" i="0" u="none" strike="noStrike" kern="1200" cap="none" spc="0" baseline="0">
                <a:solidFill>
                  <a:srgbClr val="FFFFFF"/>
                </a:solidFill>
                <a:uFillTx/>
                <a:latin typeface="Tenorite"/>
              </a:endParaRPr>
            </a:p>
          </p:txBody>
        </p:sp>
        <p:sp>
          <p:nvSpPr>
            <p:cNvPr id="32" name="Freeform: Shape 31">
              <a:extLst>
                <a:ext uri="{FF2B5EF4-FFF2-40B4-BE49-F238E27FC236}">
                  <a16:creationId xmlns:a16="http://schemas.microsoft.com/office/drawing/2014/main" id="{062C41F2-1848-A39A-C62D-67D9C0FF6160}"/>
                </a:ext>
              </a:extLst>
            </p:cNvPr>
            <p:cNvSpPr/>
            <p:nvPr/>
          </p:nvSpPr>
          <p:spPr>
            <a:xfrm>
              <a:off x="8324615" y="2213771"/>
              <a:ext cx="2312353" cy="444947"/>
            </a:xfrm>
            <a:custGeom>
              <a:avLst/>
              <a:gdLst>
                <a:gd name="f0" fmla="val 10800000"/>
                <a:gd name="f1" fmla="val 5400000"/>
                <a:gd name="f2" fmla="val 180"/>
                <a:gd name="f3" fmla="val w"/>
                <a:gd name="f4" fmla="val h"/>
                <a:gd name="f5" fmla="val 0"/>
                <a:gd name="f6" fmla="val 2312354"/>
                <a:gd name="f7" fmla="val 444944"/>
                <a:gd name="f8" fmla="+- 0 0 -90"/>
                <a:gd name="f9" fmla="*/ f3 1 2312354"/>
                <a:gd name="f10" fmla="*/ f4 1 444944"/>
                <a:gd name="f11" fmla="+- f7 0 f5"/>
                <a:gd name="f12" fmla="+- f6 0 f5"/>
                <a:gd name="f13" fmla="*/ f8 f0 1"/>
                <a:gd name="f14" fmla="*/ f12 1 2312354"/>
                <a:gd name="f15" fmla="*/ f11 1 444944"/>
                <a:gd name="f16" fmla="*/ 0 f12 1"/>
                <a:gd name="f17" fmla="*/ 0 f11 1"/>
                <a:gd name="f18" fmla="*/ 2312354 f12 1"/>
                <a:gd name="f19" fmla="*/ 444944 f11 1"/>
                <a:gd name="f20" fmla="*/ f13 1 f2"/>
                <a:gd name="f21" fmla="*/ f16 1 2312354"/>
                <a:gd name="f22" fmla="*/ f17 1 444944"/>
                <a:gd name="f23" fmla="*/ f18 1 2312354"/>
                <a:gd name="f24" fmla="*/ f19 1 444944"/>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2312354" h="444944">
                  <a:moveTo>
                    <a:pt x="f5" y="f5"/>
                  </a:moveTo>
                  <a:lnTo>
                    <a:pt x="f6" y="f5"/>
                  </a:lnTo>
                  <a:lnTo>
                    <a:pt x="f6" y="f7"/>
                  </a:lnTo>
                  <a:lnTo>
                    <a:pt x="f5" y="f7"/>
                  </a:lnTo>
                  <a:lnTo>
                    <a:pt x="f5" y="f5"/>
                  </a:lnTo>
                  <a:close/>
                </a:path>
              </a:pathLst>
            </a:custGeom>
            <a:noFill/>
            <a:ln cap="flat">
              <a:noFill/>
              <a:prstDash val="solid"/>
            </a:ln>
          </p:spPr>
          <p:txBody>
            <a:bodyPr vert="horz" wrap="square" lIns="0" tIns="0" rIns="107954" bIns="0" anchor="ctr" anchorCtr="0" compatLnSpc="1">
              <a:noAutofit/>
            </a:bodyPr>
            <a:lstStyle/>
            <a:p>
              <a:pPr marL="0" marR="0" lvl="0" indent="0" algn="l" defTabSz="755651" rtl="0" fontAlgn="auto" hangingPunct="1">
                <a:lnSpc>
                  <a:spcPct val="90000"/>
                </a:lnSpc>
                <a:spcBef>
                  <a:spcPts val="0"/>
                </a:spcBef>
                <a:spcAft>
                  <a:spcPts val="700"/>
                </a:spcAft>
                <a:buNone/>
                <a:tabLst/>
                <a:defRPr sz="1800" b="1" i="0" u="none" strike="noStrike" kern="0" cap="none" spc="0" baseline="0">
                  <a:solidFill>
                    <a:srgbClr val="000000"/>
                  </a:solidFill>
                  <a:uFillTx/>
                </a:defRPr>
              </a:pPr>
              <a:r>
                <a:rPr lang="en-US" sz="1700" b="1" i="0" u="none" strike="noStrike" kern="1200" cap="none" spc="0" baseline="0">
                  <a:solidFill>
                    <a:srgbClr val="FFFFFF"/>
                  </a:solidFill>
                  <a:uFillTx/>
                  <a:latin typeface="Tenorite"/>
                </a:rPr>
                <a:t>May 20XX</a:t>
              </a:r>
            </a:p>
          </p:txBody>
        </p:sp>
        <p:sp>
          <p:nvSpPr>
            <p:cNvPr id="33" name="Freeform: Shape 32">
              <a:extLst>
                <a:ext uri="{FF2B5EF4-FFF2-40B4-BE49-F238E27FC236}">
                  <a16:creationId xmlns:a16="http://schemas.microsoft.com/office/drawing/2014/main" id="{157DD61F-6D63-7CD0-3445-DD90E534A05C}"/>
                </a:ext>
              </a:extLst>
            </p:cNvPr>
            <p:cNvSpPr/>
            <p:nvPr/>
          </p:nvSpPr>
          <p:spPr>
            <a:xfrm>
              <a:off x="7904274" y="2658709"/>
              <a:ext cx="0" cy="1266379"/>
            </a:xfrm>
            <a:custGeom>
              <a:avLst/>
              <a:gdLst>
                <a:gd name="f0" fmla="val 10800000"/>
                <a:gd name="f1" fmla="val 5400000"/>
                <a:gd name="f2" fmla="val 180"/>
                <a:gd name="f3" fmla="val w"/>
                <a:gd name="f4" fmla="val h"/>
                <a:gd name="f5" fmla="val ss"/>
                <a:gd name="f6" fmla="val 0"/>
                <a:gd name="f7" fmla="+- 0 0 -180"/>
                <a:gd name="f8" fmla="+- 0 0 -360"/>
                <a:gd name="f9" fmla="abs f3"/>
                <a:gd name="f10" fmla="abs f4"/>
                <a:gd name="f11" fmla="abs f5"/>
                <a:gd name="f12" fmla="*/ f7 f0 1"/>
                <a:gd name="f13" fmla="*/ f8 f0 1"/>
                <a:gd name="f14" fmla="?: f9 f3 1"/>
                <a:gd name="f15" fmla="?: f10 f4 1"/>
                <a:gd name="f16" fmla="?: f11 f5 1"/>
                <a:gd name="f17" fmla="*/ f12 1 f2"/>
                <a:gd name="f18" fmla="*/ f13 1 f2"/>
                <a:gd name="f19" fmla="*/ f14 1 21600"/>
                <a:gd name="f20" fmla="*/ f15 1 21600"/>
                <a:gd name="f21" fmla="*/ 21600 f14 1"/>
                <a:gd name="f22" fmla="*/ 21600 f15 1"/>
                <a:gd name="f23" fmla="+- f17 0 f1"/>
                <a:gd name="f24" fmla="+- f18 0 f1"/>
                <a:gd name="f25" fmla="min f20 f19"/>
                <a:gd name="f26" fmla="*/ f21 1 f16"/>
                <a:gd name="f27" fmla="*/ f22 1 f16"/>
                <a:gd name="f28" fmla="val f26"/>
                <a:gd name="f29" fmla="val f27"/>
                <a:gd name="f30" fmla="*/ f6 f25 1"/>
                <a:gd name="f31" fmla="*/ f28 f25 1"/>
                <a:gd name="f32" fmla="*/ f29 f25 1"/>
              </a:gdLst>
              <a:ahLst/>
              <a:cxnLst>
                <a:cxn ang="3cd4">
                  <a:pos x="hc" y="t"/>
                </a:cxn>
                <a:cxn ang="0">
                  <a:pos x="r" y="vc"/>
                </a:cxn>
                <a:cxn ang="cd4">
                  <a:pos x="hc" y="b"/>
                </a:cxn>
                <a:cxn ang="cd2">
                  <a:pos x="l" y="vc"/>
                </a:cxn>
                <a:cxn ang="f23">
                  <a:pos x="f30" y="f30"/>
                </a:cxn>
                <a:cxn ang="f24">
                  <a:pos x="f31" y="f32"/>
                </a:cxn>
              </a:cxnLst>
              <a:rect l="f30" t="f30" r="f31" b="f32"/>
              <a:pathLst>
                <a:path>
                  <a:moveTo>
                    <a:pt x="f30" y="f30"/>
                  </a:moveTo>
                  <a:lnTo>
                    <a:pt x="f31" y="f32"/>
                  </a:lnTo>
                </a:path>
              </a:pathLst>
            </a:custGeom>
            <a:noFill/>
            <a:ln w="12701" cap="flat">
              <a:solidFill>
                <a:srgbClr val="DAE5EF"/>
              </a:solidFill>
              <a:custDash>
                <a:ds d="300000" sp="300000"/>
              </a:custDash>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34" name="Freeform: Shape 33">
              <a:extLst>
                <a:ext uri="{FF2B5EF4-FFF2-40B4-BE49-F238E27FC236}">
                  <a16:creationId xmlns:a16="http://schemas.microsoft.com/office/drawing/2014/main" id="{45A4E4CE-7D8F-2DA4-7DEB-3F9D56EA42FA}"/>
                </a:ext>
              </a:extLst>
            </p:cNvPr>
            <p:cNvSpPr/>
            <p:nvPr/>
          </p:nvSpPr>
          <p:spPr>
            <a:xfrm>
              <a:off x="7863327" y="3885047"/>
              <a:ext cx="80092" cy="8009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AE5E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grpSp>
      <p:sp>
        <p:nvSpPr>
          <p:cNvPr id="35" name="Footer Placeholder 3">
            <a:extLst>
              <a:ext uri="{FF2B5EF4-FFF2-40B4-BE49-F238E27FC236}">
                <a16:creationId xmlns:a16="http://schemas.microsoft.com/office/drawing/2014/main" id="{C48610E0-BDDF-851A-EC54-4010EC693920}"/>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DAE5EF"/>
                </a:solidFill>
                <a:uFillTx/>
                <a:latin typeface="Tenorite"/>
              </a:rPr>
              <a:t>PRESENTATION TITLE</a:t>
            </a:r>
          </a:p>
        </p:txBody>
      </p:sp>
      <p:sp>
        <p:nvSpPr>
          <p:cNvPr id="36" name="Slide Number Placeholder 4">
            <a:extLst>
              <a:ext uri="{FF2B5EF4-FFF2-40B4-BE49-F238E27FC236}">
                <a16:creationId xmlns:a16="http://schemas.microsoft.com/office/drawing/2014/main" id="{068272CD-7C8C-8681-FC8F-79FACD908A7C}"/>
              </a:ext>
            </a:extLst>
          </p:cNvPr>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AF3167-B438-448E-9A16-037E6D2D9495}" type="slidenum">
              <a:t>10</a:t>
            </a:fld>
            <a:endParaRPr lang="en-US" sz="1200" b="0" i="0" u="none" strike="noStrike" kern="1200" cap="none" spc="0" baseline="0">
              <a:solidFill>
                <a:srgbClr val="DAE5EF"/>
              </a:solidFill>
              <a:uFillTx/>
              <a:latin typeface="Tenorit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E812-5EE7-87DF-4BD2-3C5DE7E14D98}"/>
              </a:ext>
            </a:extLst>
          </p:cNvPr>
          <p:cNvSpPr txBox="1">
            <a:spLocks noGrp="1"/>
          </p:cNvSpPr>
          <p:nvPr>
            <p:ph type="title"/>
          </p:nvPr>
        </p:nvSpPr>
        <p:spPr/>
        <p:txBody>
          <a:bodyPr/>
          <a:lstStyle/>
          <a:p>
            <a:pPr lvl="0"/>
            <a:r>
              <a:rPr lang="en-US"/>
              <a:t>Areas of focus</a:t>
            </a:r>
          </a:p>
        </p:txBody>
      </p:sp>
      <p:sp>
        <p:nvSpPr>
          <p:cNvPr id="3" name="Text Placeholder 2">
            <a:extLst>
              <a:ext uri="{FF2B5EF4-FFF2-40B4-BE49-F238E27FC236}">
                <a16:creationId xmlns:a16="http://schemas.microsoft.com/office/drawing/2014/main" id="{1E22D224-D9A6-C96B-7F92-6B90323E0CBD}"/>
              </a:ext>
            </a:extLst>
          </p:cNvPr>
          <p:cNvSpPr txBox="1">
            <a:spLocks noGrp="1"/>
          </p:cNvSpPr>
          <p:nvPr>
            <p:ph type="body" idx="4294967295"/>
          </p:nvPr>
        </p:nvSpPr>
        <p:spPr>
          <a:xfrm>
            <a:off x="1166810" y="2023987"/>
            <a:ext cx="4664070" cy="469050"/>
          </a:xfrm>
        </p:spPr>
        <p:txBody>
          <a:bodyPr/>
          <a:lstStyle/>
          <a:p>
            <a:pPr marL="0" lvl="0" indent="0">
              <a:buNone/>
            </a:pPr>
            <a:r>
              <a:rPr lang="en-US"/>
              <a:t>B2B market scenarios</a:t>
            </a:r>
          </a:p>
        </p:txBody>
      </p:sp>
      <p:sp>
        <p:nvSpPr>
          <p:cNvPr id="4" name="Content Placeholder 3">
            <a:extLst>
              <a:ext uri="{FF2B5EF4-FFF2-40B4-BE49-F238E27FC236}">
                <a16:creationId xmlns:a16="http://schemas.microsoft.com/office/drawing/2014/main" id="{D5EF9E00-93D4-54D2-AEE8-7C7E4D7FA1DC}"/>
              </a:ext>
            </a:extLst>
          </p:cNvPr>
          <p:cNvSpPr txBox="1">
            <a:spLocks noGrp="1"/>
          </p:cNvSpPr>
          <p:nvPr>
            <p:ph type="body" idx="4294967295"/>
          </p:nvPr>
        </p:nvSpPr>
        <p:spPr>
          <a:xfrm>
            <a:off x="1167496" y="2528206"/>
            <a:ext cx="4663440" cy="2828614"/>
          </a:xfrm>
        </p:spPr>
        <p:txBody>
          <a:bodyPr>
            <a:normAutofit/>
          </a:bodyPr>
          <a:lstStyle/>
          <a:p>
            <a:pPr marL="0" lvl="0" indent="0">
              <a:buNone/>
            </a:pPr>
            <a:r>
              <a:rPr lang="en-US" sz="2000"/>
              <a:t>Develop winning strategies to keep ahead of the competition</a:t>
            </a:r>
          </a:p>
          <a:p>
            <a:pPr marL="0" lvl="0" indent="0">
              <a:buNone/>
            </a:pPr>
            <a:r>
              <a:rPr lang="en-US" sz="2000"/>
              <a:t>Capitalize on low-hanging fruit to identify a ballpark value</a:t>
            </a:r>
          </a:p>
          <a:p>
            <a:pPr marL="0" lvl="0" indent="0">
              <a:buNone/>
            </a:pPr>
            <a:r>
              <a:rPr lang="en-US" sz="2000"/>
              <a:t>Visualize customer directed convergence</a:t>
            </a:r>
          </a:p>
        </p:txBody>
      </p:sp>
      <p:sp>
        <p:nvSpPr>
          <p:cNvPr id="5" name="Text Placeholder 5">
            <a:extLst>
              <a:ext uri="{FF2B5EF4-FFF2-40B4-BE49-F238E27FC236}">
                <a16:creationId xmlns:a16="http://schemas.microsoft.com/office/drawing/2014/main" id="{57B1402F-3DF1-CBEC-C608-F05A0A6876A9}"/>
              </a:ext>
            </a:extLst>
          </p:cNvPr>
          <p:cNvSpPr txBox="1">
            <a:spLocks noGrp="1"/>
          </p:cNvSpPr>
          <p:nvPr>
            <p:ph type="body" idx="4294967295"/>
          </p:nvPr>
        </p:nvSpPr>
        <p:spPr>
          <a:xfrm>
            <a:off x="6283235" y="2023987"/>
            <a:ext cx="4664070" cy="469050"/>
          </a:xfrm>
        </p:spPr>
        <p:txBody>
          <a:bodyPr/>
          <a:lstStyle/>
          <a:p>
            <a:pPr marL="0" lvl="0" indent="0">
              <a:buNone/>
            </a:pPr>
            <a:r>
              <a:rPr lang="en-US"/>
              <a:t>Cloud-based opportunities</a:t>
            </a:r>
          </a:p>
        </p:txBody>
      </p:sp>
      <p:sp>
        <p:nvSpPr>
          <p:cNvPr id="6" name="Content Placeholder 4">
            <a:extLst>
              <a:ext uri="{FF2B5EF4-FFF2-40B4-BE49-F238E27FC236}">
                <a16:creationId xmlns:a16="http://schemas.microsoft.com/office/drawing/2014/main" id="{BF463D06-79AF-D505-3C5E-90BD7193F85E}"/>
              </a:ext>
            </a:extLst>
          </p:cNvPr>
          <p:cNvSpPr txBox="1">
            <a:spLocks noGrp="1"/>
          </p:cNvSpPr>
          <p:nvPr>
            <p:ph type="body" idx="4294967295"/>
          </p:nvPr>
        </p:nvSpPr>
        <p:spPr>
          <a:xfrm>
            <a:off x="6283235" y="2528206"/>
            <a:ext cx="4663440" cy="2828614"/>
          </a:xfrm>
        </p:spPr>
        <p:txBody>
          <a:bodyPr>
            <a:normAutofit/>
          </a:bodyPr>
          <a:lstStyle/>
          <a:p>
            <a:pPr marL="0" lvl="0" indent="0">
              <a:buNone/>
            </a:pPr>
            <a:r>
              <a:rPr lang="en-US" sz="2000"/>
              <a:t>Iterative approaches to corporate strategy</a:t>
            </a:r>
          </a:p>
          <a:p>
            <a:pPr marL="0" lvl="0" indent="0">
              <a:buNone/>
            </a:pPr>
            <a:r>
              <a:rPr lang="en-US" sz="2000"/>
              <a:t>Establish a management framework from the inside</a:t>
            </a:r>
          </a:p>
        </p:txBody>
      </p:sp>
      <p:sp>
        <p:nvSpPr>
          <p:cNvPr id="7" name="Footer Placeholder 7">
            <a:extLst>
              <a:ext uri="{FF2B5EF4-FFF2-40B4-BE49-F238E27FC236}">
                <a16:creationId xmlns:a16="http://schemas.microsoft.com/office/drawing/2014/main" id="{FD2276AF-30C7-7AA9-9ED4-44EB35D6833D}"/>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637183"/>
                </a:solidFill>
                <a:uFillTx/>
                <a:latin typeface="Tenorite"/>
              </a:rPr>
              <a:t>PRESENTATION TITLE</a:t>
            </a:r>
          </a:p>
        </p:txBody>
      </p:sp>
      <p:sp>
        <p:nvSpPr>
          <p:cNvPr id="8" name="Slide Number Placeholder 8">
            <a:extLst>
              <a:ext uri="{FF2B5EF4-FFF2-40B4-BE49-F238E27FC236}">
                <a16:creationId xmlns:a16="http://schemas.microsoft.com/office/drawing/2014/main" id="{AEC46442-B8B7-28C8-13BC-C5C9F0DB4B0C}"/>
              </a:ext>
            </a:extLst>
          </p:cNvPr>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3F5C4E2-AC45-4A72-9BA9-33785D586FF1}" type="slidenum">
              <a:t>11</a:t>
            </a:fld>
            <a:endParaRPr lang="en-US" sz="1200" b="0" i="0" u="none" strike="noStrike" kern="1200" cap="none" spc="0" baseline="0">
              <a:solidFill>
                <a:srgbClr val="DAE5EF"/>
              </a:solidFill>
              <a:uFillTx/>
              <a:latin typeface="Tenorit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329D-D869-7271-54A3-C00BD473B526}"/>
              </a:ext>
            </a:extLst>
          </p:cNvPr>
          <p:cNvSpPr txBox="1">
            <a:spLocks noGrp="1"/>
          </p:cNvSpPr>
          <p:nvPr>
            <p:ph type="title"/>
          </p:nvPr>
        </p:nvSpPr>
        <p:spPr/>
        <p:txBody>
          <a:bodyPr/>
          <a:lstStyle/>
          <a:p>
            <a:pPr lvl="0"/>
            <a:r>
              <a:rPr lang="en-US"/>
              <a:t>How we get there</a:t>
            </a:r>
          </a:p>
        </p:txBody>
      </p:sp>
      <p:sp>
        <p:nvSpPr>
          <p:cNvPr id="3" name="Content Placeholder 8">
            <a:extLst>
              <a:ext uri="{FF2B5EF4-FFF2-40B4-BE49-F238E27FC236}">
                <a16:creationId xmlns:a16="http://schemas.microsoft.com/office/drawing/2014/main" id="{0DD783B7-C0E1-5E9F-CE56-26FCBD09FA2B}"/>
              </a:ext>
            </a:extLst>
          </p:cNvPr>
          <p:cNvSpPr txBox="1">
            <a:spLocks noGrp="1"/>
          </p:cNvSpPr>
          <p:nvPr>
            <p:ph type="body" idx="4294967295"/>
          </p:nvPr>
        </p:nvSpPr>
        <p:spPr>
          <a:xfrm>
            <a:off x="1166810" y="2020330"/>
            <a:ext cx="3219446" cy="468931"/>
          </a:xfrm>
        </p:spPr>
        <p:txBody>
          <a:bodyPr/>
          <a:lstStyle/>
          <a:p>
            <a:pPr marL="0" lvl="0" indent="0">
              <a:buNone/>
            </a:pPr>
            <a:r>
              <a:rPr lang="en-US"/>
              <a:t>ROI</a:t>
            </a:r>
          </a:p>
        </p:txBody>
      </p:sp>
      <p:sp>
        <p:nvSpPr>
          <p:cNvPr id="4" name="Content Placeholder 3">
            <a:extLst>
              <a:ext uri="{FF2B5EF4-FFF2-40B4-BE49-F238E27FC236}">
                <a16:creationId xmlns:a16="http://schemas.microsoft.com/office/drawing/2014/main" id="{600BEA43-E3D3-D220-6C2F-5D25E08F08E3}"/>
              </a:ext>
            </a:extLst>
          </p:cNvPr>
          <p:cNvSpPr txBox="1">
            <a:spLocks noGrp="1"/>
          </p:cNvSpPr>
          <p:nvPr>
            <p:ph type="body" idx="4294967295"/>
          </p:nvPr>
        </p:nvSpPr>
        <p:spPr>
          <a:xfrm>
            <a:off x="1167487" y="2526313"/>
            <a:ext cx="3218688" cy="2828614"/>
          </a:xfrm>
        </p:spPr>
        <p:txBody>
          <a:bodyPr/>
          <a:lstStyle/>
          <a:p>
            <a:pPr marL="0" lvl="0" indent="0">
              <a:buNone/>
            </a:pPr>
            <a:r>
              <a:rPr lang="en-US" sz="2000"/>
              <a:t>Envision multimedia-based expertise and cross-media growth strategies</a:t>
            </a:r>
          </a:p>
          <a:p>
            <a:pPr marL="0" lvl="0" indent="0">
              <a:buNone/>
            </a:pPr>
            <a:r>
              <a:rPr lang="en-US" sz="2000"/>
              <a:t>Visualize quality intellectual capital</a:t>
            </a:r>
          </a:p>
          <a:p>
            <a:pPr marL="0" lvl="0" indent="0">
              <a:buNone/>
            </a:pPr>
            <a:r>
              <a:rPr lang="en-US" sz="2000"/>
              <a:t>Engage worldwide methodologies with web-enabled technologies</a:t>
            </a:r>
          </a:p>
          <a:p>
            <a:pPr marL="0" lvl="0" indent="0">
              <a:buNone/>
            </a:pPr>
            <a:endParaRPr lang="en-US" sz="2000"/>
          </a:p>
          <a:p>
            <a:pPr marL="0" lvl="0" indent="0">
              <a:buNone/>
            </a:pPr>
            <a:endParaRPr lang="en-US" sz="2000"/>
          </a:p>
        </p:txBody>
      </p:sp>
      <p:sp>
        <p:nvSpPr>
          <p:cNvPr id="5" name="Content Placeholder 9">
            <a:extLst>
              <a:ext uri="{FF2B5EF4-FFF2-40B4-BE49-F238E27FC236}">
                <a16:creationId xmlns:a16="http://schemas.microsoft.com/office/drawing/2014/main" id="{A2755478-F53C-C660-FA5C-3F55EB2982CE}"/>
              </a:ext>
            </a:extLst>
          </p:cNvPr>
          <p:cNvSpPr txBox="1">
            <a:spLocks noGrp="1"/>
          </p:cNvSpPr>
          <p:nvPr>
            <p:ph type="body" idx="4294967295"/>
          </p:nvPr>
        </p:nvSpPr>
        <p:spPr>
          <a:xfrm>
            <a:off x="4683785" y="2020330"/>
            <a:ext cx="3173278" cy="468931"/>
          </a:xfrm>
        </p:spPr>
        <p:txBody>
          <a:bodyPr/>
          <a:lstStyle/>
          <a:p>
            <a:pPr marL="0" lvl="0" indent="0">
              <a:buNone/>
            </a:pPr>
            <a:r>
              <a:rPr lang="en-US"/>
              <a:t>Niche Markets</a:t>
            </a:r>
          </a:p>
        </p:txBody>
      </p:sp>
      <p:sp>
        <p:nvSpPr>
          <p:cNvPr id="6" name="Content Placeholder 4">
            <a:extLst>
              <a:ext uri="{FF2B5EF4-FFF2-40B4-BE49-F238E27FC236}">
                <a16:creationId xmlns:a16="http://schemas.microsoft.com/office/drawing/2014/main" id="{CF76C1FC-E7C1-CD2B-19F7-E22DDA312B28}"/>
              </a:ext>
            </a:extLst>
          </p:cNvPr>
          <p:cNvSpPr txBox="1">
            <a:spLocks noGrp="1"/>
          </p:cNvSpPr>
          <p:nvPr>
            <p:ph type="body" idx="4294967295"/>
          </p:nvPr>
        </p:nvSpPr>
        <p:spPr>
          <a:xfrm>
            <a:off x="4683785" y="2526313"/>
            <a:ext cx="3173278" cy="2828614"/>
          </a:xfrm>
        </p:spPr>
        <p:txBody>
          <a:bodyPr>
            <a:normAutofit/>
          </a:bodyPr>
          <a:lstStyle/>
          <a:p>
            <a:pPr marL="0" lvl="0" indent="0">
              <a:buNone/>
            </a:pPr>
            <a:r>
              <a:rPr lang="en-US" sz="2000"/>
              <a:t>Pursue scalable customer service through sustainable strategies</a:t>
            </a:r>
          </a:p>
          <a:p>
            <a:pPr marL="0" lvl="0" indent="0">
              <a:buNone/>
            </a:pPr>
            <a:r>
              <a:rPr lang="en-US" sz="2000"/>
              <a:t>Engage top-line web services with cutting-edge deliverables</a:t>
            </a:r>
          </a:p>
          <a:p>
            <a:pPr marL="0" lvl="0" indent="0">
              <a:buNone/>
            </a:pPr>
            <a:endParaRPr lang="en-US" sz="2000"/>
          </a:p>
          <a:p>
            <a:pPr marL="0" lvl="0" indent="0">
              <a:buNone/>
            </a:pPr>
            <a:endParaRPr lang="en-US" sz="2000"/>
          </a:p>
        </p:txBody>
      </p:sp>
      <p:sp>
        <p:nvSpPr>
          <p:cNvPr id="7" name="Content Placeholder 12">
            <a:extLst>
              <a:ext uri="{FF2B5EF4-FFF2-40B4-BE49-F238E27FC236}">
                <a16:creationId xmlns:a16="http://schemas.microsoft.com/office/drawing/2014/main" id="{5862DB9D-CAB5-461D-5DDF-8A351F064D39}"/>
              </a:ext>
            </a:extLst>
          </p:cNvPr>
          <p:cNvSpPr txBox="1">
            <a:spLocks noGrp="1"/>
          </p:cNvSpPr>
          <p:nvPr>
            <p:ph type="body" idx="4294967295"/>
          </p:nvPr>
        </p:nvSpPr>
        <p:spPr>
          <a:xfrm>
            <a:off x="8200083" y="2018583"/>
            <a:ext cx="3173278" cy="468931"/>
          </a:xfrm>
        </p:spPr>
        <p:txBody>
          <a:bodyPr/>
          <a:lstStyle/>
          <a:p>
            <a:pPr marL="0" lvl="0" indent="0">
              <a:buNone/>
            </a:pPr>
            <a:r>
              <a:rPr lang="en-US"/>
              <a:t>Supply chains</a:t>
            </a:r>
          </a:p>
        </p:txBody>
      </p:sp>
      <p:sp>
        <p:nvSpPr>
          <p:cNvPr id="8" name="Content Placeholder 10">
            <a:extLst>
              <a:ext uri="{FF2B5EF4-FFF2-40B4-BE49-F238E27FC236}">
                <a16:creationId xmlns:a16="http://schemas.microsoft.com/office/drawing/2014/main" id="{D72D0B72-CD5F-7EF4-8C47-27BBD7A42AB9}"/>
              </a:ext>
            </a:extLst>
          </p:cNvPr>
          <p:cNvSpPr txBox="1">
            <a:spLocks noGrp="1"/>
          </p:cNvSpPr>
          <p:nvPr>
            <p:ph type="body" idx="4294967295"/>
          </p:nvPr>
        </p:nvSpPr>
        <p:spPr>
          <a:xfrm>
            <a:off x="8200083" y="2526313"/>
            <a:ext cx="3173278" cy="2828614"/>
          </a:xfrm>
        </p:spPr>
        <p:txBody>
          <a:bodyPr>
            <a:normAutofit/>
          </a:bodyPr>
          <a:lstStyle/>
          <a:p>
            <a:pPr marL="0" lvl="0" indent="0">
              <a:buNone/>
            </a:pPr>
            <a:r>
              <a:rPr lang="en-US" sz="2000"/>
              <a:t>Cultivate one-to-one customer service with robust ideas</a:t>
            </a:r>
          </a:p>
          <a:p>
            <a:pPr marL="0" lvl="0" indent="0">
              <a:buNone/>
            </a:pPr>
            <a:r>
              <a:rPr lang="en-US" sz="2000"/>
              <a:t>Maximize timely deliverables for real-time schemas</a:t>
            </a:r>
          </a:p>
        </p:txBody>
      </p:sp>
      <p:sp>
        <p:nvSpPr>
          <p:cNvPr id="9" name="Footer Placeholder 6">
            <a:extLst>
              <a:ext uri="{FF2B5EF4-FFF2-40B4-BE49-F238E27FC236}">
                <a16:creationId xmlns:a16="http://schemas.microsoft.com/office/drawing/2014/main" id="{E66E7D3D-DBEB-8682-67FD-007884644A19}"/>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637183"/>
                </a:solidFill>
                <a:uFillTx/>
                <a:latin typeface="Tenorite"/>
              </a:rPr>
              <a:t>PRESENTATION TITLE</a:t>
            </a:r>
          </a:p>
        </p:txBody>
      </p:sp>
      <p:sp>
        <p:nvSpPr>
          <p:cNvPr id="10" name="Slide Number Placeholder 7">
            <a:extLst>
              <a:ext uri="{FF2B5EF4-FFF2-40B4-BE49-F238E27FC236}">
                <a16:creationId xmlns:a16="http://schemas.microsoft.com/office/drawing/2014/main" id="{5850590B-DED9-3BAC-9E14-1B1E6EFCF8D4}"/>
              </a:ext>
            </a:extLst>
          </p:cNvPr>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2450E33-5AF6-41E6-A58E-3270EDEB1C9F}" type="slidenum">
              <a:t>12</a:t>
            </a:fld>
            <a:endParaRPr lang="en-US" sz="1200" b="0" i="0" u="none" strike="noStrike" kern="1200" cap="none" spc="0" baseline="0">
              <a:solidFill>
                <a:srgbClr val="DAE5EF"/>
              </a:solidFill>
              <a:uFillTx/>
              <a:latin typeface="Tenorit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190A-C652-EB9F-21D9-D73B138BD9D6}"/>
              </a:ext>
            </a:extLst>
          </p:cNvPr>
          <p:cNvSpPr txBox="1">
            <a:spLocks noGrp="1"/>
          </p:cNvSpPr>
          <p:nvPr>
            <p:ph type="title"/>
          </p:nvPr>
        </p:nvSpPr>
        <p:spPr/>
        <p:txBody>
          <a:bodyPr/>
          <a:lstStyle/>
          <a:p>
            <a:pPr lvl="0"/>
            <a:r>
              <a:rPr lang="en-US"/>
              <a:t>Summary </a:t>
            </a:r>
          </a:p>
        </p:txBody>
      </p:sp>
      <p:sp>
        <p:nvSpPr>
          <p:cNvPr id="3" name="Content Placeholder 2">
            <a:extLst>
              <a:ext uri="{FF2B5EF4-FFF2-40B4-BE49-F238E27FC236}">
                <a16:creationId xmlns:a16="http://schemas.microsoft.com/office/drawing/2014/main" id="{BD32099E-14D8-DA6C-7884-3A2556CC0A76}"/>
              </a:ext>
            </a:extLst>
          </p:cNvPr>
          <p:cNvSpPr txBox="1">
            <a:spLocks noGrp="1"/>
          </p:cNvSpPr>
          <p:nvPr>
            <p:ph type="body" idx="4294967295"/>
          </p:nvPr>
        </p:nvSpPr>
        <p:spPr>
          <a:xfrm>
            <a:off x="1167487" y="2653168"/>
            <a:ext cx="9779178" cy="3436479"/>
          </a:xfrm>
        </p:spPr>
        <p:txBody>
          <a:bodyPr>
            <a:normAutofit/>
          </a:bodyPr>
          <a:lstStyle/>
          <a:p>
            <a:pPr marL="0" lvl="0" indent="0">
              <a:lnSpc>
                <a:spcPct val="150000"/>
              </a:lnSpc>
              <a:buNone/>
            </a:pPr>
            <a:r>
              <a:rPr lang="en-US" sz="2400">
                <a:solidFill>
                  <a:srgbClr val="FFFFFF"/>
                </a:solidFill>
              </a:rPr>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pPr marL="0" lvl="0" indent="0">
              <a:lnSpc>
                <a:spcPct val="150000"/>
              </a:lnSpc>
              <a:buNone/>
            </a:pPr>
            <a:endParaRPr lang="en-US" sz="2400">
              <a:solidFill>
                <a:srgbClr val="FFFFFF"/>
              </a:solidFill>
            </a:endParaRPr>
          </a:p>
        </p:txBody>
      </p:sp>
      <p:sp>
        <p:nvSpPr>
          <p:cNvPr id="4" name="Footer Placeholder 4">
            <a:extLst>
              <a:ext uri="{FF2B5EF4-FFF2-40B4-BE49-F238E27FC236}">
                <a16:creationId xmlns:a16="http://schemas.microsoft.com/office/drawing/2014/main" id="{59DBAF07-8F04-B7E2-C847-A0FD1A3D2703}"/>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DAE5EF"/>
                </a:solidFill>
                <a:uFillTx/>
                <a:latin typeface="Tenorite"/>
              </a:rPr>
              <a:t>PRESENTATION TITLE</a:t>
            </a:r>
          </a:p>
        </p:txBody>
      </p:sp>
      <p:sp>
        <p:nvSpPr>
          <p:cNvPr id="5" name="Slide Number Placeholder 5">
            <a:extLst>
              <a:ext uri="{FF2B5EF4-FFF2-40B4-BE49-F238E27FC236}">
                <a16:creationId xmlns:a16="http://schemas.microsoft.com/office/drawing/2014/main" id="{60CA9BAB-EAD1-561A-705C-59A79DFB9697}"/>
              </a:ext>
            </a:extLst>
          </p:cNvPr>
          <p:cNvSpPr txBox="1"/>
          <p:nvPr/>
        </p:nvSpPr>
        <p:spPr>
          <a:xfrm>
            <a:off x="10206322" y="6356351"/>
            <a:ext cx="160468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C013379-2BF3-4D75-807B-81BC8FE54C3A}" type="slidenum">
              <a:t>13</a:t>
            </a:fld>
            <a:endParaRPr lang="en-US" sz="1200" b="0" i="0" u="none" strike="noStrike" kern="1200" cap="none" spc="0" baseline="0">
              <a:solidFill>
                <a:srgbClr val="637183"/>
              </a:solidFill>
              <a:uFillTx/>
              <a:latin typeface="Tenorit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11FC-4825-ABFC-EF39-23E0E9ECF851}"/>
              </a:ext>
            </a:extLst>
          </p:cNvPr>
          <p:cNvSpPr txBox="1">
            <a:spLocks noGrp="1"/>
          </p:cNvSpPr>
          <p:nvPr>
            <p:ph type="ctrTitle"/>
          </p:nvPr>
        </p:nvSpPr>
        <p:spPr/>
        <p:txBody>
          <a:bodyPr/>
          <a:lstStyle/>
          <a:p>
            <a:pPr lvl="0"/>
            <a:r>
              <a:rPr lang="en-US"/>
              <a:t>Thank you</a:t>
            </a:r>
          </a:p>
        </p:txBody>
      </p:sp>
      <p:sp>
        <p:nvSpPr>
          <p:cNvPr id="3" name="Content Placeholder 2">
            <a:extLst>
              <a:ext uri="{FF2B5EF4-FFF2-40B4-BE49-F238E27FC236}">
                <a16:creationId xmlns:a16="http://schemas.microsoft.com/office/drawing/2014/main" id="{ED2E5BAF-24D8-53E9-4771-6688200F6B5F}"/>
              </a:ext>
            </a:extLst>
          </p:cNvPr>
          <p:cNvSpPr txBox="1">
            <a:spLocks noGrp="1"/>
          </p:cNvSpPr>
          <p:nvPr>
            <p:ph type="subTitle" idx="1"/>
          </p:nvPr>
        </p:nvSpPr>
        <p:spPr/>
        <p:txBody>
          <a:bodyPr/>
          <a:lstStyle/>
          <a:p>
            <a:pPr lvl="0"/>
            <a:r>
              <a:rPr lang="en-US"/>
              <a:t>Mirjam Nilsson​</a:t>
            </a:r>
          </a:p>
          <a:p>
            <a:pPr lvl="0"/>
            <a:r>
              <a:rPr lang="en-US"/>
              <a:t>mirjam@contoso.com</a:t>
            </a:r>
          </a:p>
          <a:p>
            <a:pPr lvl="0"/>
            <a:r>
              <a:rPr lang="en-US"/>
              <a:t>www.contoso.com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92D1-E01D-326C-A1BD-91E2689AD53D}"/>
              </a:ext>
            </a:extLst>
          </p:cNvPr>
          <p:cNvSpPr txBox="1">
            <a:spLocks noGrp="1"/>
          </p:cNvSpPr>
          <p:nvPr>
            <p:ph type="title"/>
          </p:nvPr>
        </p:nvSpPr>
        <p:spPr/>
        <p:txBody>
          <a:bodyPr/>
          <a:lstStyle/>
          <a:p>
            <a:pPr lvl="0"/>
            <a:r>
              <a:rPr lang="en-US"/>
              <a:t>Agenda</a:t>
            </a:r>
          </a:p>
        </p:txBody>
      </p:sp>
      <p:sp>
        <p:nvSpPr>
          <p:cNvPr id="3" name="Content Placeholder 2">
            <a:extLst>
              <a:ext uri="{FF2B5EF4-FFF2-40B4-BE49-F238E27FC236}">
                <a16:creationId xmlns:a16="http://schemas.microsoft.com/office/drawing/2014/main" id="{1A6DD333-4F68-213A-94E3-A72B0E70F0A6}"/>
              </a:ext>
            </a:extLst>
          </p:cNvPr>
          <p:cNvSpPr txBox="1">
            <a:spLocks noGrp="1"/>
          </p:cNvSpPr>
          <p:nvPr>
            <p:ph idx="1"/>
          </p:nvPr>
        </p:nvSpPr>
        <p:spPr/>
        <p:txBody>
          <a:bodyPr/>
          <a:lstStyle/>
          <a:p>
            <a:pPr lvl="0"/>
            <a:r>
              <a:rPr lang="en-US"/>
              <a:t>Introduction</a:t>
            </a:r>
          </a:p>
          <a:p>
            <a:pPr lvl="0"/>
            <a:r>
              <a:rPr lang="en-US"/>
              <a:t>Primary goalsTimeline</a:t>
            </a:r>
          </a:p>
          <a:p>
            <a:pPr lvl="0"/>
            <a:r>
              <a:rPr lang="en-US"/>
              <a:t>Summary</a:t>
            </a:r>
          </a:p>
          <a:p>
            <a:pPr lvl="0"/>
            <a:endParaRPr lang="en-US"/>
          </a:p>
        </p:txBody>
      </p:sp>
      <p:sp>
        <p:nvSpPr>
          <p:cNvPr id="4" name="Footer Placeholder 4">
            <a:extLst>
              <a:ext uri="{FF2B5EF4-FFF2-40B4-BE49-F238E27FC236}">
                <a16:creationId xmlns:a16="http://schemas.microsoft.com/office/drawing/2014/main" id="{BE0A17A9-4573-2CE7-5B67-173C1FC2298D}"/>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637183"/>
                </a:solidFill>
                <a:uFillTx/>
                <a:latin typeface="Tenorite"/>
              </a:rPr>
              <a:t>PRESENTATION TITLE</a:t>
            </a:r>
          </a:p>
        </p:txBody>
      </p:sp>
      <p:sp>
        <p:nvSpPr>
          <p:cNvPr id="5" name="Slide Number Placeholder 5">
            <a:extLst>
              <a:ext uri="{FF2B5EF4-FFF2-40B4-BE49-F238E27FC236}">
                <a16:creationId xmlns:a16="http://schemas.microsoft.com/office/drawing/2014/main" id="{196C826D-639E-AF33-9912-C0D866E4B914}"/>
              </a:ext>
            </a:extLst>
          </p:cNvPr>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E3CB0C4-5183-4D57-9777-53F74D081C71}" type="slidenum">
              <a:t>2</a:t>
            </a:fld>
            <a:endParaRPr lang="en-US" sz="1200" b="0" i="0" u="none" strike="noStrike" kern="1200" cap="none" spc="0" baseline="0">
              <a:solidFill>
                <a:srgbClr val="DAE5EF"/>
              </a:solidFill>
              <a:uFillTx/>
              <a:latin typeface="Tenorit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6EC9-5313-F149-45C2-3602A5332035}"/>
              </a:ext>
            </a:extLst>
          </p:cNvPr>
          <p:cNvSpPr txBox="1">
            <a:spLocks noGrp="1"/>
          </p:cNvSpPr>
          <p:nvPr>
            <p:ph type="title"/>
          </p:nvPr>
        </p:nvSpPr>
        <p:spPr/>
        <p:txBody>
          <a:bodyPr/>
          <a:lstStyle/>
          <a:p>
            <a:pPr lvl="0"/>
            <a:r>
              <a:rPr lang="en-US"/>
              <a:t>Introduction</a:t>
            </a:r>
          </a:p>
        </p:txBody>
      </p:sp>
      <p:sp>
        <p:nvSpPr>
          <p:cNvPr id="3" name="Content Placeholder 2">
            <a:extLst>
              <a:ext uri="{FF2B5EF4-FFF2-40B4-BE49-F238E27FC236}">
                <a16:creationId xmlns:a16="http://schemas.microsoft.com/office/drawing/2014/main" id="{725A7A29-6C57-C3CB-6581-2260E25AB3A1}"/>
              </a:ext>
            </a:extLst>
          </p:cNvPr>
          <p:cNvSpPr txBox="1">
            <a:spLocks noGrp="1"/>
          </p:cNvSpPr>
          <p:nvPr>
            <p:ph type="body" idx="4294967295"/>
          </p:nvPr>
        </p:nvSpPr>
        <p:spPr>
          <a:xfrm>
            <a:off x="1167487" y="2653168"/>
            <a:ext cx="9779178" cy="3436479"/>
          </a:xfrm>
        </p:spPr>
        <p:txBody>
          <a:bodyPr>
            <a:normAutofit/>
          </a:bodyPr>
          <a:lstStyle/>
          <a:p>
            <a:pPr marL="0" lvl="0" indent="0">
              <a:lnSpc>
                <a:spcPct val="150000"/>
              </a:lnSpc>
              <a:buNone/>
            </a:pPr>
            <a:r>
              <a:rPr lang="en-US" sz="2400">
                <a:solidFill>
                  <a:srgbClr val="FFFFFF"/>
                </a:solidFill>
              </a:rPr>
              <a:t>At Contoso, we empower organizations to foster collaborative thinking to further drive workplace innovation. By closing the loop and leveraging agile frameworks, we help business grow organically and foster a consumer first mindset.</a:t>
            </a:r>
          </a:p>
        </p:txBody>
      </p:sp>
      <p:sp>
        <p:nvSpPr>
          <p:cNvPr id="4" name="Footer Placeholder 4">
            <a:extLst>
              <a:ext uri="{FF2B5EF4-FFF2-40B4-BE49-F238E27FC236}">
                <a16:creationId xmlns:a16="http://schemas.microsoft.com/office/drawing/2014/main" id="{945EFCD8-A7F5-9BBE-FB9A-7EB93695F520}"/>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DAE5EF"/>
                </a:solidFill>
                <a:uFillTx/>
                <a:latin typeface="Tenorite"/>
              </a:rPr>
              <a:t>PRESENTATION TITLE</a:t>
            </a:r>
          </a:p>
        </p:txBody>
      </p:sp>
      <p:sp>
        <p:nvSpPr>
          <p:cNvPr id="5" name="Slide Number Placeholder 5">
            <a:extLst>
              <a:ext uri="{FF2B5EF4-FFF2-40B4-BE49-F238E27FC236}">
                <a16:creationId xmlns:a16="http://schemas.microsoft.com/office/drawing/2014/main" id="{25684887-36D5-8364-B1B3-F7637C9F6B71}"/>
              </a:ext>
            </a:extLst>
          </p:cNvPr>
          <p:cNvSpPr txBox="1"/>
          <p:nvPr/>
        </p:nvSpPr>
        <p:spPr>
          <a:xfrm>
            <a:off x="10206322" y="6356351"/>
            <a:ext cx="160468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02DDA6E-C3A4-46D1-A238-849D5D6772A9}" type="slidenum">
              <a:t>3</a:t>
            </a:fld>
            <a:endParaRPr lang="en-US" sz="1200" b="0" i="0" u="none" strike="noStrike" kern="1200" cap="none" spc="0" baseline="0">
              <a:solidFill>
                <a:srgbClr val="637183"/>
              </a:solidFill>
              <a:uFillTx/>
              <a:latin typeface="Tenorit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9CF-DC3D-651A-B156-4A7BBF99541E}"/>
              </a:ext>
            </a:extLst>
          </p:cNvPr>
          <p:cNvSpPr txBox="1">
            <a:spLocks noGrp="1"/>
          </p:cNvSpPr>
          <p:nvPr>
            <p:ph type="ctrTitle"/>
          </p:nvPr>
        </p:nvSpPr>
        <p:spPr/>
        <p:txBody>
          <a:bodyPr/>
          <a:lstStyle/>
          <a:p>
            <a:pPr lvl="0"/>
            <a:r>
              <a:rPr lang="en-US"/>
              <a:t>Primary goals</a:t>
            </a:r>
          </a:p>
        </p:txBody>
      </p:sp>
      <p:sp>
        <p:nvSpPr>
          <p:cNvPr id="3" name="Text Placeholder 3">
            <a:extLst>
              <a:ext uri="{FF2B5EF4-FFF2-40B4-BE49-F238E27FC236}">
                <a16:creationId xmlns:a16="http://schemas.microsoft.com/office/drawing/2014/main" id="{6656C3C6-AD29-07B6-6981-CAC0C58E3D3F}"/>
              </a:ext>
            </a:extLst>
          </p:cNvPr>
          <p:cNvSpPr txBox="1">
            <a:spLocks noGrp="1"/>
          </p:cNvSpPr>
          <p:nvPr>
            <p:ph type="subTitle" idx="1"/>
          </p:nvPr>
        </p:nvSpPr>
        <p:spPr/>
        <p:txBody>
          <a:bodyPr anchor="t">
            <a:normAutofit/>
          </a:bodyPr>
          <a:lstStyle/>
          <a:p>
            <a:pPr lvl="0"/>
            <a:r>
              <a:rPr lang="en-US"/>
              <a:t>Annual revenue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F914B521-2B24-A748-CDFE-0E80EC78C5ED}"/>
              </a:ext>
            </a:extLst>
          </p:cNvPr>
          <p:cNvSpPr txBox="1">
            <a:spLocks noGrp="1"/>
          </p:cNvSpPr>
          <p:nvPr>
            <p:ph type="title"/>
          </p:nvPr>
        </p:nvSpPr>
        <p:spPr>
          <a:xfrm>
            <a:off x="449070" y="204267"/>
            <a:ext cx="9779178" cy="673373"/>
          </a:xfrm>
        </p:spPr>
        <p:txBody>
          <a:bodyPr/>
          <a:lstStyle/>
          <a:p>
            <a:pPr lvl="0"/>
            <a:r>
              <a:rPr lang="en-GB"/>
              <a:t>Product</a:t>
            </a:r>
          </a:p>
        </p:txBody>
      </p:sp>
      <p:sp>
        <p:nvSpPr>
          <p:cNvPr id="3" name="Rectangle 9">
            <a:extLst>
              <a:ext uri="{FF2B5EF4-FFF2-40B4-BE49-F238E27FC236}">
                <a16:creationId xmlns:a16="http://schemas.microsoft.com/office/drawing/2014/main" id="{A150A99F-88A4-C4DE-0513-E94E41C448D3}"/>
              </a:ext>
            </a:extLst>
          </p:cNvPr>
          <p:cNvSpPr/>
          <p:nvPr/>
        </p:nvSpPr>
        <p:spPr>
          <a:xfrm>
            <a:off x="583469" y="1053736"/>
            <a:ext cx="8264438" cy="4972589"/>
          </a:xfrm>
          <a:prstGeom prst="rect">
            <a:avLst/>
          </a:prstGeom>
          <a:gradFill>
            <a:gsLst>
              <a:gs pos="0">
                <a:srgbClr val="FCFDFE"/>
              </a:gs>
              <a:gs pos="100000">
                <a:srgbClr val="F0F4F9"/>
              </a:gs>
            </a:gsLst>
            <a:lin ang="5400000"/>
          </a:gradFill>
          <a:ln w="6345" cap="flat">
            <a:solidFill>
              <a:srgbClr val="DAE5E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Tenorite"/>
            </a:endParaRPr>
          </a:p>
        </p:txBody>
      </p:sp>
      <p:sp>
        <p:nvSpPr>
          <p:cNvPr id="4" name="Flowchart: Connector 10">
            <a:extLst>
              <a:ext uri="{FF2B5EF4-FFF2-40B4-BE49-F238E27FC236}">
                <a16:creationId xmlns:a16="http://schemas.microsoft.com/office/drawing/2014/main" id="{A60CEFE8-2ADB-AEEC-1980-7DF999BB16FA}"/>
              </a:ext>
            </a:extLst>
          </p:cNvPr>
          <p:cNvSpPr/>
          <p:nvPr/>
        </p:nvSpPr>
        <p:spPr>
          <a:xfrm>
            <a:off x="740225" y="1219196"/>
            <a:ext cx="348340" cy="33963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CC00"/>
          </a:solidFill>
          <a:ln w="6345" cap="flat">
            <a:solidFill>
              <a:srgbClr val="70AD47"/>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Tenorite"/>
            </a:endParaRPr>
          </a:p>
        </p:txBody>
      </p:sp>
      <p:sp>
        <p:nvSpPr>
          <p:cNvPr id="5" name="Arrow: Chevron 11">
            <a:extLst>
              <a:ext uri="{FF2B5EF4-FFF2-40B4-BE49-F238E27FC236}">
                <a16:creationId xmlns:a16="http://schemas.microsoft.com/office/drawing/2014/main" id="{01EB59A5-5493-359A-EF7A-D7D1ACA6F1CA}"/>
              </a:ext>
            </a:extLst>
          </p:cNvPr>
          <p:cNvSpPr/>
          <p:nvPr/>
        </p:nvSpPr>
        <p:spPr>
          <a:xfrm rot="10799991">
            <a:off x="870856" y="1288847"/>
            <a:ext cx="87087" cy="200299"/>
          </a:xfrm>
          <a:custGeom>
            <a:avLst/>
            <a:gdLst>
              <a:gd name="f0" fmla="val 10800000"/>
              <a:gd name="f1" fmla="val 5400000"/>
              <a:gd name="f2" fmla="val 180"/>
              <a:gd name="f3" fmla="val w"/>
              <a:gd name="f4" fmla="val h"/>
              <a:gd name="f5" fmla="val ss"/>
              <a:gd name="f6" fmla="val 0"/>
              <a:gd name="f7" fmla="val 50000"/>
              <a:gd name="f8" fmla="+- 0 0 -360"/>
              <a:gd name="f9" fmla="+- 0 0 -270"/>
              <a:gd name="f10" fmla="+- 0 0 -180"/>
              <a:gd name="f11" fmla="abs f3"/>
              <a:gd name="f12" fmla="abs f4"/>
              <a:gd name="f13" fmla="abs f5"/>
              <a:gd name="f14" fmla="*/ f8 f0 1"/>
              <a:gd name="f15" fmla="*/ f9 f0 1"/>
              <a:gd name="f16" fmla="*/ f10 f0 1"/>
              <a:gd name="f17" fmla="?: f11 f3 1"/>
              <a:gd name="f18" fmla="?: f12 f4 1"/>
              <a:gd name="f19" fmla="?: f13 f5 1"/>
              <a:gd name="f20" fmla="*/ f14 1 f2"/>
              <a:gd name="f21" fmla="*/ f15 1 f2"/>
              <a:gd name="f22" fmla="*/ f16 1 f2"/>
              <a:gd name="f23" fmla="*/ f17 1 21600"/>
              <a:gd name="f24" fmla="*/ f18 1 21600"/>
              <a:gd name="f25" fmla="*/ 21600 f17 1"/>
              <a:gd name="f26" fmla="*/ 21600 f18 1"/>
              <a:gd name="f27" fmla="+- f20 0 f1"/>
              <a:gd name="f28" fmla="+- f21 0 f1"/>
              <a:gd name="f29" fmla="+- f22 0 f1"/>
              <a:gd name="f30" fmla="min f24 f23"/>
              <a:gd name="f31" fmla="*/ f25 1 f19"/>
              <a:gd name="f32" fmla="*/ f26 1 f19"/>
              <a:gd name="f33" fmla="val f31"/>
              <a:gd name="f34" fmla="val f32"/>
              <a:gd name="f35" fmla="*/ f6 f30 1"/>
              <a:gd name="f36" fmla="+- f34 0 f6"/>
              <a:gd name="f37" fmla="+- f33 0 f6"/>
              <a:gd name="f38" fmla="*/ f34 f30 1"/>
              <a:gd name="f39" fmla="*/ f33 f30 1"/>
              <a:gd name="f40" fmla="*/ f36 1 2"/>
              <a:gd name="f41" fmla="min f37 f36"/>
              <a:gd name="f42" fmla="+- f6 f40 0"/>
              <a:gd name="f43" fmla="*/ f41 f7 1"/>
              <a:gd name="f44" fmla="*/ f43 1 100000"/>
              <a:gd name="f45" fmla="*/ f42 f30 1"/>
              <a:gd name="f46" fmla="+- f33 0 f44"/>
              <a:gd name="f47" fmla="*/ f44 f30 1"/>
              <a:gd name="f48" fmla="*/ f46 1 2"/>
              <a:gd name="f49" fmla="+- f46 0 f44"/>
              <a:gd name="f50" fmla="*/ f46 f30 1"/>
              <a:gd name="f51" fmla="?: f49 f44 f6"/>
              <a:gd name="f52" fmla="?: f49 f46 f33"/>
              <a:gd name="f53" fmla="*/ f48 f30 1"/>
              <a:gd name="f54" fmla="*/ f51 f30 1"/>
              <a:gd name="f55" fmla="*/ f52 f30 1"/>
            </a:gdLst>
            <a:ahLst/>
            <a:cxnLst>
              <a:cxn ang="3cd4">
                <a:pos x="hc" y="t"/>
              </a:cxn>
              <a:cxn ang="0">
                <a:pos x="r" y="vc"/>
              </a:cxn>
              <a:cxn ang="cd4">
                <a:pos x="hc" y="b"/>
              </a:cxn>
              <a:cxn ang="cd2">
                <a:pos x="l" y="vc"/>
              </a:cxn>
              <a:cxn ang="f27">
                <a:pos x="f53" y="f35"/>
              </a:cxn>
              <a:cxn ang="f28">
                <a:pos x="f47" y="f45"/>
              </a:cxn>
              <a:cxn ang="f29">
                <a:pos x="f53" y="f38"/>
              </a:cxn>
            </a:cxnLst>
            <a:rect l="f54" t="f35" r="f55" b="f38"/>
            <a:pathLst>
              <a:path>
                <a:moveTo>
                  <a:pt x="f35" y="f35"/>
                </a:moveTo>
                <a:lnTo>
                  <a:pt x="f50" y="f35"/>
                </a:lnTo>
                <a:lnTo>
                  <a:pt x="f39" y="f45"/>
                </a:lnTo>
                <a:lnTo>
                  <a:pt x="f50" y="f38"/>
                </a:lnTo>
                <a:lnTo>
                  <a:pt x="f35" y="f38"/>
                </a:lnTo>
                <a:lnTo>
                  <a:pt x="f47" y="f45"/>
                </a:lnTo>
                <a:close/>
              </a:path>
            </a:pathLst>
          </a:custGeom>
          <a:solidFill>
            <a:srgbClr val="DAE5EF"/>
          </a:solidFill>
          <a:ln w="12701" cap="flat">
            <a:solidFill>
              <a:srgbClr val="5B606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Tenorite"/>
            </a:endParaRPr>
          </a:p>
        </p:txBody>
      </p:sp>
      <p:sp>
        <p:nvSpPr>
          <p:cNvPr id="6" name="Rectangle 12">
            <a:extLst>
              <a:ext uri="{FF2B5EF4-FFF2-40B4-BE49-F238E27FC236}">
                <a16:creationId xmlns:a16="http://schemas.microsoft.com/office/drawing/2014/main" id="{E6C11978-BBB7-720E-3A15-77146DC6A194}"/>
              </a:ext>
            </a:extLst>
          </p:cNvPr>
          <p:cNvSpPr/>
          <p:nvPr/>
        </p:nvSpPr>
        <p:spPr>
          <a:xfrm>
            <a:off x="1201786" y="1750426"/>
            <a:ext cx="1924592" cy="2299066"/>
          </a:xfrm>
          <a:prstGeom prst="rect">
            <a:avLst/>
          </a:prstGeom>
          <a:gradFill>
            <a:gsLst>
              <a:gs pos="0">
                <a:srgbClr val="E2EBF3"/>
              </a:gs>
              <a:gs pos="100000">
                <a:srgbClr val="D9E5F0"/>
              </a:gs>
            </a:gsLst>
            <a:lin ang="5400000"/>
          </a:gradFill>
          <a:ln w="6345" cap="flat">
            <a:solidFill>
              <a:srgbClr val="DAE5E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a:endParaRPr>
          </a:p>
        </p:txBody>
      </p:sp>
      <p:sp>
        <p:nvSpPr>
          <p:cNvPr id="7" name="Rectangle 13">
            <a:extLst>
              <a:ext uri="{FF2B5EF4-FFF2-40B4-BE49-F238E27FC236}">
                <a16:creationId xmlns:a16="http://schemas.microsoft.com/office/drawing/2014/main" id="{904083E1-C828-98BB-24FB-F266044D3E42}"/>
              </a:ext>
            </a:extLst>
          </p:cNvPr>
          <p:cNvSpPr/>
          <p:nvPr/>
        </p:nvSpPr>
        <p:spPr>
          <a:xfrm>
            <a:off x="1145176" y="1680749"/>
            <a:ext cx="1924592" cy="2299066"/>
          </a:xfrm>
          <a:prstGeom prst="rect">
            <a:avLst/>
          </a:prstGeom>
          <a:solidFill>
            <a:srgbClr val="0068FF"/>
          </a:solidFill>
          <a:ln w="12701" cap="flat">
            <a:solidFill>
              <a:srgbClr val="00286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a:endParaRPr>
          </a:p>
        </p:txBody>
      </p:sp>
      <p:pic>
        <p:nvPicPr>
          <p:cNvPr id="8" name="Picture 15">
            <a:extLst>
              <a:ext uri="{FF2B5EF4-FFF2-40B4-BE49-F238E27FC236}">
                <a16:creationId xmlns:a16="http://schemas.microsoft.com/office/drawing/2014/main" id="{F3CEE7F5-531C-EFC5-FBBB-6D8FE4966B8A}"/>
              </a:ext>
            </a:extLst>
          </p:cNvPr>
          <p:cNvPicPr>
            <a:picLocks noChangeAspect="1"/>
          </p:cNvPicPr>
          <p:nvPr/>
        </p:nvPicPr>
        <p:blipFill>
          <a:blip r:embed="rId3"/>
          <a:stretch>
            <a:fillRect/>
          </a:stretch>
        </p:blipFill>
        <p:spPr>
          <a:xfrm>
            <a:off x="1145176" y="1680749"/>
            <a:ext cx="1924592" cy="2299066"/>
          </a:xfrm>
          <a:prstGeom prst="rect">
            <a:avLst/>
          </a:prstGeom>
          <a:noFill/>
          <a:ln cap="flat">
            <a:noFill/>
          </a:ln>
        </p:spPr>
      </p:pic>
      <p:sp>
        <p:nvSpPr>
          <p:cNvPr id="9" name="Heart 16">
            <a:extLst>
              <a:ext uri="{FF2B5EF4-FFF2-40B4-BE49-F238E27FC236}">
                <a16:creationId xmlns:a16="http://schemas.microsoft.com/office/drawing/2014/main" id="{623F0C95-3B4B-3D3A-6857-07E98EADDF47}"/>
              </a:ext>
            </a:extLst>
          </p:cNvPr>
          <p:cNvSpPr/>
          <p:nvPr/>
        </p:nvSpPr>
        <p:spPr>
          <a:xfrm>
            <a:off x="3361508" y="1706883"/>
            <a:ext cx="200299" cy="200299"/>
          </a:xfrm>
          <a:custGeom>
            <a:avLst/>
            <a:gdLst>
              <a:gd name="f0" fmla="val 10800000"/>
              <a:gd name="f1" fmla="val 5400000"/>
              <a:gd name="f2" fmla="val 180"/>
              <a:gd name="f3" fmla="val w"/>
              <a:gd name="f4" fmla="val h"/>
              <a:gd name="f5" fmla="val ss"/>
              <a:gd name="f6" fmla="val 0"/>
              <a:gd name="f7" fmla="+- 0 0 -360"/>
              <a:gd name="f8" fmla="abs f3"/>
              <a:gd name="f9" fmla="abs f4"/>
              <a:gd name="f10" fmla="abs f5"/>
              <a:gd name="f11" fmla="*/ f7 f0 1"/>
              <a:gd name="f12" fmla="?: f8 f3 1"/>
              <a:gd name="f13" fmla="?: f9 f4 1"/>
              <a:gd name="f14" fmla="?: f10 f5 1"/>
              <a:gd name="f15" fmla="*/ f11 1 f2"/>
              <a:gd name="f16" fmla="*/ f12 1 21600"/>
              <a:gd name="f17" fmla="*/ f13 1 21600"/>
              <a:gd name="f18" fmla="*/ 21600 f12 1"/>
              <a:gd name="f19" fmla="*/ 21600 f13 1"/>
              <a:gd name="f20" fmla="+- f15 0 f1"/>
              <a:gd name="f21" fmla="min f17 f16"/>
              <a:gd name="f22" fmla="*/ f18 1 f14"/>
              <a:gd name="f23" fmla="*/ f19 1 f14"/>
              <a:gd name="f24" fmla="val f22"/>
              <a:gd name="f25" fmla="val f23"/>
              <a:gd name="f26" fmla="+- f25 0 f6"/>
              <a:gd name="f27" fmla="+- f24 0 f6"/>
              <a:gd name="f28" fmla="*/ f25 f21 1"/>
              <a:gd name="f29" fmla="*/ f26 1 3"/>
              <a:gd name="f30" fmla="*/ f26 1 4"/>
              <a:gd name="f31" fmla="*/ f27 1 2"/>
              <a:gd name="f32" fmla="*/ f27 1 6"/>
              <a:gd name="f33" fmla="*/ f27 49 1"/>
              <a:gd name="f34" fmla="*/ f27 10 1"/>
              <a:gd name="f35" fmla="*/ f27 5 1"/>
              <a:gd name="f36" fmla="*/ f26 2 1"/>
              <a:gd name="f37" fmla="+- f6 f31 0"/>
              <a:gd name="f38" fmla="*/ f33 1 48"/>
              <a:gd name="f39" fmla="*/ f34 1 48"/>
              <a:gd name="f40" fmla="+- f6 0 f29"/>
              <a:gd name="f41" fmla="*/ f35 1 6"/>
              <a:gd name="f42" fmla="*/ f36 1 3"/>
              <a:gd name="f43" fmla="*/ f32 f21 1"/>
              <a:gd name="f44" fmla="*/ f30 f21 1"/>
              <a:gd name="f45" fmla="+- f37 0 f38"/>
              <a:gd name="f46" fmla="+- f37 0 f39"/>
              <a:gd name="f47" fmla="+- f37 f39 0"/>
              <a:gd name="f48" fmla="+- f37 f38 0"/>
              <a:gd name="f49" fmla="*/ f41 f21 1"/>
              <a:gd name="f50" fmla="*/ f42 f21 1"/>
              <a:gd name="f51" fmla="*/ f37 f21 1"/>
              <a:gd name="f52" fmla="*/ f40 f21 1"/>
              <a:gd name="f53" fmla="*/ f47 f21 1"/>
              <a:gd name="f54" fmla="*/ f48 f21 1"/>
              <a:gd name="f55" fmla="*/ f45 f21 1"/>
              <a:gd name="f56" fmla="*/ f46 f21 1"/>
            </a:gdLst>
            <a:ahLst/>
            <a:cxnLst>
              <a:cxn ang="3cd4">
                <a:pos x="hc" y="t"/>
              </a:cxn>
              <a:cxn ang="0">
                <a:pos x="r" y="vc"/>
              </a:cxn>
              <a:cxn ang="cd4">
                <a:pos x="hc" y="b"/>
              </a:cxn>
              <a:cxn ang="cd2">
                <a:pos x="l" y="vc"/>
              </a:cxn>
              <a:cxn ang="f20">
                <a:pos x="f51" y="f44"/>
              </a:cxn>
            </a:cxnLst>
            <a:rect l="f43" t="f44" r="f49" b="f50"/>
            <a:pathLst>
              <a:path>
                <a:moveTo>
                  <a:pt x="f51" y="f44"/>
                </a:moveTo>
                <a:cubicBezTo>
                  <a:pt x="f53" y="f52"/>
                  <a:pt x="f54" y="f44"/>
                  <a:pt x="f51" y="f28"/>
                </a:cubicBezTo>
                <a:cubicBezTo>
                  <a:pt x="f55" y="f44"/>
                  <a:pt x="f56" y="f52"/>
                  <a:pt x="f51" y="f44"/>
                </a:cubicBezTo>
                <a:close/>
              </a:path>
            </a:pathLst>
          </a:custGeom>
          <a:solidFill>
            <a:srgbClr val="70AD47"/>
          </a:solidFill>
          <a:ln w="19046"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a:endParaRPr>
          </a:p>
        </p:txBody>
      </p:sp>
      <p:sp>
        <p:nvSpPr>
          <p:cNvPr id="10" name="Heart 17">
            <a:extLst>
              <a:ext uri="{FF2B5EF4-FFF2-40B4-BE49-F238E27FC236}">
                <a16:creationId xmlns:a16="http://schemas.microsoft.com/office/drawing/2014/main" id="{EB03E46F-FB65-2342-FCF1-92F8AC7F3C34}"/>
              </a:ext>
            </a:extLst>
          </p:cNvPr>
          <p:cNvSpPr/>
          <p:nvPr/>
        </p:nvSpPr>
        <p:spPr>
          <a:xfrm>
            <a:off x="3596636" y="1706883"/>
            <a:ext cx="200299" cy="200299"/>
          </a:xfrm>
          <a:custGeom>
            <a:avLst/>
            <a:gdLst>
              <a:gd name="f0" fmla="val 10800000"/>
              <a:gd name="f1" fmla="val 5400000"/>
              <a:gd name="f2" fmla="val 180"/>
              <a:gd name="f3" fmla="val w"/>
              <a:gd name="f4" fmla="val h"/>
              <a:gd name="f5" fmla="val ss"/>
              <a:gd name="f6" fmla="val 0"/>
              <a:gd name="f7" fmla="+- 0 0 -360"/>
              <a:gd name="f8" fmla="abs f3"/>
              <a:gd name="f9" fmla="abs f4"/>
              <a:gd name="f10" fmla="abs f5"/>
              <a:gd name="f11" fmla="*/ f7 f0 1"/>
              <a:gd name="f12" fmla="?: f8 f3 1"/>
              <a:gd name="f13" fmla="?: f9 f4 1"/>
              <a:gd name="f14" fmla="?: f10 f5 1"/>
              <a:gd name="f15" fmla="*/ f11 1 f2"/>
              <a:gd name="f16" fmla="*/ f12 1 21600"/>
              <a:gd name="f17" fmla="*/ f13 1 21600"/>
              <a:gd name="f18" fmla="*/ 21600 f12 1"/>
              <a:gd name="f19" fmla="*/ 21600 f13 1"/>
              <a:gd name="f20" fmla="+- f15 0 f1"/>
              <a:gd name="f21" fmla="min f17 f16"/>
              <a:gd name="f22" fmla="*/ f18 1 f14"/>
              <a:gd name="f23" fmla="*/ f19 1 f14"/>
              <a:gd name="f24" fmla="val f22"/>
              <a:gd name="f25" fmla="val f23"/>
              <a:gd name="f26" fmla="+- f25 0 f6"/>
              <a:gd name="f27" fmla="+- f24 0 f6"/>
              <a:gd name="f28" fmla="*/ f25 f21 1"/>
              <a:gd name="f29" fmla="*/ f26 1 3"/>
              <a:gd name="f30" fmla="*/ f26 1 4"/>
              <a:gd name="f31" fmla="*/ f27 1 2"/>
              <a:gd name="f32" fmla="*/ f27 1 6"/>
              <a:gd name="f33" fmla="*/ f27 49 1"/>
              <a:gd name="f34" fmla="*/ f27 10 1"/>
              <a:gd name="f35" fmla="*/ f27 5 1"/>
              <a:gd name="f36" fmla="*/ f26 2 1"/>
              <a:gd name="f37" fmla="+- f6 f31 0"/>
              <a:gd name="f38" fmla="*/ f33 1 48"/>
              <a:gd name="f39" fmla="*/ f34 1 48"/>
              <a:gd name="f40" fmla="+- f6 0 f29"/>
              <a:gd name="f41" fmla="*/ f35 1 6"/>
              <a:gd name="f42" fmla="*/ f36 1 3"/>
              <a:gd name="f43" fmla="*/ f32 f21 1"/>
              <a:gd name="f44" fmla="*/ f30 f21 1"/>
              <a:gd name="f45" fmla="+- f37 0 f38"/>
              <a:gd name="f46" fmla="+- f37 0 f39"/>
              <a:gd name="f47" fmla="+- f37 f39 0"/>
              <a:gd name="f48" fmla="+- f37 f38 0"/>
              <a:gd name="f49" fmla="*/ f41 f21 1"/>
              <a:gd name="f50" fmla="*/ f42 f21 1"/>
              <a:gd name="f51" fmla="*/ f37 f21 1"/>
              <a:gd name="f52" fmla="*/ f40 f21 1"/>
              <a:gd name="f53" fmla="*/ f47 f21 1"/>
              <a:gd name="f54" fmla="*/ f48 f21 1"/>
              <a:gd name="f55" fmla="*/ f45 f21 1"/>
              <a:gd name="f56" fmla="*/ f46 f21 1"/>
            </a:gdLst>
            <a:ahLst/>
            <a:cxnLst>
              <a:cxn ang="3cd4">
                <a:pos x="hc" y="t"/>
              </a:cxn>
              <a:cxn ang="0">
                <a:pos x="r" y="vc"/>
              </a:cxn>
              <a:cxn ang="cd4">
                <a:pos x="hc" y="b"/>
              </a:cxn>
              <a:cxn ang="cd2">
                <a:pos x="l" y="vc"/>
              </a:cxn>
              <a:cxn ang="f20">
                <a:pos x="f51" y="f44"/>
              </a:cxn>
            </a:cxnLst>
            <a:rect l="f43" t="f44" r="f49" b="f50"/>
            <a:pathLst>
              <a:path>
                <a:moveTo>
                  <a:pt x="f51" y="f44"/>
                </a:moveTo>
                <a:cubicBezTo>
                  <a:pt x="f53" y="f52"/>
                  <a:pt x="f54" y="f44"/>
                  <a:pt x="f51" y="f28"/>
                </a:cubicBezTo>
                <a:cubicBezTo>
                  <a:pt x="f55" y="f44"/>
                  <a:pt x="f56" y="f52"/>
                  <a:pt x="f51" y="f44"/>
                </a:cubicBezTo>
                <a:close/>
              </a:path>
            </a:pathLst>
          </a:custGeom>
          <a:solidFill>
            <a:srgbClr val="70AD47"/>
          </a:solidFill>
          <a:ln w="19046"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a:endParaRPr>
          </a:p>
        </p:txBody>
      </p:sp>
      <p:sp>
        <p:nvSpPr>
          <p:cNvPr id="11" name="Heart 18">
            <a:extLst>
              <a:ext uri="{FF2B5EF4-FFF2-40B4-BE49-F238E27FC236}">
                <a16:creationId xmlns:a16="http://schemas.microsoft.com/office/drawing/2014/main" id="{374FA129-FE88-B692-A7F6-AA35CEDF3F6F}"/>
              </a:ext>
            </a:extLst>
          </p:cNvPr>
          <p:cNvSpPr/>
          <p:nvPr/>
        </p:nvSpPr>
        <p:spPr>
          <a:xfrm>
            <a:off x="3853546" y="1711235"/>
            <a:ext cx="200299" cy="200299"/>
          </a:xfrm>
          <a:custGeom>
            <a:avLst/>
            <a:gdLst>
              <a:gd name="f0" fmla="val 10800000"/>
              <a:gd name="f1" fmla="val 5400000"/>
              <a:gd name="f2" fmla="val 180"/>
              <a:gd name="f3" fmla="val w"/>
              <a:gd name="f4" fmla="val h"/>
              <a:gd name="f5" fmla="val ss"/>
              <a:gd name="f6" fmla="val 0"/>
              <a:gd name="f7" fmla="+- 0 0 -360"/>
              <a:gd name="f8" fmla="abs f3"/>
              <a:gd name="f9" fmla="abs f4"/>
              <a:gd name="f10" fmla="abs f5"/>
              <a:gd name="f11" fmla="*/ f7 f0 1"/>
              <a:gd name="f12" fmla="?: f8 f3 1"/>
              <a:gd name="f13" fmla="?: f9 f4 1"/>
              <a:gd name="f14" fmla="?: f10 f5 1"/>
              <a:gd name="f15" fmla="*/ f11 1 f2"/>
              <a:gd name="f16" fmla="*/ f12 1 21600"/>
              <a:gd name="f17" fmla="*/ f13 1 21600"/>
              <a:gd name="f18" fmla="*/ 21600 f12 1"/>
              <a:gd name="f19" fmla="*/ 21600 f13 1"/>
              <a:gd name="f20" fmla="+- f15 0 f1"/>
              <a:gd name="f21" fmla="min f17 f16"/>
              <a:gd name="f22" fmla="*/ f18 1 f14"/>
              <a:gd name="f23" fmla="*/ f19 1 f14"/>
              <a:gd name="f24" fmla="val f22"/>
              <a:gd name="f25" fmla="val f23"/>
              <a:gd name="f26" fmla="+- f25 0 f6"/>
              <a:gd name="f27" fmla="+- f24 0 f6"/>
              <a:gd name="f28" fmla="*/ f25 f21 1"/>
              <a:gd name="f29" fmla="*/ f26 1 3"/>
              <a:gd name="f30" fmla="*/ f26 1 4"/>
              <a:gd name="f31" fmla="*/ f27 1 2"/>
              <a:gd name="f32" fmla="*/ f27 1 6"/>
              <a:gd name="f33" fmla="*/ f27 49 1"/>
              <a:gd name="f34" fmla="*/ f27 10 1"/>
              <a:gd name="f35" fmla="*/ f27 5 1"/>
              <a:gd name="f36" fmla="*/ f26 2 1"/>
              <a:gd name="f37" fmla="+- f6 f31 0"/>
              <a:gd name="f38" fmla="*/ f33 1 48"/>
              <a:gd name="f39" fmla="*/ f34 1 48"/>
              <a:gd name="f40" fmla="+- f6 0 f29"/>
              <a:gd name="f41" fmla="*/ f35 1 6"/>
              <a:gd name="f42" fmla="*/ f36 1 3"/>
              <a:gd name="f43" fmla="*/ f32 f21 1"/>
              <a:gd name="f44" fmla="*/ f30 f21 1"/>
              <a:gd name="f45" fmla="+- f37 0 f38"/>
              <a:gd name="f46" fmla="+- f37 0 f39"/>
              <a:gd name="f47" fmla="+- f37 f39 0"/>
              <a:gd name="f48" fmla="+- f37 f38 0"/>
              <a:gd name="f49" fmla="*/ f41 f21 1"/>
              <a:gd name="f50" fmla="*/ f42 f21 1"/>
              <a:gd name="f51" fmla="*/ f37 f21 1"/>
              <a:gd name="f52" fmla="*/ f40 f21 1"/>
              <a:gd name="f53" fmla="*/ f47 f21 1"/>
              <a:gd name="f54" fmla="*/ f48 f21 1"/>
              <a:gd name="f55" fmla="*/ f45 f21 1"/>
              <a:gd name="f56" fmla="*/ f46 f21 1"/>
            </a:gdLst>
            <a:ahLst/>
            <a:cxnLst>
              <a:cxn ang="3cd4">
                <a:pos x="hc" y="t"/>
              </a:cxn>
              <a:cxn ang="0">
                <a:pos x="r" y="vc"/>
              </a:cxn>
              <a:cxn ang="cd4">
                <a:pos x="hc" y="b"/>
              </a:cxn>
              <a:cxn ang="cd2">
                <a:pos x="l" y="vc"/>
              </a:cxn>
              <a:cxn ang="f20">
                <a:pos x="f51" y="f44"/>
              </a:cxn>
            </a:cxnLst>
            <a:rect l="f43" t="f44" r="f49" b="f50"/>
            <a:pathLst>
              <a:path>
                <a:moveTo>
                  <a:pt x="f51" y="f44"/>
                </a:moveTo>
                <a:cubicBezTo>
                  <a:pt x="f53" y="f52"/>
                  <a:pt x="f54" y="f44"/>
                  <a:pt x="f51" y="f28"/>
                </a:cubicBezTo>
                <a:cubicBezTo>
                  <a:pt x="f55" y="f44"/>
                  <a:pt x="f56" y="f52"/>
                  <a:pt x="f51" y="f44"/>
                </a:cubicBezTo>
                <a:close/>
              </a:path>
            </a:pathLst>
          </a:custGeom>
          <a:solidFill>
            <a:srgbClr val="70AD47"/>
          </a:solidFill>
          <a:ln w="19046"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a:endParaRPr>
          </a:p>
        </p:txBody>
      </p:sp>
      <p:sp>
        <p:nvSpPr>
          <p:cNvPr id="12" name="Heart 19">
            <a:extLst>
              <a:ext uri="{FF2B5EF4-FFF2-40B4-BE49-F238E27FC236}">
                <a16:creationId xmlns:a16="http://schemas.microsoft.com/office/drawing/2014/main" id="{B1A1245A-4D94-33DA-9409-9DF8A3FDE9EA}"/>
              </a:ext>
            </a:extLst>
          </p:cNvPr>
          <p:cNvSpPr/>
          <p:nvPr/>
        </p:nvSpPr>
        <p:spPr>
          <a:xfrm>
            <a:off x="4088675" y="1706883"/>
            <a:ext cx="200299" cy="200299"/>
          </a:xfrm>
          <a:custGeom>
            <a:avLst/>
            <a:gdLst>
              <a:gd name="f0" fmla="val 10800000"/>
              <a:gd name="f1" fmla="val 5400000"/>
              <a:gd name="f2" fmla="val 180"/>
              <a:gd name="f3" fmla="val w"/>
              <a:gd name="f4" fmla="val h"/>
              <a:gd name="f5" fmla="val ss"/>
              <a:gd name="f6" fmla="val 0"/>
              <a:gd name="f7" fmla="+- 0 0 -360"/>
              <a:gd name="f8" fmla="abs f3"/>
              <a:gd name="f9" fmla="abs f4"/>
              <a:gd name="f10" fmla="abs f5"/>
              <a:gd name="f11" fmla="*/ f7 f0 1"/>
              <a:gd name="f12" fmla="?: f8 f3 1"/>
              <a:gd name="f13" fmla="?: f9 f4 1"/>
              <a:gd name="f14" fmla="?: f10 f5 1"/>
              <a:gd name="f15" fmla="*/ f11 1 f2"/>
              <a:gd name="f16" fmla="*/ f12 1 21600"/>
              <a:gd name="f17" fmla="*/ f13 1 21600"/>
              <a:gd name="f18" fmla="*/ 21600 f12 1"/>
              <a:gd name="f19" fmla="*/ 21600 f13 1"/>
              <a:gd name="f20" fmla="+- f15 0 f1"/>
              <a:gd name="f21" fmla="min f17 f16"/>
              <a:gd name="f22" fmla="*/ f18 1 f14"/>
              <a:gd name="f23" fmla="*/ f19 1 f14"/>
              <a:gd name="f24" fmla="val f22"/>
              <a:gd name="f25" fmla="val f23"/>
              <a:gd name="f26" fmla="+- f25 0 f6"/>
              <a:gd name="f27" fmla="+- f24 0 f6"/>
              <a:gd name="f28" fmla="*/ f25 f21 1"/>
              <a:gd name="f29" fmla="*/ f26 1 3"/>
              <a:gd name="f30" fmla="*/ f26 1 4"/>
              <a:gd name="f31" fmla="*/ f27 1 2"/>
              <a:gd name="f32" fmla="*/ f27 1 6"/>
              <a:gd name="f33" fmla="*/ f27 49 1"/>
              <a:gd name="f34" fmla="*/ f27 10 1"/>
              <a:gd name="f35" fmla="*/ f27 5 1"/>
              <a:gd name="f36" fmla="*/ f26 2 1"/>
              <a:gd name="f37" fmla="+- f6 f31 0"/>
              <a:gd name="f38" fmla="*/ f33 1 48"/>
              <a:gd name="f39" fmla="*/ f34 1 48"/>
              <a:gd name="f40" fmla="+- f6 0 f29"/>
              <a:gd name="f41" fmla="*/ f35 1 6"/>
              <a:gd name="f42" fmla="*/ f36 1 3"/>
              <a:gd name="f43" fmla="*/ f32 f21 1"/>
              <a:gd name="f44" fmla="*/ f30 f21 1"/>
              <a:gd name="f45" fmla="+- f37 0 f38"/>
              <a:gd name="f46" fmla="+- f37 0 f39"/>
              <a:gd name="f47" fmla="+- f37 f39 0"/>
              <a:gd name="f48" fmla="+- f37 f38 0"/>
              <a:gd name="f49" fmla="*/ f41 f21 1"/>
              <a:gd name="f50" fmla="*/ f42 f21 1"/>
              <a:gd name="f51" fmla="*/ f37 f21 1"/>
              <a:gd name="f52" fmla="*/ f40 f21 1"/>
              <a:gd name="f53" fmla="*/ f47 f21 1"/>
              <a:gd name="f54" fmla="*/ f48 f21 1"/>
              <a:gd name="f55" fmla="*/ f45 f21 1"/>
              <a:gd name="f56" fmla="*/ f46 f21 1"/>
            </a:gdLst>
            <a:ahLst/>
            <a:cxnLst>
              <a:cxn ang="3cd4">
                <a:pos x="hc" y="t"/>
              </a:cxn>
              <a:cxn ang="0">
                <a:pos x="r" y="vc"/>
              </a:cxn>
              <a:cxn ang="cd4">
                <a:pos x="hc" y="b"/>
              </a:cxn>
              <a:cxn ang="cd2">
                <a:pos x="l" y="vc"/>
              </a:cxn>
              <a:cxn ang="f20">
                <a:pos x="f51" y="f44"/>
              </a:cxn>
            </a:cxnLst>
            <a:rect l="f43" t="f44" r="f49" b="f50"/>
            <a:pathLst>
              <a:path>
                <a:moveTo>
                  <a:pt x="f51" y="f44"/>
                </a:moveTo>
                <a:cubicBezTo>
                  <a:pt x="f53" y="f52"/>
                  <a:pt x="f54" y="f44"/>
                  <a:pt x="f51" y="f28"/>
                </a:cubicBezTo>
                <a:cubicBezTo>
                  <a:pt x="f55" y="f44"/>
                  <a:pt x="f56" y="f52"/>
                  <a:pt x="f51" y="f44"/>
                </a:cubicBezTo>
                <a:close/>
              </a:path>
            </a:pathLst>
          </a:custGeom>
          <a:solidFill>
            <a:srgbClr val="DAE5EF"/>
          </a:solidFill>
          <a:ln w="19046"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a:endParaRPr>
          </a:p>
        </p:txBody>
      </p:sp>
      <p:sp>
        <p:nvSpPr>
          <p:cNvPr id="13" name="Heart 20">
            <a:extLst>
              <a:ext uri="{FF2B5EF4-FFF2-40B4-BE49-F238E27FC236}">
                <a16:creationId xmlns:a16="http://schemas.microsoft.com/office/drawing/2014/main" id="{D84E2ACC-FC07-2783-AF19-28628DCCA69C}"/>
              </a:ext>
            </a:extLst>
          </p:cNvPr>
          <p:cNvSpPr/>
          <p:nvPr/>
        </p:nvSpPr>
        <p:spPr>
          <a:xfrm>
            <a:off x="4323804" y="1706883"/>
            <a:ext cx="200299" cy="200299"/>
          </a:xfrm>
          <a:custGeom>
            <a:avLst/>
            <a:gdLst>
              <a:gd name="f0" fmla="val 10800000"/>
              <a:gd name="f1" fmla="val 5400000"/>
              <a:gd name="f2" fmla="val 180"/>
              <a:gd name="f3" fmla="val w"/>
              <a:gd name="f4" fmla="val h"/>
              <a:gd name="f5" fmla="val ss"/>
              <a:gd name="f6" fmla="val 0"/>
              <a:gd name="f7" fmla="+- 0 0 -360"/>
              <a:gd name="f8" fmla="abs f3"/>
              <a:gd name="f9" fmla="abs f4"/>
              <a:gd name="f10" fmla="abs f5"/>
              <a:gd name="f11" fmla="*/ f7 f0 1"/>
              <a:gd name="f12" fmla="?: f8 f3 1"/>
              <a:gd name="f13" fmla="?: f9 f4 1"/>
              <a:gd name="f14" fmla="?: f10 f5 1"/>
              <a:gd name="f15" fmla="*/ f11 1 f2"/>
              <a:gd name="f16" fmla="*/ f12 1 21600"/>
              <a:gd name="f17" fmla="*/ f13 1 21600"/>
              <a:gd name="f18" fmla="*/ 21600 f12 1"/>
              <a:gd name="f19" fmla="*/ 21600 f13 1"/>
              <a:gd name="f20" fmla="+- f15 0 f1"/>
              <a:gd name="f21" fmla="min f17 f16"/>
              <a:gd name="f22" fmla="*/ f18 1 f14"/>
              <a:gd name="f23" fmla="*/ f19 1 f14"/>
              <a:gd name="f24" fmla="val f22"/>
              <a:gd name="f25" fmla="val f23"/>
              <a:gd name="f26" fmla="+- f25 0 f6"/>
              <a:gd name="f27" fmla="+- f24 0 f6"/>
              <a:gd name="f28" fmla="*/ f25 f21 1"/>
              <a:gd name="f29" fmla="*/ f26 1 3"/>
              <a:gd name="f30" fmla="*/ f26 1 4"/>
              <a:gd name="f31" fmla="*/ f27 1 2"/>
              <a:gd name="f32" fmla="*/ f27 1 6"/>
              <a:gd name="f33" fmla="*/ f27 49 1"/>
              <a:gd name="f34" fmla="*/ f27 10 1"/>
              <a:gd name="f35" fmla="*/ f27 5 1"/>
              <a:gd name="f36" fmla="*/ f26 2 1"/>
              <a:gd name="f37" fmla="+- f6 f31 0"/>
              <a:gd name="f38" fmla="*/ f33 1 48"/>
              <a:gd name="f39" fmla="*/ f34 1 48"/>
              <a:gd name="f40" fmla="+- f6 0 f29"/>
              <a:gd name="f41" fmla="*/ f35 1 6"/>
              <a:gd name="f42" fmla="*/ f36 1 3"/>
              <a:gd name="f43" fmla="*/ f32 f21 1"/>
              <a:gd name="f44" fmla="*/ f30 f21 1"/>
              <a:gd name="f45" fmla="+- f37 0 f38"/>
              <a:gd name="f46" fmla="+- f37 0 f39"/>
              <a:gd name="f47" fmla="+- f37 f39 0"/>
              <a:gd name="f48" fmla="+- f37 f38 0"/>
              <a:gd name="f49" fmla="*/ f41 f21 1"/>
              <a:gd name="f50" fmla="*/ f42 f21 1"/>
              <a:gd name="f51" fmla="*/ f37 f21 1"/>
              <a:gd name="f52" fmla="*/ f40 f21 1"/>
              <a:gd name="f53" fmla="*/ f47 f21 1"/>
              <a:gd name="f54" fmla="*/ f48 f21 1"/>
              <a:gd name="f55" fmla="*/ f45 f21 1"/>
              <a:gd name="f56" fmla="*/ f46 f21 1"/>
            </a:gdLst>
            <a:ahLst/>
            <a:cxnLst>
              <a:cxn ang="3cd4">
                <a:pos x="hc" y="t"/>
              </a:cxn>
              <a:cxn ang="0">
                <a:pos x="r" y="vc"/>
              </a:cxn>
              <a:cxn ang="cd4">
                <a:pos x="hc" y="b"/>
              </a:cxn>
              <a:cxn ang="cd2">
                <a:pos x="l" y="vc"/>
              </a:cxn>
              <a:cxn ang="f20">
                <a:pos x="f51" y="f44"/>
              </a:cxn>
            </a:cxnLst>
            <a:rect l="f43" t="f44" r="f49" b="f50"/>
            <a:pathLst>
              <a:path>
                <a:moveTo>
                  <a:pt x="f51" y="f44"/>
                </a:moveTo>
                <a:cubicBezTo>
                  <a:pt x="f53" y="f52"/>
                  <a:pt x="f54" y="f44"/>
                  <a:pt x="f51" y="f28"/>
                </a:cubicBezTo>
                <a:cubicBezTo>
                  <a:pt x="f55" y="f44"/>
                  <a:pt x="f56" y="f52"/>
                  <a:pt x="f51" y="f44"/>
                </a:cubicBezTo>
                <a:close/>
              </a:path>
            </a:pathLst>
          </a:custGeom>
          <a:solidFill>
            <a:srgbClr val="DAE5EF"/>
          </a:solidFill>
          <a:ln w="19046"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a:endParaRPr>
          </a:p>
        </p:txBody>
      </p:sp>
      <p:sp>
        <p:nvSpPr>
          <p:cNvPr id="14" name="Rectangle 21">
            <a:extLst>
              <a:ext uri="{FF2B5EF4-FFF2-40B4-BE49-F238E27FC236}">
                <a16:creationId xmlns:a16="http://schemas.microsoft.com/office/drawing/2014/main" id="{359CD599-0537-FB34-7FC0-627107282A59}"/>
              </a:ext>
            </a:extLst>
          </p:cNvPr>
          <p:cNvSpPr/>
          <p:nvPr/>
        </p:nvSpPr>
        <p:spPr>
          <a:xfrm>
            <a:off x="3182550" y="1979419"/>
            <a:ext cx="3610133" cy="1077218"/>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565959"/>
                </a:solidFill>
                <a:uFillTx/>
                <a:latin typeface="Amazon Ember"/>
              </a:rPr>
              <a:t>JMIERR Men's 2 Piece Outfits Hoodie Sweatshirt Tracksuit &amp; Joggers Sweatpants Sweatsuit Set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1" i="0" u="none" strike="noStrike" kern="1200" cap="none" spc="0" baseline="0">
              <a:solidFill>
                <a:srgbClr val="000000"/>
              </a:solidFill>
              <a:effectLst>
                <a:outerShdw dist="19048" dir="2700000">
                  <a:srgbClr val="000000"/>
                </a:outerShdw>
              </a:effectLst>
              <a:uFillTx/>
              <a:latin typeface="Tenorite"/>
            </a:endParaRPr>
          </a:p>
        </p:txBody>
      </p:sp>
      <p:sp>
        <p:nvSpPr>
          <p:cNvPr id="15" name="Rectangle 22">
            <a:extLst>
              <a:ext uri="{FF2B5EF4-FFF2-40B4-BE49-F238E27FC236}">
                <a16:creationId xmlns:a16="http://schemas.microsoft.com/office/drawing/2014/main" id="{F23D2F59-9B25-CD02-F0DE-9E62D7467F38}"/>
              </a:ext>
            </a:extLst>
          </p:cNvPr>
          <p:cNvSpPr/>
          <p:nvPr/>
        </p:nvSpPr>
        <p:spPr>
          <a:xfrm>
            <a:off x="3182550" y="3075730"/>
            <a:ext cx="2948290" cy="338556"/>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004EBF"/>
                </a:solidFill>
                <a:uFillTx/>
                <a:latin typeface="Amazon Ember"/>
              </a:rPr>
              <a:t>Color </a:t>
            </a:r>
            <a:endParaRPr lang="en-US" sz="1600" b="1" i="0" u="none" strike="noStrike" kern="1200" cap="none" spc="0" baseline="0">
              <a:solidFill>
                <a:srgbClr val="004EBF"/>
              </a:solidFill>
              <a:effectLst>
                <a:outerShdw dist="19048" dir="2700000">
                  <a:srgbClr val="000000"/>
                </a:outerShdw>
              </a:effectLst>
              <a:uFillTx/>
              <a:latin typeface="Tenorite"/>
            </a:endParaRPr>
          </a:p>
        </p:txBody>
      </p:sp>
      <p:sp>
        <p:nvSpPr>
          <p:cNvPr id="16" name="Rectangle: Rounded Corners 23">
            <a:extLst>
              <a:ext uri="{FF2B5EF4-FFF2-40B4-BE49-F238E27FC236}">
                <a16:creationId xmlns:a16="http://schemas.microsoft.com/office/drawing/2014/main" id="{B6AA78E8-81F0-03CF-74B1-A64A9176487A}"/>
              </a:ext>
            </a:extLst>
          </p:cNvPr>
          <p:cNvSpPr/>
          <p:nvPr/>
        </p:nvSpPr>
        <p:spPr>
          <a:xfrm>
            <a:off x="3853546" y="3169923"/>
            <a:ext cx="200299" cy="13293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E2EBF3"/>
              </a:gs>
              <a:gs pos="100000">
                <a:srgbClr val="D9E5F0"/>
              </a:gs>
            </a:gsLst>
            <a:lin ang="5400000"/>
          </a:gradFill>
          <a:ln w="6345" cap="flat">
            <a:solidFill>
              <a:srgbClr val="DAE5E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a:endParaRPr>
          </a:p>
        </p:txBody>
      </p:sp>
      <p:sp>
        <p:nvSpPr>
          <p:cNvPr id="17" name="Rectangle: Rounded Corners 24">
            <a:extLst>
              <a:ext uri="{FF2B5EF4-FFF2-40B4-BE49-F238E27FC236}">
                <a16:creationId xmlns:a16="http://schemas.microsoft.com/office/drawing/2014/main" id="{28CE47A2-1552-F865-5DEA-F91E10097F4D}"/>
              </a:ext>
            </a:extLst>
          </p:cNvPr>
          <p:cNvSpPr/>
          <p:nvPr/>
        </p:nvSpPr>
        <p:spPr>
          <a:xfrm>
            <a:off x="4171410" y="3157642"/>
            <a:ext cx="200299" cy="13293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71A6DB"/>
              </a:gs>
              <a:gs pos="100000">
                <a:srgbClr val="559BDB"/>
              </a:gs>
            </a:gsLst>
            <a:lin ang="5400000"/>
          </a:gradFill>
          <a:ln w="6345"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a:endParaRPr>
          </a:p>
        </p:txBody>
      </p:sp>
      <p:sp>
        <p:nvSpPr>
          <p:cNvPr id="18" name="Rectangle: Rounded Corners 25">
            <a:extLst>
              <a:ext uri="{FF2B5EF4-FFF2-40B4-BE49-F238E27FC236}">
                <a16:creationId xmlns:a16="http://schemas.microsoft.com/office/drawing/2014/main" id="{5DF08681-4A81-6081-8B46-217F9690F449}"/>
              </a:ext>
            </a:extLst>
          </p:cNvPr>
          <p:cNvSpPr/>
          <p:nvPr/>
        </p:nvSpPr>
        <p:spPr>
          <a:xfrm>
            <a:off x="4476207" y="3156124"/>
            <a:ext cx="200299" cy="13293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gradFill>
            <a:gsLst>
              <a:gs pos="0">
                <a:srgbClr val="5F6773"/>
              </a:gs>
              <a:gs pos="100000">
                <a:srgbClr val="424E5F"/>
              </a:gs>
            </a:gsLst>
            <a:lin ang="5400000"/>
          </a:gradFill>
          <a:ln w="6345" cap="flat">
            <a:solidFill>
              <a:srgbClr val="434E5E"/>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a:endParaRPr>
          </a:p>
        </p:txBody>
      </p:sp>
      <p:sp>
        <p:nvSpPr>
          <p:cNvPr id="19" name="Rectangle: Rounded Corners 26">
            <a:extLst>
              <a:ext uri="{FF2B5EF4-FFF2-40B4-BE49-F238E27FC236}">
                <a16:creationId xmlns:a16="http://schemas.microsoft.com/office/drawing/2014/main" id="{70CA2FF7-9BFE-706B-EF27-A101760B0AE0}"/>
              </a:ext>
            </a:extLst>
          </p:cNvPr>
          <p:cNvSpPr/>
          <p:nvPr/>
        </p:nvSpPr>
        <p:spPr>
          <a:xfrm>
            <a:off x="4781004" y="3165259"/>
            <a:ext cx="200299" cy="13293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0000"/>
          </a:solidFill>
          <a:ln w="9528"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a:endParaRPr>
          </a:p>
        </p:txBody>
      </p:sp>
      <p:sp>
        <p:nvSpPr>
          <p:cNvPr id="20" name="Rectangle: Rounded Corners 27">
            <a:extLst>
              <a:ext uri="{FF2B5EF4-FFF2-40B4-BE49-F238E27FC236}">
                <a16:creationId xmlns:a16="http://schemas.microsoft.com/office/drawing/2014/main" id="{0EB1D0D2-3C8D-6E1D-5734-E333958A9C8B}"/>
              </a:ext>
            </a:extLst>
          </p:cNvPr>
          <p:cNvSpPr/>
          <p:nvPr/>
        </p:nvSpPr>
        <p:spPr>
          <a:xfrm>
            <a:off x="5050971" y="3165259"/>
            <a:ext cx="200299" cy="13293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00"/>
          </a:solidFill>
          <a:ln w="6345" cap="flat">
            <a:solidFill>
              <a:srgbClr val="DAE5E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Tenorite"/>
            </a:endParaRPr>
          </a:p>
        </p:txBody>
      </p:sp>
      <p:sp>
        <p:nvSpPr>
          <p:cNvPr id="21" name="Rectangle 28">
            <a:extLst>
              <a:ext uri="{FF2B5EF4-FFF2-40B4-BE49-F238E27FC236}">
                <a16:creationId xmlns:a16="http://schemas.microsoft.com/office/drawing/2014/main" id="{00C859D6-459D-AD2A-5CEB-627EC68C051B}"/>
              </a:ext>
            </a:extLst>
          </p:cNvPr>
          <p:cNvSpPr/>
          <p:nvPr/>
        </p:nvSpPr>
        <p:spPr>
          <a:xfrm>
            <a:off x="3182550" y="3334542"/>
            <a:ext cx="2948290" cy="338556"/>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004EBF"/>
                </a:solidFill>
                <a:uFillTx/>
                <a:latin typeface="Amazon Ember"/>
              </a:rPr>
              <a:t>Size</a:t>
            </a:r>
            <a:endParaRPr lang="en-US" sz="1600" b="1" i="0" u="none" strike="noStrike" kern="1200" cap="none" spc="0" baseline="0">
              <a:solidFill>
                <a:srgbClr val="004EBF"/>
              </a:solidFill>
              <a:effectLst>
                <a:outerShdw dist="19048" dir="2700000">
                  <a:srgbClr val="000000"/>
                </a:outerShdw>
              </a:effectLst>
              <a:uFillTx/>
              <a:latin typeface="Tenorite"/>
            </a:endParaRPr>
          </a:p>
        </p:txBody>
      </p:sp>
      <p:sp>
        <p:nvSpPr>
          <p:cNvPr id="22" name="Rectangle 31">
            <a:extLst>
              <a:ext uri="{FF2B5EF4-FFF2-40B4-BE49-F238E27FC236}">
                <a16:creationId xmlns:a16="http://schemas.microsoft.com/office/drawing/2014/main" id="{07D324ED-5389-530D-488C-12948D45433A}"/>
              </a:ext>
            </a:extLst>
          </p:cNvPr>
          <p:cNvSpPr/>
          <p:nvPr/>
        </p:nvSpPr>
        <p:spPr>
          <a:xfrm>
            <a:off x="3910148" y="3352803"/>
            <a:ext cx="278672" cy="338556"/>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004EBF"/>
                </a:solidFill>
                <a:effectLst>
                  <a:outerShdw dist="19048" dir="2700000">
                    <a:srgbClr val="000000"/>
                  </a:outerShdw>
                </a:effectLst>
                <a:uFillTx/>
                <a:latin typeface="Amazon Ember"/>
              </a:rPr>
              <a:t>M</a:t>
            </a:r>
            <a:endParaRPr lang="en-US" sz="1600" b="1" i="0" u="none" strike="noStrike" kern="1200" cap="none" spc="0" baseline="0">
              <a:solidFill>
                <a:srgbClr val="004EBF"/>
              </a:solidFill>
              <a:effectLst>
                <a:outerShdw dist="19048" dir="2700000">
                  <a:srgbClr val="000000"/>
                </a:outerShdw>
              </a:effectLst>
              <a:uFillTx/>
              <a:latin typeface="Tenorite"/>
            </a:endParaRPr>
          </a:p>
        </p:txBody>
      </p:sp>
      <p:sp>
        <p:nvSpPr>
          <p:cNvPr id="23" name="Rectangle 32">
            <a:extLst>
              <a:ext uri="{FF2B5EF4-FFF2-40B4-BE49-F238E27FC236}">
                <a16:creationId xmlns:a16="http://schemas.microsoft.com/office/drawing/2014/main" id="{92470C4E-5C74-1A70-62D8-16910CC85441}"/>
              </a:ext>
            </a:extLst>
          </p:cNvPr>
          <p:cNvSpPr/>
          <p:nvPr/>
        </p:nvSpPr>
        <p:spPr>
          <a:xfrm>
            <a:off x="4197534" y="3354924"/>
            <a:ext cx="418008" cy="338556"/>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004EBF"/>
                </a:solidFill>
                <a:effectLst>
                  <a:outerShdw dist="19048" dir="2700000">
                    <a:srgbClr val="000000"/>
                  </a:outerShdw>
                </a:effectLst>
                <a:uFillTx/>
                <a:latin typeface="Tenorite"/>
              </a:rPr>
              <a:t>XL</a:t>
            </a:r>
          </a:p>
        </p:txBody>
      </p:sp>
      <p:sp>
        <p:nvSpPr>
          <p:cNvPr id="24" name="Rectangle 33">
            <a:extLst>
              <a:ext uri="{FF2B5EF4-FFF2-40B4-BE49-F238E27FC236}">
                <a16:creationId xmlns:a16="http://schemas.microsoft.com/office/drawing/2014/main" id="{15186657-AF45-6C14-8D0D-A215580ADF1B}"/>
              </a:ext>
            </a:extLst>
          </p:cNvPr>
          <p:cNvSpPr/>
          <p:nvPr/>
        </p:nvSpPr>
        <p:spPr>
          <a:xfrm>
            <a:off x="4519751" y="3356826"/>
            <a:ext cx="531220" cy="338556"/>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004EBF"/>
                </a:solidFill>
                <a:effectLst>
                  <a:outerShdw dist="19048" dir="2700000">
                    <a:srgbClr val="000000"/>
                  </a:outerShdw>
                </a:effectLst>
                <a:uFillTx/>
                <a:latin typeface="Amazon Ember"/>
              </a:rPr>
              <a:t>XXL</a:t>
            </a:r>
            <a:endParaRPr lang="en-US" sz="1600" b="1" i="0" u="none" strike="noStrike" kern="1200" cap="none" spc="0" baseline="0">
              <a:solidFill>
                <a:srgbClr val="004EBF"/>
              </a:solidFill>
              <a:effectLst>
                <a:outerShdw dist="19048" dir="2700000">
                  <a:srgbClr val="000000"/>
                </a:outerShdw>
              </a:effectLst>
              <a:uFillTx/>
              <a:latin typeface="Tenorite"/>
            </a:endParaRPr>
          </a:p>
        </p:txBody>
      </p:sp>
      <p:sp>
        <p:nvSpPr>
          <p:cNvPr id="25" name="Rectangle 34">
            <a:extLst>
              <a:ext uri="{FF2B5EF4-FFF2-40B4-BE49-F238E27FC236}">
                <a16:creationId xmlns:a16="http://schemas.microsoft.com/office/drawing/2014/main" id="{2B1189DD-FCEA-ABF2-4CAE-96C3BDC52D97}"/>
              </a:ext>
            </a:extLst>
          </p:cNvPr>
          <p:cNvSpPr/>
          <p:nvPr/>
        </p:nvSpPr>
        <p:spPr>
          <a:xfrm>
            <a:off x="3714210" y="3352803"/>
            <a:ext cx="278672" cy="338556"/>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004EBF"/>
                </a:solidFill>
                <a:effectLst>
                  <a:outerShdw dist="19048" dir="2700000">
                    <a:srgbClr val="000000"/>
                  </a:outerShdw>
                </a:effectLst>
                <a:uFillTx/>
                <a:latin typeface="Amazon Ember"/>
              </a:rPr>
              <a:t>S</a:t>
            </a:r>
            <a:endParaRPr lang="en-US" sz="1600" b="1" i="0" u="none" strike="noStrike" kern="1200" cap="none" spc="0" baseline="0">
              <a:solidFill>
                <a:srgbClr val="004EBF"/>
              </a:solidFill>
              <a:effectLst>
                <a:outerShdw dist="19048" dir="2700000">
                  <a:srgbClr val="000000"/>
                </a:outerShdw>
              </a:effectLst>
              <a:uFillTx/>
              <a:latin typeface="Tenorite"/>
            </a:endParaRPr>
          </a:p>
        </p:txBody>
      </p:sp>
      <p:sp>
        <p:nvSpPr>
          <p:cNvPr id="26" name="Rectangle 36">
            <a:extLst>
              <a:ext uri="{FF2B5EF4-FFF2-40B4-BE49-F238E27FC236}">
                <a16:creationId xmlns:a16="http://schemas.microsoft.com/office/drawing/2014/main" id="{28844CB2-454A-1B1E-E155-4B27D793668A}"/>
              </a:ext>
            </a:extLst>
          </p:cNvPr>
          <p:cNvSpPr/>
          <p:nvPr/>
        </p:nvSpPr>
        <p:spPr>
          <a:xfrm>
            <a:off x="3561807" y="3610755"/>
            <a:ext cx="143688" cy="338556"/>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004EBF"/>
                </a:solidFill>
                <a:effectLst>
                  <a:outerShdw dist="19048" dir="2700000">
                    <a:srgbClr val="000000"/>
                  </a:outerShdw>
                </a:effectLst>
                <a:uFillTx/>
                <a:latin typeface="Amazon Ember"/>
              </a:rPr>
              <a:t>1</a:t>
            </a:r>
            <a:endParaRPr lang="en-US" sz="1600" b="1" i="0" u="none" strike="noStrike" kern="1200" cap="none" spc="0" baseline="0">
              <a:solidFill>
                <a:srgbClr val="004EBF"/>
              </a:solidFill>
              <a:effectLst>
                <a:outerShdw dist="19048" dir="2700000">
                  <a:srgbClr val="000000"/>
                </a:outerShdw>
              </a:effectLst>
              <a:uFillTx/>
              <a:latin typeface="Tenorite"/>
            </a:endParaRPr>
          </a:p>
        </p:txBody>
      </p:sp>
      <p:sp>
        <p:nvSpPr>
          <p:cNvPr id="27" name="Rectangle: Rounded Corners 37">
            <a:extLst>
              <a:ext uri="{FF2B5EF4-FFF2-40B4-BE49-F238E27FC236}">
                <a16:creationId xmlns:a16="http://schemas.microsoft.com/office/drawing/2014/main" id="{E7C4C6ED-1725-8BD6-68D0-899D783400EA}"/>
              </a:ext>
            </a:extLst>
          </p:cNvPr>
          <p:cNvSpPr/>
          <p:nvPr/>
        </p:nvSpPr>
        <p:spPr>
          <a:xfrm>
            <a:off x="3265715" y="3691697"/>
            <a:ext cx="252548" cy="172803"/>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DAE5EF"/>
          </a:solidFill>
          <a:ln w="12701" cap="flat">
            <a:solidFill>
              <a:srgbClr val="5B606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FFFFFF"/>
                </a:solidFill>
                <a:uFillTx/>
                <a:latin typeface="Tenorite"/>
              </a:rPr>
              <a:t>-</a:t>
            </a:r>
          </a:p>
        </p:txBody>
      </p:sp>
      <p:sp>
        <p:nvSpPr>
          <p:cNvPr id="28" name="Rectangle: Rounded Corners 38">
            <a:extLst>
              <a:ext uri="{FF2B5EF4-FFF2-40B4-BE49-F238E27FC236}">
                <a16:creationId xmlns:a16="http://schemas.microsoft.com/office/drawing/2014/main" id="{23FFFC27-8CA5-A403-B4FD-7B34F8C35A41}"/>
              </a:ext>
            </a:extLst>
          </p:cNvPr>
          <p:cNvSpPr/>
          <p:nvPr/>
        </p:nvSpPr>
        <p:spPr>
          <a:xfrm>
            <a:off x="3849185" y="3691697"/>
            <a:ext cx="252548" cy="172803"/>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DAE5EF"/>
          </a:solidFill>
          <a:ln w="12701" cap="flat">
            <a:solidFill>
              <a:srgbClr val="5B606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FFFFFF"/>
                </a:solidFill>
                <a:uFillTx/>
                <a:latin typeface="Tenorite"/>
              </a:rPr>
              <a:t>+</a:t>
            </a:r>
          </a:p>
        </p:txBody>
      </p:sp>
      <p:sp>
        <p:nvSpPr>
          <p:cNvPr id="29" name="Rectangle: Rounded Corners 39">
            <a:extLst>
              <a:ext uri="{FF2B5EF4-FFF2-40B4-BE49-F238E27FC236}">
                <a16:creationId xmlns:a16="http://schemas.microsoft.com/office/drawing/2014/main" id="{2A6C8E21-E6FD-4510-3798-A33CEC47B015}"/>
              </a:ext>
            </a:extLst>
          </p:cNvPr>
          <p:cNvSpPr/>
          <p:nvPr/>
        </p:nvSpPr>
        <p:spPr>
          <a:xfrm>
            <a:off x="5142411" y="3599937"/>
            <a:ext cx="1206139" cy="32570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0068FF"/>
          </a:solidFill>
          <a:ln w="12701" cap="flat">
            <a:solidFill>
              <a:srgbClr val="00286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FFFFFF"/>
                </a:solidFill>
                <a:uFillTx/>
                <a:latin typeface="Tenorite"/>
              </a:rPr>
              <a:t>Add to Cart</a:t>
            </a:r>
          </a:p>
        </p:txBody>
      </p:sp>
      <p:pic>
        <p:nvPicPr>
          <p:cNvPr id="30" name="Picture 40">
            <a:extLst>
              <a:ext uri="{FF2B5EF4-FFF2-40B4-BE49-F238E27FC236}">
                <a16:creationId xmlns:a16="http://schemas.microsoft.com/office/drawing/2014/main" id="{F5AD6203-FEDE-AB18-1D27-FBB1CCBCB3FA}"/>
              </a:ext>
            </a:extLst>
          </p:cNvPr>
          <p:cNvPicPr>
            <a:picLocks noChangeAspect="1"/>
          </p:cNvPicPr>
          <p:nvPr/>
        </p:nvPicPr>
        <p:blipFill>
          <a:blip r:embed="rId3"/>
          <a:stretch>
            <a:fillRect/>
          </a:stretch>
        </p:blipFill>
        <p:spPr>
          <a:xfrm>
            <a:off x="1088574" y="4368216"/>
            <a:ext cx="1121218" cy="1339376"/>
          </a:xfrm>
          <a:prstGeom prst="rect">
            <a:avLst/>
          </a:prstGeom>
          <a:solidFill>
            <a:srgbClr val="EDEDED"/>
          </a:solidFill>
          <a:ln w="88897" cap="sq">
            <a:solidFill>
              <a:srgbClr val="FFFFFF"/>
            </a:solidFill>
            <a:prstDash val="solid"/>
            <a:miter/>
          </a:ln>
          <a:effectLst>
            <a:outerShdw dist="18004" dir="5400000" algn="tl">
              <a:srgbClr val="000000">
                <a:alpha val="40000"/>
              </a:srgbClr>
            </a:outerShdw>
          </a:effectLst>
        </p:spPr>
      </p:pic>
      <p:pic>
        <p:nvPicPr>
          <p:cNvPr id="31" name="Picture 42">
            <a:extLst>
              <a:ext uri="{FF2B5EF4-FFF2-40B4-BE49-F238E27FC236}">
                <a16:creationId xmlns:a16="http://schemas.microsoft.com/office/drawing/2014/main" id="{D642781F-777E-42A8-1361-9CBF6C3FDB52}"/>
              </a:ext>
            </a:extLst>
          </p:cNvPr>
          <p:cNvPicPr>
            <a:picLocks noChangeAspect="1"/>
          </p:cNvPicPr>
          <p:nvPr/>
        </p:nvPicPr>
        <p:blipFill>
          <a:blip r:embed="rId3"/>
          <a:stretch>
            <a:fillRect/>
          </a:stretch>
        </p:blipFill>
        <p:spPr>
          <a:xfrm>
            <a:off x="2575563" y="4360535"/>
            <a:ext cx="1121218" cy="1339376"/>
          </a:xfrm>
          <a:prstGeom prst="rect">
            <a:avLst/>
          </a:prstGeom>
          <a:solidFill>
            <a:srgbClr val="EDEDED"/>
          </a:solidFill>
          <a:ln w="88897" cap="sq">
            <a:solidFill>
              <a:srgbClr val="FFFFFF"/>
            </a:solidFill>
            <a:prstDash val="solid"/>
            <a:miter/>
          </a:ln>
          <a:effectLst>
            <a:outerShdw dist="18004" dir="5400000" algn="tl">
              <a:srgbClr val="000000">
                <a:alpha val="40000"/>
              </a:srgbClr>
            </a:outerShdw>
          </a:effectLst>
        </p:spPr>
      </p:pic>
      <p:pic>
        <p:nvPicPr>
          <p:cNvPr id="32" name="Picture 43">
            <a:extLst>
              <a:ext uri="{FF2B5EF4-FFF2-40B4-BE49-F238E27FC236}">
                <a16:creationId xmlns:a16="http://schemas.microsoft.com/office/drawing/2014/main" id="{ABA50326-0558-ABA0-069C-9B46E5ADC94F}"/>
              </a:ext>
            </a:extLst>
          </p:cNvPr>
          <p:cNvPicPr>
            <a:picLocks noChangeAspect="1"/>
          </p:cNvPicPr>
          <p:nvPr/>
        </p:nvPicPr>
        <p:blipFill>
          <a:blip r:embed="rId3"/>
          <a:stretch>
            <a:fillRect/>
          </a:stretch>
        </p:blipFill>
        <p:spPr>
          <a:xfrm>
            <a:off x="4115888" y="4368216"/>
            <a:ext cx="1121218" cy="1339376"/>
          </a:xfrm>
          <a:prstGeom prst="rect">
            <a:avLst/>
          </a:prstGeom>
          <a:solidFill>
            <a:srgbClr val="EDEDED"/>
          </a:solidFill>
          <a:ln w="88897" cap="sq">
            <a:solidFill>
              <a:srgbClr val="FFFFFF"/>
            </a:solidFill>
            <a:prstDash val="solid"/>
            <a:miter/>
          </a:ln>
          <a:effectLst>
            <a:outerShdw dist="18004" dir="5400000" algn="tl">
              <a:srgbClr val="000000">
                <a:alpha val="40000"/>
              </a:srgbClr>
            </a:outerShdw>
          </a:effectLst>
        </p:spPr>
      </p:pic>
      <p:pic>
        <p:nvPicPr>
          <p:cNvPr id="33" name="Picture 44">
            <a:extLst>
              <a:ext uri="{FF2B5EF4-FFF2-40B4-BE49-F238E27FC236}">
                <a16:creationId xmlns:a16="http://schemas.microsoft.com/office/drawing/2014/main" id="{9698541D-E4E2-DB1A-31F0-E780D1899C6D}"/>
              </a:ext>
            </a:extLst>
          </p:cNvPr>
          <p:cNvPicPr>
            <a:picLocks noChangeAspect="1"/>
          </p:cNvPicPr>
          <p:nvPr/>
        </p:nvPicPr>
        <p:blipFill>
          <a:blip r:embed="rId3"/>
          <a:stretch>
            <a:fillRect/>
          </a:stretch>
        </p:blipFill>
        <p:spPr>
          <a:xfrm>
            <a:off x="5647508" y="4368216"/>
            <a:ext cx="1121218" cy="1339376"/>
          </a:xfrm>
          <a:prstGeom prst="rect">
            <a:avLst/>
          </a:prstGeom>
          <a:solidFill>
            <a:srgbClr val="EDEDED"/>
          </a:solidFill>
          <a:ln w="88897" cap="sq">
            <a:solidFill>
              <a:srgbClr val="FFFFFF"/>
            </a:solidFill>
            <a:prstDash val="solid"/>
            <a:miter/>
          </a:ln>
          <a:effectLst>
            <a:outerShdw dist="18004" dir="5400000" algn="tl">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F3B00-DD94-A567-AA3C-DD7540BBAD68}"/>
              </a:ext>
            </a:extLst>
          </p:cNvPr>
          <p:cNvSpPr txBox="1">
            <a:spLocks noGrp="1"/>
          </p:cNvSpPr>
          <p:nvPr>
            <p:ph type="title"/>
          </p:nvPr>
        </p:nvSpPr>
        <p:spPr/>
        <p:txBody>
          <a:bodyPr>
            <a:normAutofit/>
          </a:bodyPr>
          <a:lstStyle/>
          <a:p>
            <a:pPr lvl="0"/>
            <a:r>
              <a:rPr lang="en-US"/>
              <a:t>Business opportunities are like buses. There's always another one coming.</a:t>
            </a:r>
          </a:p>
        </p:txBody>
      </p:sp>
      <p:sp>
        <p:nvSpPr>
          <p:cNvPr id="3" name="Text Placeholder 5">
            <a:extLst>
              <a:ext uri="{FF2B5EF4-FFF2-40B4-BE49-F238E27FC236}">
                <a16:creationId xmlns:a16="http://schemas.microsoft.com/office/drawing/2014/main" id="{2E9780D0-308A-613A-7CCA-DB947AEDE05C}"/>
              </a:ext>
            </a:extLst>
          </p:cNvPr>
          <p:cNvSpPr txBox="1">
            <a:spLocks noGrp="1"/>
          </p:cNvSpPr>
          <p:nvPr>
            <p:ph type="body" idx="4294967295"/>
          </p:nvPr>
        </p:nvSpPr>
        <p:spPr>
          <a:xfrm>
            <a:off x="1022838" y="1071420"/>
            <a:ext cx="1364293" cy="1740788"/>
          </a:xfrm>
        </p:spPr>
        <p:txBody>
          <a:bodyPr anchorCtr="1"/>
          <a:lstStyle/>
          <a:p>
            <a:pPr marL="0" lvl="0" indent="0" algn="ctr">
              <a:buNone/>
            </a:pPr>
            <a:r>
              <a:rPr lang="en-US" sz="23900" b="1">
                <a:solidFill>
                  <a:srgbClr val="004EBF"/>
                </a:solidFill>
                <a:latin typeface="Tenorite" pitchFamily="2"/>
              </a:rPr>
              <a:t>“</a:t>
            </a:r>
          </a:p>
        </p:txBody>
      </p:sp>
      <p:sp>
        <p:nvSpPr>
          <p:cNvPr id="4" name="Text Placeholder 7">
            <a:extLst>
              <a:ext uri="{FF2B5EF4-FFF2-40B4-BE49-F238E27FC236}">
                <a16:creationId xmlns:a16="http://schemas.microsoft.com/office/drawing/2014/main" id="{122B7D8F-B237-1200-5259-B2FFDB37EE82}"/>
              </a:ext>
            </a:extLst>
          </p:cNvPr>
          <p:cNvSpPr txBox="1">
            <a:spLocks noGrp="1"/>
          </p:cNvSpPr>
          <p:nvPr>
            <p:ph type="body" idx="4294967295"/>
          </p:nvPr>
        </p:nvSpPr>
        <p:spPr>
          <a:xfrm>
            <a:off x="9819156" y="3295278"/>
            <a:ext cx="1364293" cy="1690798"/>
          </a:xfrm>
        </p:spPr>
        <p:txBody>
          <a:bodyPr anchorCtr="1"/>
          <a:lstStyle/>
          <a:p>
            <a:pPr marL="0" lvl="0" indent="0" algn="ctr">
              <a:buNone/>
            </a:pPr>
            <a:r>
              <a:rPr lang="en-US" sz="23900" b="1">
                <a:solidFill>
                  <a:srgbClr val="004EBF"/>
                </a:solidFill>
                <a:latin typeface="Tenorite" pitchFamily="2"/>
              </a:rPr>
              <a:t>”</a:t>
            </a:r>
          </a:p>
        </p:txBody>
      </p:sp>
      <p:sp>
        <p:nvSpPr>
          <p:cNvPr id="5" name="Text Placeholder 6">
            <a:extLst>
              <a:ext uri="{FF2B5EF4-FFF2-40B4-BE49-F238E27FC236}">
                <a16:creationId xmlns:a16="http://schemas.microsoft.com/office/drawing/2014/main" id="{DA8F6BC0-63C9-C680-5240-E473305C98F8}"/>
              </a:ext>
            </a:extLst>
          </p:cNvPr>
          <p:cNvSpPr txBox="1">
            <a:spLocks noGrp="1"/>
          </p:cNvSpPr>
          <p:nvPr>
            <p:ph type="body" idx="4294967295"/>
          </p:nvPr>
        </p:nvSpPr>
        <p:spPr>
          <a:xfrm>
            <a:off x="6222391" y="4599715"/>
            <a:ext cx="3511552" cy="853647"/>
          </a:xfrm>
        </p:spPr>
        <p:txBody>
          <a:bodyPr>
            <a:normAutofit/>
          </a:bodyPr>
          <a:lstStyle/>
          <a:p>
            <a:pPr marL="0" lvl="0" indent="0" algn="r">
              <a:buNone/>
            </a:pPr>
            <a:r>
              <a:rPr lang="en-US" sz="2000">
                <a:solidFill>
                  <a:srgbClr val="FFFFFF"/>
                </a:solidFill>
              </a:rPr>
              <a:t>Richard Branson</a:t>
            </a:r>
          </a:p>
          <a:p>
            <a:pPr marL="0" lvl="0" indent="0" algn="r">
              <a:buNone/>
            </a:pPr>
            <a:endParaRPr lang="en-US" sz="2000">
              <a:solidFill>
                <a:srgbClr val="FFFFFF"/>
              </a:solidFill>
            </a:endParaRPr>
          </a:p>
        </p:txBody>
      </p:sp>
      <p:sp>
        <p:nvSpPr>
          <p:cNvPr id="6" name="Footer Placeholder 3">
            <a:extLst>
              <a:ext uri="{FF2B5EF4-FFF2-40B4-BE49-F238E27FC236}">
                <a16:creationId xmlns:a16="http://schemas.microsoft.com/office/drawing/2014/main" id="{6081B467-F3EF-E0BD-09F2-B403356643C9}"/>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DAE5EF"/>
                </a:solidFill>
                <a:uFillTx/>
                <a:latin typeface="Tenorite"/>
              </a:rPr>
              <a:t>PRESENTATION TITLE</a:t>
            </a:r>
          </a:p>
        </p:txBody>
      </p:sp>
      <p:sp>
        <p:nvSpPr>
          <p:cNvPr id="7" name="Slide Number Placeholder 4">
            <a:extLst>
              <a:ext uri="{FF2B5EF4-FFF2-40B4-BE49-F238E27FC236}">
                <a16:creationId xmlns:a16="http://schemas.microsoft.com/office/drawing/2014/main" id="{E8ECA951-2EBC-579E-687A-2A9A8C327017}"/>
              </a:ext>
            </a:extLst>
          </p:cNvPr>
          <p:cNvSpPr txBox="1"/>
          <p:nvPr/>
        </p:nvSpPr>
        <p:spPr>
          <a:xfrm>
            <a:off x="90678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CE803E5-3774-4FF6-8832-F4D056926073}" type="slidenum">
              <a:t>6</a:t>
            </a:fld>
            <a:endParaRPr lang="en-US" sz="1200" b="0" i="0" u="none" strike="noStrike" kern="1200" cap="none" spc="0" baseline="0">
              <a:solidFill>
                <a:srgbClr val="DAE5EF"/>
              </a:solidFill>
              <a:uFillTx/>
              <a:latin typeface="Tenorit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260D-D7C3-0B94-46CC-EF24A7038361}"/>
              </a:ext>
            </a:extLst>
          </p:cNvPr>
          <p:cNvSpPr txBox="1">
            <a:spLocks noGrp="1"/>
          </p:cNvSpPr>
          <p:nvPr>
            <p:ph type="title"/>
          </p:nvPr>
        </p:nvSpPr>
        <p:spPr/>
        <p:txBody>
          <a:bodyPr/>
          <a:lstStyle/>
          <a:p>
            <a:pPr lvl="0"/>
            <a:r>
              <a:rPr lang="en-US"/>
              <a:t>Meet our team</a:t>
            </a:r>
          </a:p>
        </p:txBody>
      </p:sp>
      <p:pic>
        <p:nvPicPr>
          <p:cNvPr id="3" name="Picture Placeholder 15" descr="Team member headshot">
            <a:extLst>
              <a:ext uri="{FF2B5EF4-FFF2-40B4-BE49-F238E27FC236}">
                <a16:creationId xmlns:a16="http://schemas.microsoft.com/office/drawing/2014/main" id="{C65FDE5D-4268-C1AE-7329-E3B7D19246A7}"/>
              </a:ext>
            </a:extLst>
          </p:cNvPr>
          <p:cNvPicPr>
            <a:picLocks noGrp="1" noChangeAspect="1"/>
          </p:cNvPicPr>
          <p:nvPr>
            <p:ph type="pic" idx="4294967295"/>
          </p:nvPr>
        </p:nvPicPr>
        <p:blipFill>
          <a:blip r:embed="rId3"/>
          <a:srcRect l="66" r="66"/>
          <a:stretch>
            <a:fillRect/>
          </a:stretch>
        </p:blipFill>
        <p:spPr>
          <a:xfrm>
            <a:off x="750429" y="2227761"/>
            <a:ext cx="1200369" cy="1201238"/>
          </a:xfrm>
        </p:spPr>
      </p:pic>
      <p:sp>
        <p:nvSpPr>
          <p:cNvPr id="4" name="Text Placeholder 33">
            <a:extLst>
              <a:ext uri="{FF2B5EF4-FFF2-40B4-BE49-F238E27FC236}">
                <a16:creationId xmlns:a16="http://schemas.microsoft.com/office/drawing/2014/main" id="{D058B516-1A2A-3578-387E-2F11310677FD}"/>
              </a:ext>
            </a:extLst>
          </p:cNvPr>
          <p:cNvSpPr txBox="1">
            <a:spLocks noGrp="1"/>
          </p:cNvSpPr>
          <p:nvPr>
            <p:ph type="body" idx="4294967295"/>
          </p:nvPr>
        </p:nvSpPr>
        <p:spPr>
          <a:xfrm>
            <a:off x="2123346" y="2227761"/>
            <a:ext cx="2281235" cy="546308"/>
          </a:xfrm>
        </p:spPr>
        <p:txBody>
          <a:bodyPr lIns="0" tIns="0" rIns="0" bIns="0" anchor="b"/>
          <a:lstStyle/>
          <a:p>
            <a:pPr marL="0" lvl="0" indent="0">
              <a:lnSpc>
                <a:spcPct val="100000"/>
              </a:lnSpc>
              <a:spcBef>
                <a:spcPts val="0"/>
              </a:spcBef>
              <a:buNone/>
            </a:pPr>
            <a:r>
              <a:rPr lang="en-US" sz="1800" b="1" spc="20"/>
              <a:t>Takuma Hayashi</a:t>
            </a:r>
          </a:p>
        </p:txBody>
      </p:sp>
      <p:sp>
        <p:nvSpPr>
          <p:cNvPr id="5" name="Text Placeholder 34">
            <a:extLst>
              <a:ext uri="{FF2B5EF4-FFF2-40B4-BE49-F238E27FC236}">
                <a16:creationId xmlns:a16="http://schemas.microsoft.com/office/drawing/2014/main" id="{C2744A6E-BA0F-FAFA-C78A-16477ECF0816}"/>
              </a:ext>
            </a:extLst>
          </p:cNvPr>
          <p:cNvSpPr txBox="1">
            <a:spLocks noGrp="1"/>
          </p:cNvSpPr>
          <p:nvPr>
            <p:ph type="body" idx="4294967295"/>
          </p:nvPr>
        </p:nvSpPr>
        <p:spPr>
          <a:xfrm>
            <a:off x="2123346" y="2811642"/>
            <a:ext cx="2281235" cy="621188"/>
          </a:xfrm>
        </p:spPr>
        <p:txBody>
          <a:bodyPr lIns="0" tIns="0" rIns="0" bIns="0">
            <a:normAutofit/>
          </a:bodyPr>
          <a:lstStyle/>
          <a:p>
            <a:pPr marL="0" lvl="0" indent="0">
              <a:lnSpc>
                <a:spcPct val="100000"/>
              </a:lnSpc>
              <a:spcBef>
                <a:spcPts val="0"/>
              </a:spcBef>
              <a:buNone/>
            </a:pPr>
            <a:r>
              <a:rPr lang="en-US" sz="1400" spc="20"/>
              <a:t>President</a:t>
            </a:r>
          </a:p>
        </p:txBody>
      </p:sp>
      <p:pic>
        <p:nvPicPr>
          <p:cNvPr id="6" name="Picture Placeholder 17" descr="Team member headshot">
            <a:extLst>
              <a:ext uri="{FF2B5EF4-FFF2-40B4-BE49-F238E27FC236}">
                <a16:creationId xmlns:a16="http://schemas.microsoft.com/office/drawing/2014/main" id="{C38837D8-8B8B-0AAC-EA51-96800AC8E7C9}"/>
              </a:ext>
            </a:extLst>
          </p:cNvPr>
          <p:cNvPicPr>
            <a:picLocks noGrp="1" noChangeAspect="1"/>
          </p:cNvPicPr>
          <p:nvPr>
            <p:ph type="pic" idx="4294967295"/>
          </p:nvPr>
        </p:nvPicPr>
        <p:blipFill>
          <a:blip r:embed="rId4"/>
          <a:srcRect l="66" r="66"/>
          <a:stretch>
            <a:fillRect/>
          </a:stretch>
        </p:blipFill>
        <p:spPr>
          <a:xfrm>
            <a:off x="5495809" y="2227761"/>
            <a:ext cx="1200369" cy="1201238"/>
          </a:xfrm>
        </p:spPr>
      </p:pic>
      <p:sp>
        <p:nvSpPr>
          <p:cNvPr id="7" name="Text Placeholder 35">
            <a:extLst>
              <a:ext uri="{FF2B5EF4-FFF2-40B4-BE49-F238E27FC236}">
                <a16:creationId xmlns:a16="http://schemas.microsoft.com/office/drawing/2014/main" id="{EB6E5A88-7D6E-461E-C99B-698976A05480}"/>
              </a:ext>
            </a:extLst>
          </p:cNvPr>
          <p:cNvSpPr txBox="1">
            <a:spLocks noGrp="1"/>
          </p:cNvSpPr>
          <p:nvPr>
            <p:ph type="body" idx="4294967295"/>
          </p:nvPr>
        </p:nvSpPr>
        <p:spPr>
          <a:xfrm>
            <a:off x="6870819" y="2223921"/>
            <a:ext cx="2281235" cy="546308"/>
          </a:xfrm>
        </p:spPr>
        <p:txBody>
          <a:bodyPr lIns="0" tIns="0" rIns="0" bIns="0" anchor="b"/>
          <a:lstStyle/>
          <a:p>
            <a:pPr marL="0" lvl="0" indent="0">
              <a:lnSpc>
                <a:spcPct val="100000"/>
              </a:lnSpc>
              <a:spcBef>
                <a:spcPts val="0"/>
              </a:spcBef>
              <a:buNone/>
            </a:pPr>
            <a:r>
              <a:rPr lang="en-US" sz="1800" b="1" spc="20"/>
              <a:t>Mirjam Nilsson</a:t>
            </a:r>
          </a:p>
        </p:txBody>
      </p:sp>
      <p:sp>
        <p:nvSpPr>
          <p:cNvPr id="8" name="Text Placeholder 36">
            <a:extLst>
              <a:ext uri="{FF2B5EF4-FFF2-40B4-BE49-F238E27FC236}">
                <a16:creationId xmlns:a16="http://schemas.microsoft.com/office/drawing/2014/main" id="{69EBE46B-3497-CCC1-2CCB-9EE3768EEEB3}"/>
              </a:ext>
            </a:extLst>
          </p:cNvPr>
          <p:cNvSpPr txBox="1">
            <a:spLocks noGrp="1"/>
          </p:cNvSpPr>
          <p:nvPr>
            <p:ph type="body" idx="4294967295"/>
          </p:nvPr>
        </p:nvSpPr>
        <p:spPr>
          <a:xfrm>
            <a:off x="6870819" y="2807811"/>
            <a:ext cx="2281235" cy="621188"/>
          </a:xfrm>
        </p:spPr>
        <p:txBody>
          <a:bodyPr lIns="0" tIns="0" rIns="0" bIns="0">
            <a:normAutofit/>
          </a:bodyPr>
          <a:lstStyle/>
          <a:p>
            <a:pPr marL="0" lvl="0" indent="0">
              <a:lnSpc>
                <a:spcPct val="100000"/>
              </a:lnSpc>
              <a:spcBef>
                <a:spcPts val="0"/>
              </a:spcBef>
              <a:buNone/>
            </a:pPr>
            <a:r>
              <a:rPr lang="en-US" sz="1400" spc="20"/>
              <a:t>Chief Executive Officer</a:t>
            </a:r>
          </a:p>
        </p:txBody>
      </p:sp>
      <p:pic>
        <p:nvPicPr>
          <p:cNvPr id="9" name="Picture Placeholder 19" descr="Team member headshot">
            <a:extLst>
              <a:ext uri="{FF2B5EF4-FFF2-40B4-BE49-F238E27FC236}">
                <a16:creationId xmlns:a16="http://schemas.microsoft.com/office/drawing/2014/main" id="{BBCC5F4F-80F2-4926-8F1B-9925562E1D3D}"/>
              </a:ext>
            </a:extLst>
          </p:cNvPr>
          <p:cNvPicPr>
            <a:picLocks noGrp="1" noChangeAspect="1"/>
          </p:cNvPicPr>
          <p:nvPr>
            <p:ph type="pic" idx="4294967295"/>
          </p:nvPr>
        </p:nvPicPr>
        <p:blipFill>
          <a:blip r:embed="rId5"/>
          <a:srcRect l="66" r="66"/>
          <a:stretch>
            <a:fillRect/>
          </a:stretch>
        </p:blipFill>
        <p:spPr>
          <a:xfrm>
            <a:off x="750429" y="4254273"/>
            <a:ext cx="1200369" cy="1201238"/>
          </a:xfrm>
        </p:spPr>
      </p:pic>
      <p:sp>
        <p:nvSpPr>
          <p:cNvPr id="10" name="Text Placeholder 37">
            <a:extLst>
              <a:ext uri="{FF2B5EF4-FFF2-40B4-BE49-F238E27FC236}">
                <a16:creationId xmlns:a16="http://schemas.microsoft.com/office/drawing/2014/main" id="{77799490-5691-4661-CEFC-91999DCD15F4}"/>
              </a:ext>
            </a:extLst>
          </p:cNvPr>
          <p:cNvSpPr txBox="1">
            <a:spLocks noGrp="1"/>
          </p:cNvSpPr>
          <p:nvPr>
            <p:ph type="body" idx="4294967295"/>
          </p:nvPr>
        </p:nvSpPr>
        <p:spPr>
          <a:xfrm>
            <a:off x="2123346" y="4300148"/>
            <a:ext cx="2281235" cy="546308"/>
          </a:xfrm>
        </p:spPr>
        <p:txBody>
          <a:bodyPr lIns="0" tIns="0" rIns="0" bIns="0" anchor="b"/>
          <a:lstStyle/>
          <a:p>
            <a:pPr marL="0" lvl="0" indent="0">
              <a:lnSpc>
                <a:spcPct val="100000"/>
              </a:lnSpc>
              <a:spcBef>
                <a:spcPts val="0"/>
              </a:spcBef>
              <a:buNone/>
            </a:pPr>
            <a:r>
              <a:rPr lang="en-US" sz="1800" b="1" spc="20"/>
              <a:t>Flora Berggren</a:t>
            </a:r>
          </a:p>
        </p:txBody>
      </p:sp>
      <p:sp>
        <p:nvSpPr>
          <p:cNvPr id="11" name="Text Placeholder 38">
            <a:extLst>
              <a:ext uri="{FF2B5EF4-FFF2-40B4-BE49-F238E27FC236}">
                <a16:creationId xmlns:a16="http://schemas.microsoft.com/office/drawing/2014/main" id="{E553C19C-8A7A-FFC2-89E5-94F82D575426}"/>
              </a:ext>
            </a:extLst>
          </p:cNvPr>
          <p:cNvSpPr txBox="1">
            <a:spLocks noGrp="1"/>
          </p:cNvSpPr>
          <p:nvPr>
            <p:ph type="body" idx="4294967295"/>
          </p:nvPr>
        </p:nvSpPr>
        <p:spPr>
          <a:xfrm>
            <a:off x="2123346" y="4884039"/>
            <a:ext cx="2281235" cy="571472"/>
          </a:xfrm>
        </p:spPr>
        <p:txBody>
          <a:bodyPr lIns="0" tIns="0" rIns="0" bIns="0">
            <a:normAutofit/>
          </a:bodyPr>
          <a:lstStyle/>
          <a:p>
            <a:pPr marL="0" lvl="0" indent="0">
              <a:lnSpc>
                <a:spcPct val="100000"/>
              </a:lnSpc>
              <a:spcBef>
                <a:spcPts val="0"/>
              </a:spcBef>
              <a:buNone/>
            </a:pPr>
            <a:r>
              <a:rPr lang="en-US" sz="1400" spc="20"/>
              <a:t>Chief Operation Officer</a:t>
            </a:r>
          </a:p>
        </p:txBody>
      </p:sp>
      <p:pic>
        <p:nvPicPr>
          <p:cNvPr id="12" name="Picture Placeholder 21" descr="Team member headshot">
            <a:extLst>
              <a:ext uri="{FF2B5EF4-FFF2-40B4-BE49-F238E27FC236}">
                <a16:creationId xmlns:a16="http://schemas.microsoft.com/office/drawing/2014/main" id="{A0CD449F-8866-4A73-FE80-21DE2AFEA9CF}"/>
              </a:ext>
            </a:extLst>
          </p:cNvPr>
          <p:cNvPicPr>
            <a:picLocks noGrp="1" noChangeAspect="1"/>
          </p:cNvPicPr>
          <p:nvPr>
            <p:ph type="pic" idx="4294967295"/>
          </p:nvPr>
        </p:nvPicPr>
        <p:blipFill>
          <a:blip r:embed="rId6"/>
          <a:srcRect t="7" b="7"/>
          <a:stretch>
            <a:fillRect/>
          </a:stretch>
        </p:blipFill>
        <p:spPr>
          <a:xfrm>
            <a:off x="5495809" y="4254273"/>
            <a:ext cx="1200369" cy="1201238"/>
          </a:xfrm>
        </p:spPr>
      </p:pic>
      <p:sp>
        <p:nvSpPr>
          <p:cNvPr id="13" name="Text Placeholder 39">
            <a:extLst>
              <a:ext uri="{FF2B5EF4-FFF2-40B4-BE49-F238E27FC236}">
                <a16:creationId xmlns:a16="http://schemas.microsoft.com/office/drawing/2014/main" id="{0D7FED7A-FC20-F521-0849-894F92323592}"/>
              </a:ext>
            </a:extLst>
          </p:cNvPr>
          <p:cNvSpPr txBox="1">
            <a:spLocks noGrp="1"/>
          </p:cNvSpPr>
          <p:nvPr>
            <p:ph type="body" idx="4294967295"/>
          </p:nvPr>
        </p:nvSpPr>
        <p:spPr>
          <a:xfrm>
            <a:off x="6870819" y="4300148"/>
            <a:ext cx="2281235" cy="546308"/>
          </a:xfrm>
        </p:spPr>
        <p:txBody>
          <a:bodyPr lIns="0" tIns="0" rIns="0" bIns="0" anchor="b"/>
          <a:lstStyle/>
          <a:p>
            <a:pPr marL="0" lvl="0" indent="0">
              <a:lnSpc>
                <a:spcPct val="100000"/>
              </a:lnSpc>
              <a:spcBef>
                <a:spcPts val="0"/>
              </a:spcBef>
              <a:buNone/>
            </a:pPr>
            <a:r>
              <a:rPr lang="en-US" sz="1800" b="1" spc="20"/>
              <a:t>Rajesh Santoshi</a:t>
            </a:r>
          </a:p>
        </p:txBody>
      </p:sp>
      <p:sp>
        <p:nvSpPr>
          <p:cNvPr id="14" name="Text Placeholder 40">
            <a:extLst>
              <a:ext uri="{FF2B5EF4-FFF2-40B4-BE49-F238E27FC236}">
                <a16:creationId xmlns:a16="http://schemas.microsoft.com/office/drawing/2014/main" id="{2DF39564-BC3E-8F4E-BD5C-D9714A32332A}"/>
              </a:ext>
            </a:extLst>
          </p:cNvPr>
          <p:cNvSpPr txBox="1">
            <a:spLocks noGrp="1"/>
          </p:cNvSpPr>
          <p:nvPr>
            <p:ph type="body" idx="4294967295"/>
          </p:nvPr>
        </p:nvSpPr>
        <p:spPr>
          <a:xfrm>
            <a:off x="6870819" y="4884039"/>
            <a:ext cx="2281235" cy="571472"/>
          </a:xfrm>
        </p:spPr>
        <p:txBody>
          <a:bodyPr lIns="0" tIns="0" rIns="0" bIns="0">
            <a:normAutofit/>
          </a:bodyPr>
          <a:lstStyle/>
          <a:p>
            <a:pPr marL="0" lvl="0" indent="0">
              <a:lnSpc>
                <a:spcPct val="100000"/>
              </a:lnSpc>
              <a:spcBef>
                <a:spcPts val="0"/>
              </a:spcBef>
              <a:buNone/>
            </a:pPr>
            <a:r>
              <a:rPr lang="en-US" sz="1400" spc="20"/>
              <a:t>VP Marketing</a:t>
            </a:r>
          </a:p>
        </p:txBody>
      </p:sp>
      <p:sp>
        <p:nvSpPr>
          <p:cNvPr id="15" name="Footer Placeholder 3">
            <a:extLst>
              <a:ext uri="{FF2B5EF4-FFF2-40B4-BE49-F238E27FC236}">
                <a16:creationId xmlns:a16="http://schemas.microsoft.com/office/drawing/2014/main" id="{31A539A1-BDED-F7FD-C369-78B399259690}"/>
              </a:ext>
            </a:extLst>
          </p:cNvPr>
          <p:cNvSpPr txBox="1"/>
          <p:nvPr/>
        </p:nvSpPr>
        <p:spPr>
          <a:xfrm>
            <a:off x="2871106"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637183"/>
                </a:solidFill>
                <a:uFillTx/>
                <a:latin typeface="Tenorite"/>
              </a:rPr>
              <a:t>PRESENTATION TITLE</a:t>
            </a:r>
          </a:p>
        </p:txBody>
      </p:sp>
      <p:sp>
        <p:nvSpPr>
          <p:cNvPr id="16" name="Slide Number Placeholder 4">
            <a:extLst>
              <a:ext uri="{FF2B5EF4-FFF2-40B4-BE49-F238E27FC236}">
                <a16:creationId xmlns:a16="http://schemas.microsoft.com/office/drawing/2014/main" id="{D5D843E0-CBB1-5002-0B4F-EA9537BF4E55}"/>
              </a:ext>
            </a:extLst>
          </p:cNvPr>
          <p:cNvSpPr txBox="1"/>
          <p:nvPr/>
        </p:nvSpPr>
        <p:spPr>
          <a:xfrm>
            <a:off x="8332332" y="6356351"/>
            <a:ext cx="1167496"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C8003F1-B8BE-40A2-8BC5-74A2591E5A13}" type="slidenum">
              <a:t>7</a:t>
            </a:fld>
            <a:endParaRPr lang="en-US" sz="1200" b="0" i="0" u="none" strike="noStrike" kern="1200" cap="none" spc="0" baseline="0">
              <a:solidFill>
                <a:srgbClr val="637183"/>
              </a:solidFill>
              <a:uFillTx/>
              <a:latin typeface="Tenorit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4AB7-4F28-AFBC-4560-1A31E4864AC0}"/>
              </a:ext>
            </a:extLst>
          </p:cNvPr>
          <p:cNvSpPr txBox="1">
            <a:spLocks noGrp="1"/>
          </p:cNvSpPr>
          <p:nvPr>
            <p:ph type="title"/>
          </p:nvPr>
        </p:nvSpPr>
        <p:spPr/>
        <p:txBody>
          <a:bodyPr/>
          <a:lstStyle/>
          <a:p>
            <a:pPr lvl="0"/>
            <a:r>
              <a:rPr lang="en-US"/>
              <a:t>The full team</a:t>
            </a:r>
          </a:p>
        </p:txBody>
      </p:sp>
      <p:pic>
        <p:nvPicPr>
          <p:cNvPr id="3" name="Picture Placeholder 21" descr="Team member headshot">
            <a:extLst>
              <a:ext uri="{FF2B5EF4-FFF2-40B4-BE49-F238E27FC236}">
                <a16:creationId xmlns:a16="http://schemas.microsoft.com/office/drawing/2014/main" id="{3D74730B-2B9A-93A5-4F10-B242F675B74B}"/>
              </a:ext>
            </a:extLst>
          </p:cNvPr>
          <p:cNvPicPr>
            <a:picLocks noGrp="1" noChangeAspect="1"/>
          </p:cNvPicPr>
          <p:nvPr>
            <p:ph type="pic" idx="4294967295"/>
          </p:nvPr>
        </p:nvPicPr>
        <p:blipFill>
          <a:blip r:embed="rId3"/>
          <a:srcRect l="88" r="88"/>
          <a:stretch>
            <a:fillRect/>
          </a:stretch>
        </p:blipFill>
        <p:spPr>
          <a:xfrm>
            <a:off x="750429" y="2068738"/>
            <a:ext cx="904990" cy="905640"/>
          </a:xfrm>
        </p:spPr>
      </p:pic>
      <p:sp>
        <p:nvSpPr>
          <p:cNvPr id="4" name="Text Placeholder 6">
            <a:extLst>
              <a:ext uri="{FF2B5EF4-FFF2-40B4-BE49-F238E27FC236}">
                <a16:creationId xmlns:a16="http://schemas.microsoft.com/office/drawing/2014/main" id="{7C5DC9D8-0346-C00E-7BD0-3E17095D1546}"/>
              </a:ext>
            </a:extLst>
          </p:cNvPr>
          <p:cNvSpPr txBox="1">
            <a:spLocks noGrp="1"/>
          </p:cNvSpPr>
          <p:nvPr>
            <p:ph type="body" idx="4294967295"/>
          </p:nvPr>
        </p:nvSpPr>
        <p:spPr>
          <a:xfrm>
            <a:off x="750429" y="2994541"/>
            <a:ext cx="2663665" cy="347664"/>
          </a:xfrm>
        </p:spPr>
        <p:txBody>
          <a:bodyPr lIns="0" tIns="0" rIns="0" bIns="0" anchor="b"/>
          <a:lstStyle/>
          <a:p>
            <a:pPr marL="0" lvl="0" indent="0">
              <a:lnSpc>
                <a:spcPct val="100000"/>
              </a:lnSpc>
              <a:spcBef>
                <a:spcPts val="0"/>
              </a:spcBef>
              <a:buNone/>
            </a:pPr>
            <a:r>
              <a:rPr lang="en-US" sz="1800" b="1" spc="20"/>
              <a:t>Takuma Hayashi</a:t>
            </a:r>
          </a:p>
        </p:txBody>
      </p:sp>
      <p:sp>
        <p:nvSpPr>
          <p:cNvPr id="5" name="Text Placeholder 7">
            <a:extLst>
              <a:ext uri="{FF2B5EF4-FFF2-40B4-BE49-F238E27FC236}">
                <a16:creationId xmlns:a16="http://schemas.microsoft.com/office/drawing/2014/main" id="{D1BBAA3D-3394-B0EC-B9F1-0CEF8E2B7045}"/>
              </a:ext>
            </a:extLst>
          </p:cNvPr>
          <p:cNvSpPr txBox="1">
            <a:spLocks noGrp="1"/>
          </p:cNvSpPr>
          <p:nvPr>
            <p:ph type="body" idx="4294967295"/>
          </p:nvPr>
        </p:nvSpPr>
        <p:spPr>
          <a:xfrm>
            <a:off x="750429" y="3379786"/>
            <a:ext cx="2663665" cy="347664"/>
          </a:xfrm>
        </p:spPr>
        <p:txBody>
          <a:bodyPr lIns="0" tIns="0" rIns="0" bIns="0"/>
          <a:lstStyle/>
          <a:p>
            <a:pPr marL="0" lvl="0" indent="0">
              <a:lnSpc>
                <a:spcPct val="100000"/>
              </a:lnSpc>
              <a:spcBef>
                <a:spcPts val="0"/>
              </a:spcBef>
              <a:buNone/>
            </a:pPr>
            <a:r>
              <a:rPr lang="en-US" sz="1400" spc="20"/>
              <a:t>President</a:t>
            </a:r>
          </a:p>
        </p:txBody>
      </p:sp>
      <p:pic>
        <p:nvPicPr>
          <p:cNvPr id="6" name="Picture Placeholder 50" descr="Team member headshot">
            <a:extLst>
              <a:ext uri="{FF2B5EF4-FFF2-40B4-BE49-F238E27FC236}">
                <a16:creationId xmlns:a16="http://schemas.microsoft.com/office/drawing/2014/main" id="{6644AC5A-5C44-0668-9C22-8CA3DEF14020}"/>
              </a:ext>
            </a:extLst>
          </p:cNvPr>
          <p:cNvPicPr>
            <a:picLocks noGrp="1" noChangeAspect="1"/>
          </p:cNvPicPr>
          <p:nvPr>
            <p:ph type="pic" idx="4294967295"/>
          </p:nvPr>
        </p:nvPicPr>
        <p:blipFill>
          <a:blip r:embed="rId4"/>
          <a:srcRect l="14" r="14"/>
          <a:stretch>
            <a:fillRect/>
          </a:stretch>
        </p:blipFill>
        <p:spPr>
          <a:xfrm>
            <a:off x="3549399" y="2068738"/>
            <a:ext cx="904990" cy="905640"/>
          </a:xfrm>
        </p:spPr>
      </p:pic>
      <p:sp>
        <p:nvSpPr>
          <p:cNvPr id="7" name="Text Placeholder 11">
            <a:extLst>
              <a:ext uri="{FF2B5EF4-FFF2-40B4-BE49-F238E27FC236}">
                <a16:creationId xmlns:a16="http://schemas.microsoft.com/office/drawing/2014/main" id="{8F0E9553-CB2B-1D1F-1150-5D7D344C415C}"/>
              </a:ext>
            </a:extLst>
          </p:cNvPr>
          <p:cNvSpPr txBox="1">
            <a:spLocks noGrp="1"/>
          </p:cNvSpPr>
          <p:nvPr>
            <p:ph type="body" idx="4294967295"/>
          </p:nvPr>
        </p:nvSpPr>
        <p:spPr>
          <a:xfrm>
            <a:off x="3549399" y="2994541"/>
            <a:ext cx="2663665" cy="347664"/>
          </a:xfrm>
        </p:spPr>
        <p:txBody>
          <a:bodyPr lIns="0" tIns="0" rIns="0" bIns="0" anchor="b"/>
          <a:lstStyle/>
          <a:p>
            <a:pPr marL="0" lvl="0" indent="0">
              <a:lnSpc>
                <a:spcPct val="100000"/>
              </a:lnSpc>
              <a:spcBef>
                <a:spcPts val="0"/>
              </a:spcBef>
              <a:buNone/>
            </a:pPr>
            <a:r>
              <a:rPr lang="en-US" sz="1800" b="1" spc="20"/>
              <a:t>Mirjam Nilsson</a:t>
            </a:r>
          </a:p>
        </p:txBody>
      </p:sp>
      <p:sp>
        <p:nvSpPr>
          <p:cNvPr id="8" name="Text Placeholder 12">
            <a:extLst>
              <a:ext uri="{FF2B5EF4-FFF2-40B4-BE49-F238E27FC236}">
                <a16:creationId xmlns:a16="http://schemas.microsoft.com/office/drawing/2014/main" id="{C9457A1F-0342-A7CE-6EDD-0031316D8358}"/>
              </a:ext>
            </a:extLst>
          </p:cNvPr>
          <p:cNvSpPr txBox="1">
            <a:spLocks noGrp="1"/>
          </p:cNvSpPr>
          <p:nvPr>
            <p:ph type="body" idx="4294967295"/>
          </p:nvPr>
        </p:nvSpPr>
        <p:spPr>
          <a:xfrm>
            <a:off x="3549399" y="3379786"/>
            <a:ext cx="2663665" cy="347664"/>
          </a:xfrm>
        </p:spPr>
        <p:txBody>
          <a:bodyPr lIns="0" tIns="0" rIns="0" bIns="0"/>
          <a:lstStyle/>
          <a:p>
            <a:pPr marL="0" lvl="0" indent="0">
              <a:lnSpc>
                <a:spcPct val="100000"/>
              </a:lnSpc>
              <a:spcBef>
                <a:spcPts val="0"/>
              </a:spcBef>
              <a:buNone/>
            </a:pPr>
            <a:r>
              <a:rPr lang="en-US" sz="1400" spc="20"/>
              <a:t>Chief Executive Officer</a:t>
            </a:r>
          </a:p>
        </p:txBody>
      </p:sp>
      <p:pic>
        <p:nvPicPr>
          <p:cNvPr id="9" name="Picture Placeholder 17" descr="Team member headshot">
            <a:extLst>
              <a:ext uri="{FF2B5EF4-FFF2-40B4-BE49-F238E27FC236}">
                <a16:creationId xmlns:a16="http://schemas.microsoft.com/office/drawing/2014/main" id="{A809533F-6FAA-2330-9E8C-89D42C3326F8}"/>
              </a:ext>
            </a:extLst>
          </p:cNvPr>
          <p:cNvPicPr>
            <a:picLocks noGrp="1" noChangeAspect="1"/>
          </p:cNvPicPr>
          <p:nvPr>
            <p:ph type="pic" idx="4294967295"/>
          </p:nvPr>
        </p:nvPicPr>
        <p:blipFill>
          <a:blip r:embed="rId5"/>
          <a:srcRect l="88" r="88"/>
          <a:stretch>
            <a:fillRect/>
          </a:stretch>
        </p:blipFill>
        <p:spPr>
          <a:xfrm>
            <a:off x="6348368" y="2068738"/>
            <a:ext cx="904990" cy="905640"/>
          </a:xfrm>
        </p:spPr>
      </p:pic>
      <p:sp>
        <p:nvSpPr>
          <p:cNvPr id="10" name="Text Placeholder 14">
            <a:extLst>
              <a:ext uri="{FF2B5EF4-FFF2-40B4-BE49-F238E27FC236}">
                <a16:creationId xmlns:a16="http://schemas.microsoft.com/office/drawing/2014/main" id="{5369FB9B-107F-DC93-410A-4DED413CEF3A}"/>
              </a:ext>
            </a:extLst>
          </p:cNvPr>
          <p:cNvSpPr txBox="1">
            <a:spLocks noGrp="1"/>
          </p:cNvSpPr>
          <p:nvPr>
            <p:ph type="body" idx="4294967295"/>
          </p:nvPr>
        </p:nvSpPr>
        <p:spPr>
          <a:xfrm>
            <a:off x="6348368" y="2994541"/>
            <a:ext cx="2663665" cy="347664"/>
          </a:xfrm>
        </p:spPr>
        <p:txBody>
          <a:bodyPr lIns="0" tIns="0" rIns="0" bIns="0" anchor="b"/>
          <a:lstStyle/>
          <a:p>
            <a:pPr marL="0" lvl="0" indent="0">
              <a:lnSpc>
                <a:spcPct val="100000"/>
              </a:lnSpc>
              <a:spcBef>
                <a:spcPts val="0"/>
              </a:spcBef>
              <a:buNone/>
            </a:pPr>
            <a:r>
              <a:rPr lang="en-US" sz="1800" b="1" spc="20"/>
              <a:t>Flora Berggren</a:t>
            </a:r>
          </a:p>
        </p:txBody>
      </p:sp>
      <p:sp>
        <p:nvSpPr>
          <p:cNvPr id="11" name="Text Placeholder 15">
            <a:extLst>
              <a:ext uri="{FF2B5EF4-FFF2-40B4-BE49-F238E27FC236}">
                <a16:creationId xmlns:a16="http://schemas.microsoft.com/office/drawing/2014/main" id="{867892D5-B35D-05E9-7243-37591627CCDB}"/>
              </a:ext>
            </a:extLst>
          </p:cNvPr>
          <p:cNvSpPr txBox="1">
            <a:spLocks noGrp="1"/>
          </p:cNvSpPr>
          <p:nvPr>
            <p:ph type="body" idx="4294967295"/>
          </p:nvPr>
        </p:nvSpPr>
        <p:spPr>
          <a:xfrm>
            <a:off x="6348368" y="3379786"/>
            <a:ext cx="2663665" cy="347664"/>
          </a:xfrm>
        </p:spPr>
        <p:txBody>
          <a:bodyPr lIns="0" tIns="0" rIns="0" bIns="0"/>
          <a:lstStyle/>
          <a:p>
            <a:pPr marL="0" lvl="0" indent="0">
              <a:lnSpc>
                <a:spcPct val="100000"/>
              </a:lnSpc>
              <a:spcBef>
                <a:spcPts val="0"/>
              </a:spcBef>
              <a:buNone/>
            </a:pPr>
            <a:r>
              <a:rPr lang="en-US" sz="1400" spc="20"/>
              <a:t>Chief Operations Manager</a:t>
            </a:r>
          </a:p>
        </p:txBody>
      </p:sp>
      <p:pic>
        <p:nvPicPr>
          <p:cNvPr id="12" name="Picture Placeholder 19" descr="Team member headshot">
            <a:extLst>
              <a:ext uri="{FF2B5EF4-FFF2-40B4-BE49-F238E27FC236}">
                <a16:creationId xmlns:a16="http://schemas.microsoft.com/office/drawing/2014/main" id="{3830FD25-0D92-2A89-91EC-16B7275BE464}"/>
              </a:ext>
            </a:extLst>
          </p:cNvPr>
          <p:cNvPicPr>
            <a:picLocks noGrp="1" noChangeAspect="1"/>
          </p:cNvPicPr>
          <p:nvPr>
            <p:ph type="pic" idx="4294967295"/>
          </p:nvPr>
        </p:nvPicPr>
        <p:blipFill>
          <a:blip r:embed="rId6"/>
          <a:srcRect l="14" r="14"/>
          <a:stretch>
            <a:fillRect/>
          </a:stretch>
        </p:blipFill>
        <p:spPr>
          <a:xfrm>
            <a:off x="9147337" y="2068738"/>
            <a:ext cx="904990" cy="905640"/>
          </a:xfrm>
        </p:spPr>
      </p:pic>
      <p:sp>
        <p:nvSpPr>
          <p:cNvPr id="13" name="Text Placeholder 17">
            <a:extLst>
              <a:ext uri="{FF2B5EF4-FFF2-40B4-BE49-F238E27FC236}">
                <a16:creationId xmlns:a16="http://schemas.microsoft.com/office/drawing/2014/main" id="{361E05B2-E5F7-4EFB-4DD9-2E87B13EF0E4}"/>
              </a:ext>
            </a:extLst>
          </p:cNvPr>
          <p:cNvSpPr txBox="1">
            <a:spLocks noGrp="1"/>
          </p:cNvSpPr>
          <p:nvPr>
            <p:ph type="body" idx="4294967295"/>
          </p:nvPr>
        </p:nvSpPr>
        <p:spPr>
          <a:xfrm>
            <a:off x="9147337" y="2994541"/>
            <a:ext cx="2663665" cy="347664"/>
          </a:xfrm>
        </p:spPr>
        <p:txBody>
          <a:bodyPr lIns="0" tIns="0" rIns="0" bIns="0" anchor="b"/>
          <a:lstStyle/>
          <a:p>
            <a:pPr marL="0" lvl="0" indent="0">
              <a:lnSpc>
                <a:spcPct val="100000"/>
              </a:lnSpc>
              <a:spcBef>
                <a:spcPts val="0"/>
              </a:spcBef>
              <a:buNone/>
            </a:pPr>
            <a:r>
              <a:rPr lang="en-US" sz="1800" b="1" spc="20"/>
              <a:t>Rajesh Santoshi</a:t>
            </a:r>
          </a:p>
        </p:txBody>
      </p:sp>
      <p:sp>
        <p:nvSpPr>
          <p:cNvPr id="14" name="Text Placeholder 18">
            <a:extLst>
              <a:ext uri="{FF2B5EF4-FFF2-40B4-BE49-F238E27FC236}">
                <a16:creationId xmlns:a16="http://schemas.microsoft.com/office/drawing/2014/main" id="{B1382C55-E902-C6A2-20B4-EB031245C7DC}"/>
              </a:ext>
            </a:extLst>
          </p:cNvPr>
          <p:cNvSpPr txBox="1">
            <a:spLocks noGrp="1"/>
          </p:cNvSpPr>
          <p:nvPr>
            <p:ph type="body" idx="4294967295"/>
          </p:nvPr>
        </p:nvSpPr>
        <p:spPr>
          <a:xfrm>
            <a:off x="9147337" y="3379786"/>
            <a:ext cx="2663665" cy="347664"/>
          </a:xfrm>
        </p:spPr>
        <p:txBody>
          <a:bodyPr lIns="0" tIns="0" rIns="0" bIns="0"/>
          <a:lstStyle/>
          <a:p>
            <a:pPr marL="0" lvl="0" indent="0">
              <a:lnSpc>
                <a:spcPct val="100000"/>
              </a:lnSpc>
              <a:spcBef>
                <a:spcPts val="0"/>
              </a:spcBef>
              <a:buNone/>
            </a:pPr>
            <a:r>
              <a:rPr lang="en-US" sz="1400" spc="20"/>
              <a:t>VP Marketing</a:t>
            </a:r>
          </a:p>
        </p:txBody>
      </p:sp>
      <p:pic>
        <p:nvPicPr>
          <p:cNvPr id="15" name="Picture Placeholder 15" descr="Team member headshot">
            <a:extLst>
              <a:ext uri="{FF2B5EF4-FFF2-40B4-BE49-F238E27FC236}">
                <a16:creationId xmlns:a16="http://schemas.microsoft.com/office/drawing/2014/main" id="{5676AE33-999F-8F6F-7993-C6A560330D14}"/>
              </a:ext>
            </a:extLst>
          </p:cNvPr>
          <p:cNvPicPr>
            <a:picLocks noGrp="1" noChangeAspect="1"/>
          </p:cNvPicPr>
          <p:nvPr>
            <p:ph type="pic" idx="4294967295"/>
          </p:nvPr>
        </p:nvPicPr>
        <p:blipFill>
          <a:blip r:embed="rId7"/>
          <a:srcRect l="14" r="14"/>
          <a:stretch>
            <a:fillRect/>
          </a:stretch>
        </p:blipFill>
        <p:spPr>
          <a:xfrm>
            <a:off x="750429" y="4118549"/>
            <a:ext cx="904990" cy="905640"/>
          </a:xfrm>
        </p:spPr>
      </p:pic>
      <p:sp>
        <p:nvSpPr>
          <p:cNvPr id="16" name="Text Placeholder 20">
            <a:extLst>
              <a:ext uri="{FF2B5EF4-FFF2-40B4-BE49-F238E27FC236}">
                <a16:creationId xmlns:a16="http://schemas.microsoft.com/office/drawing/2014/main" id="{2764F7BD-E5DB-070F-94CA-CAC7507190CB}"/>
              </a:ext>
            </a:extLst>
          </p:cNvPr>
          <p:cNvSpPr txBox="1">
            <a:spLocks noGrp="1"/>
          </p:cNvSpPr>
          <p:nvPr>
            <p:ph type="body" idx="4294967295"/>
          </p:nvPr>
        </p:nvSpPr>
        <p:spPr>
          <a:xfrm>
            <a:off x="750429" y="5044360"/>
            <a:ext cx="2663665" cy="347664"/>
          </a:xfrm>
        </p:spPr>
        <p:txBody>
          <a:bodyPr lIns="0" tIns="0" rIns="0" bIns="0" anchor="b"/>
          <a:lstStyle/>
          <a:p>
            <a:pPr marL="0" lvl="0" indent="0">
              <a:lnSpc>
                <a:spcPct val="100000"/>
              </a:lnSpc>
              <a:spcBef>
                <a:spcPts val="0"/>
              </a:spcBef>
              <a:buNone/>
            </a:pPr>
            <a:r>
              <a:rPr lang="en-US" sz="1800" b="1" spc="20"/>
              <a:t>Graham Barnes</a:t>
            </a:r>
          </a:p>
        </p:txBody>
      </p:sp>
      <p:sp>
        <p:nvSpPr>
          <p:cNvPr id="17" name="Text Placeholder 21">
            <a:extLst>
              <a:ext uri="{FF2B5EF4-FFF2-40B4-BE49-F238E27FC236}">
                <a16:creationId xmlns:a16="http://schemas.microsoft.com/office/drawing/2014/main" id="{7119AB96-28BF-0AC5-4DAC-42757B145FFF}"/>
              </a:ext>
            </a:extLst>
          </p:cNvPr>
          <p:cNvSpPr txBox="1">
            <a:spLocks noGrp="1"/>
          </p:cNvSpPr>
          <p:nvPr>
            <p:ph type="body" idx="4294967295"/>
          </p:nvPr>
        </p:nvSpPr>
        <p:spPr>
          <a:xfrm>
            <a:off x="750429" y="5429606"/>
            <a:ext cx="2663665" cy="347664"/>
          </a:xfrm>
        </p:spPr>
        <p:txBody>
          <a:bodyPr lIns="0" tIns="0" rIns="0" bIns="0"/>
          <a:lstStyle/>
          <a:p>
            <a:pPr marL="0" lvl="0" indent="0">
              <a:lnSpc>
                <a:spcPct val="100000"/>
              </a:lnSpc>
              <a:spcBef>
                <a:spcPts val="0"/>
              </a:spcBef>
              <a:buNone/>
            </a:pPr>
            <a:r>
              <a:rPr lang="en-US" sz="1400" spc="20"/>
              <a:t>VP Product</a:t>
            </a:r>
          </a:p>
        </p:txBody>
      </p:sp>
      <p:pic>
        <p:nvPicPr>
          <p:cNvPr id="18" name="Picture Placeholder 48" descr="Team member headshot">
            <a:extLst>
              <a:ext uri="{FF2B5EF4-FFF2-40B4-BE49-F238E27FC236}">
                <a16:creationId xmlns:a16="http://schemas.microsoft.com/office/drawing/2014/main" id="{31F9707F-0CA8-545B-B21C-D6AAE010902C}"/>
              </a:ext>
            </a:extLst>
          </p:cNvPr>
          <p:cNvPicPr>
            <a:picLocks noGrp="1" noChangeAspect="1"/>
          </p:cNvPicPr>
          <p:nvPr>
            <p:ph type="pic" idx="4294967295"/>
          </p:nvPr>
        </p:nvPicPr>
        <p:blipFill>
          <a:blip r:embed="rId8"/>
          <a:srcRect l="88" r="88"/>
          <a:stretch>
            <a:fillRect/>
          </a:stretch>
        </p:blipFill>
        <p:spPr>
          <a:xfrm>
            <a:off x="3549399" y="4118549"/>
            <a:ext cx="904990" cy="905640"/>
          </a:xfrm>
        </p:spPr>
      </p:pic>
      <p:sp>
        <p:nvSpPr>
          <p:cNvPr id="19" name="Text Placeholder 23">
            <a:extLst>
              <a:ext uri="{FF2B5EF4-FFF2-40B4-BE49-F238E27FC236}">
                <a16:creationId xmlns:a16="http://schemas.microsoft.com/office/drawing/2014/main" id="{386E495A-D389-FDBD-D48F-E4E2CE1BB852}"/>
              </a:ext>
            </a:extLst>
          </p:cNvPr>
          <p:cNvSpPr txBox="1">
            <a:spLocks noGrp="1"/>
          </p:cNvSpPr>
          <p:nvPr>
            <p:ph type="body" idx="4294967295"/>
          </p:nvPr>
        </p:nvSpPr>
        <p:spPr>
          <a:xfrm>
            <a:off x="3549399" y="5044360"/>
            <a:ext cx="2663665" cy="347664"/>
          </a:xfrm>
        </p:spPr>
        <p:txBody>
          <a:bodyPr lIns="0" tIns="0" rIns="0" bIns="0" anchor="b"/>
          <a:lstStyle/>
          <a:p>
            <a:pPr marL="0" lvl="0" indent="0">
              <a:lnSpc>
                <a:spcPct val="100000"/>
              </a:lnSpc>
              <a:spcBef>
                <a:spcPts val="0"/>
              </a:spcBef>
              <a:buNone/>
            </a:pPr>
            <a:r>
              <a:rPr lang="en-US" sz="1800" b="1" spc="20"/>
              <a:t>Rowan Murphy</a:t>
            </a:r>
          </a:p>
        </p:txBody>
      </p:sp>
      <p:sp>
        <p:nvSpPr>
          <p:cNvPr id="20" name="Text Placeholder 24">
            <a:extLst>
              <a:ext uri="{FF2B5EF4-FFF2-40B4-BE49-F238E27FC236}">
                <a16:creationId xmlns:a16="http://schemas.microsoft.com/office/drawing/2014/main" id="{C4FB6944-7714-968E-4EC2-516D9DA08FB2}"/>
              </a:ext>
            </a:extLst>
          </p:cNvPr>
          <p:cNvSpPr txBox="1">
            <a:spLocks noGrp="1"/>
          </p:cNvSpPr>
          <p:nvPr>
            <p:ph type="body" idx="4294967295"/>
          </p:nvPr>
        </p:nvSpPr>
        <p:spPr>
          <a:xfrm>
            <a:off x="3549399" y="5429606"/>
            <a:ext cx="2663665" cy="347664"/>
          </a:xfrm>
        </p:spPr>
        <p:txBody>
          <a:bodyPr lIns="0" tIns="0" rIns="0" bIns="0"/>
          <a:lstStyle/>
          <a:p>
            <a:pPr marL="0" lvl="0" indent="0">
              <a:lnSpc>
                <a:spcPct val="100000"/>
              </a:lnSpc>
              <a:spcBef>
                <a:spcPts val="0"/>
              </a:spcBef>
              <a:buNone/>
            </a:pPr>
            <a:r>
              <a:rPr lang="en-US" sz="1400" spc="20"/>
              <a:t>SEO Strategist</a:t>
            </a:r>
          </a:p>
        </p:txBody>
      </p:sp>
      <p:pic>
        <p:nvPicPr>
          <p:cNvPr id="21" name="Picture Placeholder 52" descr="Team member headshot">
            <a:extLst>
              <a:ext uri="{FF2B5EF4-FFF2-40B4-BE49-F238E27FC236}">
                <a16:creationId xmlns:a16="http://schemas.microsoft.com/office/drawing/2014/main" id="{9927AA01-4A7F-BABB-DD90-9A9A67D3B196}"/>
              </a:ext>
            </a:extLst>
          </p:cNvPr>
          <p:cNvPicPr>
            <a:picLocks noGrp="1" noChangeAspect="1"/>
          </p:cNvPicPr>
          <p:nvPr>
            <p:ph type="pic" idx="4294967295"/>
          </p:nvPr>
        </p:nvPicPr>
        <p:blipFill>
          <a:blip r:embed="rId9"/>
          <a:srcRect l="88" r="88"/>
          <a:stretch>
            <a:fillRect/>
          </a:stretch>
        </p:blipFill>
        <p:spPr>
          <a:xfrm>
            <a:off x="6348368" y="4118549"/>
            <a:ext cx="904990" cy="905640"/>
          </a:xfrm>
        </p:spPr>
      </p:pic>
      <p:sp>
        <p:nvSpPr>
          <p:cNvPr id="22" name="Text Placeholder 26">
            <a:extLst>
              <a:ext uri="{FF2B5EF4-FFF2-40B4-BE49-F238E27FC236}">
                <a16:creationId xmlns:a16="http://schemas.microsoft.com/office/drawing/2014/main" id="{17D48C0A-1DFC-0611-73B8-F6083D472F02}"/>
              </a:ext>
            </a:extLst>
          </p:cNvPr>
          <p:cNvSpPr txBox="1">
            <a:spLocks noGrp="1"/>
          </p:cNvSpPr>
          <p:nvPr>
            <p:ph type="body" idx="4294967295"/>
          </p:nvPr>
        </p:nvSpPr>
        <p:spPr>
          <a:xfrm>
            <a:off x="6348368" y="5044360"/>
            <a:ext cx="2663665" cy="347664"/>
          </a:xfrm>
        </p:spPr>
        <p:txBody>
          <a:bodyPr lIns="0" tIns="0" rIns="0" bIns="0" anchor="b"/>
          <a:lstStyle/>
          <a:p>
            <a:pPr marL="0" lvl="0" indent="0">
              <a:lnSpc>
                <a:spcPct val="100000"/>
              </a:lnSpc>
              <a:spcBef>
                <a:spcPts val="0"/>
              </a:spcBef>
              <a:buNone/>
            </a:pPr>
            <a:r>
              <a:rPr lang="en-US" sz="1800" b="1" spc="20"/>
              <a:t>Elizabeth Moore</a:t>
            </a:r>
          </a:p>
        </p:txBody>
      </p:sp>
      <p:sp>
        <p:nvSpPr>
          <p:cNvPr id="23" name="Text Placeholder 27">
            <a:extLst>
              <a:ext uri="{FF2B5EF4-FFF2-40B4-BE49-F238E27FC236}">
                <a16:creationId xmlns:a16="http://schemas.microsoft.com/office/drawing/2014/main" id="{8010A89E-7EDF-2B3B-134C-0DB03B9913AD}"/>
              </a:ext>
            </a:extLst>
          </p:cNvPr>
          <p:cNvSpPr txBox="1">
            <a:spLocks noGrp="1"/>
          </p:cNvSpPr>
          <p:nvPr>
            <p:ph type="body" idx="4294967295"/>
          </p:nvPr>
        </p:nvSpPr>
        <p:spPr>
          <a:xfrm>
            <a:off x="6348368" y="5429606"/>
            <a:ext cx="2663665" cy="347664"/>
          </a:xfrm>
        </p:spPr>
        <p:txBody>
          <a:bodyPr lIns="0" tIns="0" rIns="0" bIns="0"/>
          <a:lstStyle/>
          <a:p>
            <a:pPr marL="0" lvl="0" indent="0">
              <a:lnSpc>
                <a:spcPct val="100000"/>
              </a:lnSpc>
              <a:spcBef>
                <a:spcPts val="0"/>
              </a:spcBef>
              <a:buNone/>
            </a:pPr>
            <a:r>
              <a:rPr lang="en-US" sz="1400" spc="20"/>
              <a:t>Product Designer</a:t>
            </a:r>
          </a:p>
        </p:txBody>
      </p:sp>
      <p:pic>
        <p:nvPicPr>
          <p:cNvPr id="24" name="Picture Placeholder 54" descr="Team member headshot">
            <a:extLst>
              <a:ext uri="{FF2B5EF4-FFF2-40B4-BE49-F238E27FC236}">
                <a16:creationId xmlns:a16="http://schemas.microsoft.com/office/drawing/2014/main" id="{913EF8A8-F9C4-678B-CDDB-D97E02D9B34A}"/>
              </a:ext>
            </a:extLst>
          </p:cNvPr>
          <p:cNvPicPr>
            <a:picLocks noGrp="1" noChangeAspect="1"/>
          </p:cNvPicPr>
          <p:nvPr>
            <p:ph type="pic" idx="4294967295"/>
          </p:nvPr>
        </p:nvPicPr>
        <p:blipFill>
          <a:blip r:embed="rId10"/>
          <a:srcRect l="88" r="88"/>
          <a:stretch>
            <a:fillRect/>
          </a:stretch>
        </p:blipFill>
        <p:spPr>
          <a:xfrm>
            <a:off x="9147337" y="4118549"/>
            <a:ext cx="904990" cy="905640"/>
          </a:xfrm>
        </p:spPr>
      </p:pic>
      <p:sp>
        <p:nvSpPr>
          <p:cNvPr id="25" name="Text Placeholder 35">
            <a:extLst>
              <a:ext uri="{FF2B5EF4-FFF2-40B4-BE49-F238E27FC236}">
                <a16:creationId xmlns:a16="http://schemas.microsoft.com/office/drawing/2014/main" id="{EF240205-755F-457B-200C-4E6C1CDB0572}"/>
              </a:ext>
            </a:extLst>
          </p:cNvPr>
          <p:cNvSpPr txBox="1">
            <a:spLocks noGrp="1"/>
          </p:cNvSpPr>
          <p:nvPr>
            <p:ph type="body" idx="4294967295"/>
          </p:nvPr>
        </p:nvSpPr>
        <p:spPr>
          <a:xfrm>
            <a:off x="9147337" y="5044360"/>
            <a:ext cx="2663665" cy="347664"/>
          </a:xfrm>
        </p:spPr>
        <p:txBody>
          <a:bodyPr lIns="0" tIns="0" rIns="0" bIns="0" anchor="b"/>
          <a:lstStyle/>
          <a:p>
            <a:pPr marL="0" lvl="0" indent="0">
              <a:lnSpc>
                <a:spcPct val="100000"/>
              </a:lnSpc>
              <a:spcBef>
                <a:spcPts val="0"/>
              </a:spcBef>
              <a:buNone/>
            </a:pPr>
            <a:r>
              <a:rPr lang="en-US" sz="1800" b="1" spc="20"/>
              <a:t>Robin Kline</a:t>
            </a:r>
          </a:p>
        </p:txBody>
      </p:sp>
      <p:sp>
        <p:nvSpPr>
          <p:cNvPr id="26" name="Text Placeholder 36">
            <a:extLst>
              <a:ext uri="{FF2B5EF4-FFF2-40B4-BE49-F238E27FC236}">
                <a16:creationId xmlns:a16="http://schemas.microsoft.com/office/drawing/2014/main" id="{06E6890A-3839-3061-F47D-7223D10BF3B5}"/>
              </a:ext>
            </a:extLst>
          </p:cNvPr>
          <p:cNvSpPr txBox="1">
            <a:spLocks noGrp="1"/>
          </p:cNvSpPr>
          <p:nvPr>
            <p:ph type="body" idx="4294967295"/>
          </p:nvPr>
        </p:nvSpPr>
        <p:spPr>
          <a:xfrm>
            <a:off x="9147337" y="5429606"/>
            <a:ext cx="2663665" cy="347664"/>
          </a:xfrm>
        </p:spPr>
        <p:txBody>
          <a:bodyPr lIns="0" tIns="0" rIns="0" bIns="0"/>
          <a:lstStyle/>
          <a:p>
            <a:pPr marL="0" lvl="0" indent="0">
              <a:lnSpc>
                <a:spcPct val="100000"/>
              </a:lnSpc>
              <a:spcBef>
                <a:spcPts val="0"/>
              </a:spcBef>
              <a:buNone/>
            </a:pPr>
            <a:r>
              <a:rPr lang="en-US" sz="1400" spc="20"/>
              <a:t>Content Developer</a:t>
            </a:r>
          </a:p>
        </p:txBody>
      </p:sp>
      <p:sp>
        <p:nvSpPr>
          <p:cNvPr id="27" name="Footer Placeholder 3">
            <a:extLst>
              <a:ext uri="{FF2B5EF4-FFF2-40B4-BE49-F238E27FC236}">
                <a16:creationId xmlns:a16="http://schemas.microsoft.com/office/drawing/2014/main" id="{E06395E6-9C31-6CF7-B225-91B77E48EF6B}"/>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637183"/>
                </a:solidFill>
                <a:uFillTx/>
                <a:latin typeface="Tenorite"/>
              </a:rPr>
              <a:t>PRESENTATION TITLE</a:t>
            </a:r>
          </a:p>
        </p:txBody>
      </p:sp>
      <p:sp>
        <p:nvSpPr>
          <p:cNvPr id="28" name="Slide Number Placeholder 4">
            <a:extLst>
              <a:ext uri="{FF2B5EF4-FFF2-40B4-BE49-F238E27FC236}">
                <a16:creationId xmlns:a16="http://schemas.microsoft.com/office/drawing/2014/main" id="{345E5CF7-532E-BFE5-10DB-464D5C0CE42B}"/>
              </a:ext>
            </a:extLst>
          </p:cNvPr>
          <p:cNvSpPr txBox="1"/>
          <p:nvPr/>
        </p:nvSpPr>
        <p:spPr>
          <a:xfrm>
            <a:off x="90678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573E4FD-97D2-4DE5-82B1-040636FF74CF}" type="slidenum">
              <a:t>8</a:t>
            </a:fld>
            <a:endParaRPr lang="en-US" sz="1200" b="0" i="0" u="none" strike="noStrike" kern="1200" cap="none" spc="0" baseline="0">
              <a:solidFill>
                <a:srgbClr val="637183"/>
              </a:solidFill>
              <a:uFillTx/>
              <a:latin typeface="Tenorit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9">
            <a:extLst>
              <a:ext uri="{FF2B5EF4-FFF2-40B4-BE49-F238E27FC236}">
                <a16:creationId xmlns:a16="http://schemas.microsoft.com/office/drawing/2014/main" id="{7F592929-8B74-549D-20CA-D30206D15D1F}"/>
              </a:ext>
            </a:extLst>
          </p:cNvPr>
          <p:cNvSpPr txBox="1">
            <a:spLocks noGrp="1"/>
          </p:cNvSpPr>
          <p:nvPr>
            <p:ph type="title"/>
          </p:nvPr>
        </p:nvSpPr>
        <p:spPr/>
        <p:txBody>
          <a:bodyPr/>
          <a:lstStyle/>
          <a:p>
            <a:pPr lvl="0"/>
            <a:r>
              <a:rPr lang="en-US"/>
              <a:t>Plan for product launch </a:t>
            </a:r>
          </a:p>
        </p:txBody>
      </p:sp>
      <p:grpSp>
        <p:nvGrpSpPr>
          <p:cNvPr id="3" name="Content Placeholder 3" descr="Timeline Placeholder ">
            <a:extLst>
              <a:ext uri="{FF2B5EF4-FFF2-40B4-BE49-F238E27FC236}">
                <a16:creationId xmlns:a16="http://schemas.microsoft.com/office/drawing/2014/main" id="{E6847251-D812-69FD-C717-1C2BD78E5F36}"/>
              </a:ext>
            </a:extLst>
          </p:cNvPr>
          <p:cNvGrpSpPr/>
          <p:nvPr/>
        </p:nvGrpSpPr>
        <p:grpSpPr>
          <a:xfrm>
            <a:off x="1166810" y="2087566"/>
            <a:ext cx="9780587" cy="3890964"/>
            <a:chOff x="1166810" y="2087566"/>
            <a:chExt cx="9780587" cy="3890964"/>
          </a:xfrm>
        </p:grpSpPr>
        <p:sp>
          <p:nvSpPr>
            <p:cNvPr id="4" name="Freeform: Shape 3">
              <a:extLst>
                <a:ext uri="{FF2B5EF4-FFF2-40B4-BE49-F238E27FC236}">
                  <a16:creationId xmlns:a16="http://schemas.microsoft.com/office/drawing/2014/main" id="{07FEC964-51EA-CE49-3102-EEF93F8C9B49}"/>
                </a:ext>
              </a:extLst>
            </p:cNvPr>
            <p:cNvSpPr/>
            <p:nvPr/>
          </p:nvSpPr>
          <p:spPr>
            <a:xfrm>
              <a:off x="1166810" y="2087566"/>
              <a:ext cx="1910273" cy="3890964"/>
            </a:xfrm>
            <a:custGeom>
              <a:avLst/>
              <a:gdLst>
                <a:gd name="f0" fmla="val 10800000"/>
                <a:gd name="f1" fmla="val 5400000"/>
                <a:gd name="f2" fmla="val 180"/>
                <a:gd name="f3" fmla="val w"/>
                <a:gd name="f4" fmla="val h"/>
                <a:gd name="f5" fmla="val 0"/>
                <a:gd name="f6" fmla="val 1910270"/>
                <a:gd name="f7" fmla="val 3890962"/>
                <a:gd name="f8" fmla="+- 0 0 -90"/>
                <a:gd name="f9" fmla="*/ f3 1 1910270"/>
                <a:gd name="f10" fmla="*/ f4 1 3890962"/>
                <a:gd name="f11" fmla="+- f7 0 f5"/>
                <a:gd name="f12" fmla="+- f6 0 f5"/>
                <a:gd name="f13" fmla="*/ f8 f0 1"/>
                <a:gd name="f14" fmla="*/ f12 1 1910270"/>
                <a:gd name="f15" fmla="*/ f11 1 3890962"/>
                <a:gd name="f16" fmla="*/ 0 f12 1"/>
                <a:gd name="f17" fmla="*/ 0 f11 1"/>
                <a:gd name="f18" fmla="*/ 1910270 f12 1"/>
                <a:gd name="f19" fmla="*/ 3890962 f11 1"/>
                <a:gd name="f20" fmla="*/ f13 1 f2"/>
                <a:gd name="f21" fmla="*/ f16 1 1910270"/>
                <a:gd name="f22" fmla="*/ f17 1 3890962"/>
                <a:gd name="f23" fmla="*/ f18 1 1910270"/>
                <a:gd name="f24" fmla="*/ f19 1 3890962"/>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1910270" h="3890962">
                  <a:moveTo>
                    <a:pt x="f5" y="f5"/>
                  </a:moveTo>
                  <a:lnTo>
                    <a:pt x="f6" y="f5"/>
                  </a:lnTo>
                  <a:lnTo>
                    <a:pt x="f6" y="f7"/>
                  </a:lnTo>
                  <a:lnTo>
                    <a:pt x="f5" y="f7"/>
                  </a:lnTo>
                  <a:lnTo>
                    <a:pt x="f5" y="f5"/>
                  </a:lnTo>
                  <a:close/>
                </a:path>
              </a:pathLst>
            </a:custGeom>
            <a:solidFill>
              <a:srgbClr val="0068FF"/>
            </a:solidFill>
            <a:ln w="12701" cap="flat">
              <a:solidFill>
                <a:srgbClr val="FFFFFF"/>
              </a:solidFill>
              <a:prstDash val="solid"/>
              <a:miter/>
            </a:ln>
          </p:spPr>
          <p:txBody>
            <a:bodyPr vert="horz" wrap="square" lIns="99569" tIns="1655950" rIns="99569" bIns="877759" anchor="t" anchorCtr="1" compatLnSpc="1">
              <a:noAutofit/>
            </a:bodyPr>
            <a:lstStyle/>
            <a:p>
              <a:pPr marL="0" marR="0" lvl="0" indent="0" algn="ctr" defTabSz="888997"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Tenorite"/>
                </a:rPr>
                <a:t>Planning</a:t>
              </a:r>
            </a:p>
            <a:p>
              <a:pPr marL="0" marR="0" lvl="1" indent="-114300" algn="ctr" defTabSz="622304" rtl="0" fontAlgn="auto" hangingPunct="1">
                <a:lnSpc>
                  <a:spcPct val="90000"/>
                </a:lnSpc>
                <a:spcBef>
                  <a:spcPts val="0"/>
                </a:spcBef>
                <a:spcAft>
                  <a:spcPts val="300"/>
                </a:spcAft>
                <a:buNone/>
                <a:tabLst/>
                <a:defRPr sz="1800" b="0" i="0" u="none" strike="noStrike" kern="0" cap="none" spc="0" baseline="0">
                  <a:solidFill>
                    <a:srgbClr val="000000"/>
                  </a:solidFill>
                  <a:uFillTx/>
                </a:defRPr>
              </a:pPr>
              <a:r>
                <a:rPr lang="en-US" sz="1400" b="0" i="0" u="none" strike="noStrike" kern="1200" cap="none" spc="0" baseline="0">
                  <a:solidFill>
                    <a:srgbClr val="FFFFFF"/>
                  </a:solidFill>
                  <a:uFillTx/>
                  <a:latin typeface="Tenorite"/>
                </a:rPr>
                <a:t>Synergize scalable </a:t>
              </a:r>
              <a:br>
                <a:rPr lang="en-US" sz="1400" b="0" i="0" u="none" strike="noStrike" kern="1200" cap="none" spc="0" baseline="0">
                  <a:solidFill>
                    <a:srgbClr val="FFFFFF"/>
                  </a:solidFill>
                  <a:uFillTx/>
                  <a:latin typeface="Tenorite"/>
                </a:rPr>
              </a:br>
              <a:r>
                <a:rPr lang="en-US" sz="1400" b="0" i="0" u="none" strike="noStrike" kern="1200" cap="none" spc="0" baseline="0">
                  <a:solidFill>
                    <a:srgbClr val="FFFFFF"/>
                  </a:solidFill>
                  <a:uFillTx/>
                  <a:latin typeface="Tenorite"/>
                </a:rPr>
                <a:t>e-commerce</a:t>
              </a:r>
            </a:p>
          </p:txBody>
        </p:sp>
        <p:sp>
          <p:nvSpPr>
            <p:cNvPr id="5" name="Freeform: Shape 4">
              <a:extLst>
                <a:ext uri="{FF2B5EF4-FFF2-40B4-BE49-F238E27FC236}">
                  <a16:creationId xmlns:a16="http://schemas.microsoft.com/office/drawing/2014/main" id="{89D3BF25-F0BD-343B-9C60-2E6C326BB036}"/>
                </a:ext>
              </a:extLst>
            </p:cNvPr>
            <p:cNvSpPr/>
            <p:nvPr/>
          </p:nvSpPr>
          <p:spPr>
            <a:xfrm>
              <a:off x="1713119" y="2560036"/>
              <a:ext cx="817656" cy="81765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66A4F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6" name="Freeform: Shape 5">
              <a:extLst>
                <a:ext uri="{FF2B5EF4-FFF2-40B4-BE49-F238E27FC236}">
                  <a16:creationId xmlns:a16="http://schemas.microsoft.com/office/drawing/2014/main" id="{8F83F31F-0152-A999-9823-1164C20ED405}"/>
                </a:ext>
              </a:extLst>
            </p:cNvPr>
            <p:cNvSpPr/>
            <p:nvPr/>
          </p:nvSpPr>
          <p:spPr>
            <a:xfrm>
              <a:off x="3131929" y="2087566"/>
              <a:ext cx="1910273" cy="3890964"/>
            </a:xfrm>
            <a:custGeom>
              <a:avLst/>
              <a:gdLst>
                <a:gd name="f0" fmla="val 10800000"/>
                <a:gd name="f1" fmla="val 5400000"/>
                <a:gd name="f2" fmla="val 180"/>
                <a:gd name="f3" fmla="val w"/>
                <a:gd name="f4" fmla="val h"/>
                <a:gd name="f5" fmla="val 0"/>
                <a:gd name="f6" fmla="val 1910270"/>
                <a:gd name="f7" fmla="val 3890962"/>
                <a:gd name="f8" fmla="+- 0 0 -90"/>
                <a:gd name="f9" fmla="*/ f3 1 1910270"/>
                <a:gd name="f10" fmla="*/ f4 1 3890962"/>
                <a:gd name="f11" fmla="+- f7 0 f5"/>
                <a:gd name="f12" fmla="+- f6 0 f5"/>
                <a:gd name="f13" fmla="*/ f8 f0 1"/>
                <a:gd name="f14" fmla="*/ f12 1 1910270"/>
                <a:gd name="f15" fmla="*/ f11 1 3890962"/>
                <a:gd name="f16" fmla="*/ 0 f12 1"/>
                <a:gd name="f17" fmla="*/ 0 f11 1"/>
                <a:gd name="f18" fmla="*/ 1910270 f12 1"/>
                <a:gd name="f19" fmla="*/ 3890962 f11 1"/>
                <a:gd name="f20" fmla="*/ f13 1 f2"/>
                <a:gd name="f21" fmla="*/ f16 1 1910270"/>
                <a:gd name="f22" fmla="*/ f17 1 3890962"/>
                <a:gd name="f23" fmla="*/ f18 1 1910270"/>
                <a:gd name="f24" fmla="*/ f19 1 3890962"/>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1910270" h="3890962">
                  <a:moveTo>
                    <a:pt x="f5" y="f5"/>
                  </a:moveTo>
                  <a:lnTo>
                    <a:pt x="f6" y="f5"/>
                  </a:lnTo>
                  <a:lnTo>
                    <a:pt x="f6" y="f7"/>
                  </a:lnTo>
                  <a:lnTo>
                    <a:pt x="f5" y="f7"/>
                  </a:lnTo>
                  <a:lnTo>
                    <a:pt x="f5" y="f5"/>
                  </a:lnTo>
                  <a:close/>
                </a:path>
              </a:pathLst>
            </a:custGeom>
            <a:solidFill>
              <a:srgbClr val="0068FF"/>
            </a:solidFill>
            <a:ln w="12701" cap="flat">
              <a:solidFill>
                <a:srgbClr val="FFFFFF"/>
              </a:solidFill>
              <a:prstDash val="solid"/>
              <a:miter/>
            </a:ln>
          </p:spPr>
          <p:txBody>
            <a:bodyPr vert="horz" wrap="square" lIns="99569" tIns="1655950" rIns="99569" bIns="877759" anchor="t" anchorCtr="1" compatLnSpc="1">
              <a:noAutofit/>
            </a:bodyPr>
            <a:lstStyle/>
            <a:p>
              <a:pPr marL="0" marR="0" lvl="0" indent="0" algn="ctr" defTabSz="888997"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Tenorite"/>
                </a:rPr>
                <a:t>Marketing</a:t>
              </a:r>
            </a:p>
            <a:p>
              <a:pPr marL="0" marR="0" lvl="1" indent="-114300" algn="ctr" defTabSz="622304" rtl="0" fontAlgn="auto" hangingPunct="1">
                <a:lnSpc>
                  <a:spcPct val="90000"/>
                </a:lnSpc>
                <a:spcBef>
                  <a:spcPts val="0"/>
                </a:spcBef>
                <a:spcAft>
                  <a:spcPts val="300"/>
                </a:spcAft>
                <a:buNone/>
                <a:tabLst/>
                <a:defRPr sz="1800" b="0" i="0" u="none" strike="noStrike" kern="0" cap="none" spc="0" baseline="0">
                  <a:solidFill>
                    <a:srgbClr val="000000"/>
                  </a:solidFill>
                  <a:uFillTx/>
                </a:defRPr>
              </a:pPr>
              <a:r>
                <a:rPr lang="en-US" sz="1400" b="0" i="0" u="none" strike="noStrike" kern="1200" cap="none" spc="0" baseline="0">
                  <a:solidFill>
                    <a:srgbClr val="FFFFFF"/>
                  </a:solidFill>
                  <a:uFillTx/>
                  <a:latin typeface="Tenorite"/>
                </a:rPr>
                <a:t>Disseminate standardized metrics</a:t>
              </a:r>
            </a:p>
          </p:txBody>
        </p:sp>
        <p:sp>
          <p:nvSpPr>
            <p:cNvPr id="7" name="Freeform: Shape 6">
              <a:extLst>
                <a:ext uri="{FF2B5EF4-FFF2-40B4-BE49-F238E27FC236}">
                  <a16:creationId xmlns:a16="http://schemas.microsoft.com/office/drawing/2014/main" id="{58EC153C-539F-36C9-E270-6344571B8B97}"/>
                </a:ext>
              </a:extLst>
            </p:cNvPr>
            <p:cNvSpPr/>
            <p:nvPr/>
          </p:nvSpPr>
          <p:spPr>
            <a:xfrm>
              <a:off x="3680697" y="2560036"/>
              <a:ext cx="817656" cy="81765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66A4F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Freeform: Shape 7">
              <a:extLst>
                <a:ext uri="{FF2B5EF4-FFF2-40B4-BE49-F238E27FC236}">
                  <a16:creationId xmlns:a16="http://schemas.microsoft.com/office/drawing/2014/main" id="{C4EACEFC-C58B-7BFE-FC54-AC3997946B0A}"/>
                </a:ext>
              </a:extLst>
            </p:cNvPr>
            <p:cNvSpPr/>
            <p:nvPr/>
          </p:nvSpPr>
          <p:spPr>
            <a:xfrm>
              <a:off x="5105442" y="2087566"/>
              <a:ext cx="1910273" cy="3890964"/>
            </a:xfrm>
            <a:custGeom>
              <a:avLst/>
              <a:gdLst>
                <a:gd name="f0" fmla="val 10800000"/>
                <a:gd name="f1" fmla="val 5400000"/>
                <a:gd name="f2" fmla="val 180"/>
                <a:gd name="f3" fmla="val w"/>
                <a:gd name="f4" fmla="val h"/>
                <a:gd name="f5" fmla="val 0"/>
                <a:gd name="f6" fmla="val 1910270"/>
                <a:gd name="f7" fmla="val 3890962"/>
                <a:gd name="f8" fmla="+- 0 0 -90"/>
                <a:gd name="f9" fmla="*/ f3 1 1910270"/>
                <a:gd name="f10" fmla="*/ f4 1 3890962"/>
                <a:gd name="f11" fmla="+- f7 0 f5"/>
                <a:gd name="f12" fmla="+- f6 0 f5"/>
                <a:gd name="f13" fmla="*/ f8 f0 1"/>
                <a:gd name="f14" fmla="*/ f12 1 1910270"/>
                <a:gd name="f15" fmla="*/ f11 1 3890962"/>
                <a:gd name="f16" fmla="*/ 0 f12 1"/>
                <a:gd name="f17" fmla="*/ 0 f11 1"/>
                <a:gd name="f18" fmla="*/ 1910270 f12 1"/>
                <a:gd name="f19" fmla="*/ 3890962 f11 1"/>
                <a:gd name="f20" fmla="*/ f13 1 f2"/>
                <a:gd name="f21" fmla="*/ f16 1 1910270"/>
                <a:gd name="f22" fmla="*/ f17 1 3890962"/>
                <a:gd name="f23" fmla="*/ f18 1 1910270"/>
                <a:gd name="f24" fmla="*/ f19 1 3890962"/>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1910270" h="3890962">
                  <a:moveTo>
                    <a:pt x="f5" y="f5"/>
                  </a:moveTo>
                  <a:lnTo>
                    <a:pt x="f6" y="f5"/>
                  </a:lnTo>
                  <a:lnTo>
                    <a:pt x="f6" y="f7"/>
                  </a:lnTo>
                  <a:lnTo>
                    <a:pt x="f5" y="f7"/>
                  </a:lnTo>
                  <a:lnTo>
                    <a:pt x="f5" y="f5"/>
                  </a:lnTo>
                  <a:close/>
                </a:path>
              </a:pathLst>
            </a:custGeom>
            <a:solidFill>
              <a:srgbClr val="0068FF"/>
            </a:solidFill>
            <a:ln w="12701" cap="flat">
              <a:solidFill>
                <a:srgbClr val="FFFFFF"/>
              </a:solidFill>
              <a:prstDash val="solid"/>
              <a:miter/>
            </a:ln>
          </p:spPr>
          <p:txBody>
            <a:bodyPr vert="horz" wrap="square" lIns="99569" tIns="1655950" rIns="99569" bIns="877759" anchor="t" anchorCtr="1" compatLnSpc="1">
              <a:noAutofit/>
            </a:bodyPr>
            <a:lstStyle/>
            <a:p>
              <a:pPr marL="0" marR="0" lvl="0" indent="0" algn="ctr" defTabSz="888997"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Tenorite"/>
                </a:rPr>
                <a:t>Design</a:t>
              </a:r>
            </a:p>
            <a:p>
              <a:pPr marL="0" marR="0" lvl="1" indent="-114300" algn="ctr" defTabSz="622304" rtl="0" fontAlgn="auto" hangingPunct="1">
                <a:lnSpc>
                  <a:spcPct val="90000"/>
                </a:lnSpc>
                <a:spcBef>
                  <a:spcPts val="0"/>
                </a:spcBef>
                <a:spcAft>
                  <a:spcPts val="300"/>
                </a:spcAft>
                <a:buNone/>
                <a:tabLst/>
                <a:defRPr sz="1800" b="0" i="0" u="none" strike="noStrike" kern="0" cap="none" spc="0" baseline="0">
                  <a:solidFill>
                    <a:srgbClr val="000000"/>
                  </a:solidFill>
                  <a:uFillTx/>
                </a:defRPr>
              </a:pPr>
              <a:r>
                <a:rPr lang="en-US" sz="1400" b="0" i="0" u="none" strike="noStrike" kern="1200" cap="none" spc="0" baseline="0">
                  <a:solidFill>
                    <a:srgbClr val="FFFFFF"/>
                  </a:solidFill>
                  <a:uFillTx/>
                  <a:latin typeface="Tenorite"/>
                </a:rPr>
                <a:t>Coordinate</a:t>
              </a:r>
            </a:p>
            <a:p>
              <a:pPr marL="0" marR="0" lvl="1" indent="-114300" algn="ctr" defTabSz="622304" rtl="0" fontAlgn="auto" hangingPunct="1">
                <a:lnSpc>
                  <a:spcPct val="90000"/>
                </a:lnSpc>
                <a:spcBef>
                  <a:spcPts val="0"/>
                </a:spcBef>
                <a:spcAft>
                  <a:spcPts val="300"/>
                </a:spcAft>
                <a:buNone/>
                <a:tabLst/>
                <a:defRPr sz="1800" b="0" i="0" u="none" strike="noStrike" kern="0" cap="none" spc="0" baseline="0">
                  <a:solidFill>
                    <a:srgbClr val="000000"/>
                  </a:solidFill>
                  <a:uFillTx/>
                </a:defRPr>
              </a:pPr>
              <a:r>
                <a:rPr lang="en-US" sz="1400" b="0" i="0" u="none" strike="noStrike" kern="1200" cap="none" spc="0" baseline="0">
                  <a:solidFill>
                    <a:srgbClr val="FFFFFF"/>
                  </a:solidFill>
                  <a:uFillTx/>
                  <a:latin typeface="Tenorite"/>
                </a:rPr>
                <a:t>e-business applications</a:t>
              </a:r>
            </a:p>
          </p:txBody>
        </p:sp>
        <p:sp>
          <p:nvSpPr>
            <p:cNvPr id="9" name="Freeform: Shape 8">
              <a:extLst>
                <a:ext uri="{FF2B5EF4-FFF2-40B4-BE49-F238E27FC236}">
                  <a16:creationId xmlns:a16="http://schemas.microsoft.com/office/drawing/2014/main" id="{28CB2E99-F9D3-518C-5197-43F9010DFE28}"/>
                </a:ext>
              </a:extLst>
            </p:cNvPr>
            <p:cNvSpPr/>
            <p:nvPr/>
          </p:nvSpPr>
          <p:spPr>
            <a:xfrm>
              <a:off x="5648276" y="2560036"/>
              <a:ext cx="817656" cy="81765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66A4F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0" name="Freeform: Shape 9">
              <a:extLst>
                <a:ext uri="{FF2B5EF4-FFF2-40B4-BE49-F238E27FC236}">
                  <a16:creationId xmlns:a16="http://schemas.microsoft.com/office/drawing/2014/main" id="{E8462401-4AC7-2145-1C91-4C1A41423329}"/>
                </a:ext>
              </a:extLst>
            </p:cNvPr>
            <p:cNvSpPr/>
            <p:nvPr/>
          </p:nvSpPr>
          <p:spPr>
            <a:xfrm>
              <a:off x="7069546" y="2087566"/>
              <a:ext cx="1910273" cy="3890964"/>
            </a:xfrm>
            <a:custGeom>
              <a:avLst/>
              <a:gdLst>
                <a:gd name="f0" fmla="val 10800000"/>
                <a:gd name="f1" fmla="val 5400000"/>
                <a:gd name="f2" fmla="val 180"/>
                <a:gd name="f3" fmla="val w"/>
                <a:gd name="f4" fmla="val h"/>
                <a:gd name="f5" fmla="val 0"/>
                <a:gd name="f6" fmla="val 1910270"/>
                <a:gd name="f7" fmla="val 3890962"/>
                <a:gd name="f8" fmla="+- 0 0 -90"/>
                <a:gd name="f9" fmla="*/ f3 1 1910270"/>
                <a:gd name="f10" fmla="*/ f4 1 3890962"/>
                <a:gd name="f11" fmla="+- f7 0 f5"/>
                <a:gd name="f12" fmla="+- f6 0 f5"/>
                <a:gd name="f13" fmla="*/ f8 f0 1"/>
                <a:gd name="f14" fmla="*/ f12 1 1910270"/>
                <a:gd name="f15" fmla="*/ f11 1 3890962"/>
                <a:gd name="f16" fmla="*/ 0 f12 1"/>
                <a:gd name="f17" fmla="*/ 0 f11 1"/>
                <a:gd name="f18" fmla="*/ 1910270 f12 1"/>
                <a:gd name="f19" fmla="*/ 3890962 f11 1"/>
                <a:gd name="f20" fmla="*/ f13 1 f2"/>
                <a:gd name="f21" fmla="*/ f16 1 1910270"/>
                <a:gd name="f22" fmla="*/ f17 1 3890962"/>
                <a:gd name="f23" fmla="*/ f18 1 1910270"/>
                <a:gd name="f24" fmla="*/ f19 1 3890962"/>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1910270" h="3890962">
                  <a:moveTo>
                    <a:pt x="f5" y="f5"/>
                  </a:moveTo>
                  <a:lnTo>
                    <a:pt x="f6" y="f5"/>
                  </a:lnTo>
                  <a:lnTo>
                    <a:pt x="f6" y="f7"/>
                  </a:lnTo>
                  <a:lnTo>
                    <a:pt x="f5" y="f7"/>
                  </a:lnTo>
                  <a:lnTo>
                    <a:pt x="f5" y="f5"/>
                  </a:lnTo>
                  <a:close/>
                </a:path>
              </a:pathLst>
            </a:custGeom>
            <a:solidFill>
              <a:srgbClr val="0068FF"/>
            </a:solidFill>
            <a:ln w="12701" cap="flat">
              <a:solidFill>
                <a:srgbClr val="FFFFFF"/>
              </a:solidFill>
              <a:prstDash val="solid"/>
              <a:miter/>
            </a:ln>
          </p:spPr>
          <p:txBody>
            <a:bodyPr vert="horz" wrap="square" lIns="99569" tIns="1655950" rIns="99569" bIns="877759" anchor="t" anchorCtr="1" compatLnSpc="1">
              <a:noAutofit/>
            </a:bodyPr>
            <a:lstStyle/>
            <a:p>
              <a:pPr marL="0" marR="0" lvl="0" indent="0" algn="ctr" defTabSz="888997"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Tenorite"/>
                </a:rPr>
                <a:t>Strategy</a:t>
              </a:r>
            </a:p>
            <a:p>
              <a:pPr marL="0" marR="0" lvl="1" indent="-114300" algn="ctr" defTabSz="622304" rtl="0" fontAlgn="auto" hangingPunct="1">
                <a:lnSpc>
                  <a:spcPct val="90000"/>
                </a:lnSpc>
                <a:spcBef>
                  <a:spcPts val="0"/>
                </a:spcBef>
                <a:spcAft>
                  <a:spcPts val="300"/>
                </a:spcAft>
                <a:buNone/>
                <a:tabLst/>
                <a:defRPr sz="1800" b="0" i="0" u="none" strike="noStrike" kern="0" cap="none" spc="0" baseline="0">
                  <a:solidFill>
                    <a:srgbClr val="000000"/>
                  </a:solidFill>
                  <a:uFillTx/>
                </a:defRPr>
              </a:pPr>
              <a:r>
                <a:rPr lang="en-US" sz="1400" b="0" i="0" u="none" strike="noStrike" kern="1200" cap="none" spc="0" baseline="0">
                  <a:solidFill>
                    <a:srgbClr val="FFFFFF"/>
                  </a:solidFill>
                  <a:uFillTx/>
                  <a:latin typeface="Tenorite"/>
                </a:rPr>
                <a:t>Foster holistically superior methodologies</a:t>
              </a:r>
            </a:p>
          </p:txBody>
        </p:sp>
        <p:sp>
          <p:nvSpPr>
            <p:cNvPr id="11" name="Freeform: Shape 10">
              <a:extLst>
                <a:ext uri="{FF2B5EF4-FFF2-40B4-BE49-F238E27FC236}">
                  <a16:creationId xmlns:a16="http://schemas.microsoft.com/office/drawing/2014/main" id="{60C6B0C3-FCC7-5921-DA75-B3D15DDFB1A5}"/>
                </a:ext>
              </a:extLst>
            </p:cNvPr>
            <p:cNvSpPr/>
            <p:nvPr/>
          </p:nvSpPr>
          <p:spPr>
            <a:xfrm>
              <a:off x="7615854" y="2560036"/>
              <a:ext cx="817656" cy="81765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66A4F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2" name="Freeform: Shape 11">
              <a:extLst>
                <a:ext uri="{FF2B5EF4-FFF2-40B4-BE49-F238E27FC236}">
                  <a16:creationId xmlns:a16="http://schemas.microsoft.com/office/drawing/2014/main" id="{EE11EB28-843F-20C0-1674-A7F88CB5842C}"/>
                </a:ext>
              </a:extLst>
            </p:cNvPr>
            <p:cNvSpPr/>
            <p:nvPr/>
          </p:nvSpPr>
          <p:spPr>
            <a:xfrm>
              <a:off x="9037124" y="2087566"/>
              <a:ext cx="1910273" cy="3890964"/>
            </a:xfrm>
            <a:custGeom>
              <a:avLst/>
              <a:gdLst>
                <a:gd name="f0" fmla="val 10800000"/>
                <a:gd name="f1" fmla="val 5400000"/>
                <a:gd name="f2" fmla="val 180"/>
                <a:gd name="f3" fmla="val w"/>
                <a:gd name="f4" fmla="val h"/>
                <a:gd name="f5" fmla="val 0"/>
                <a:gd name="f6" fmla="val 1910270"/>
                <a:gd name="f7" fmla="val 3890962"/>
                <a:gd name="f8" fmla="+- 0 0 -90"/>
                <a:gd name="f9" fmla="*/ f3 1 1910270"/>
                <a:gd name="f10" fmla="*/ f4 1 3890962"/>
                <a:gd name="f11" fmla="+- f7 0 f5"/>
                <a:gd name="f12" fmla="+- f6 0 f5"/>
                <a:gd name="f13" fmla="*/ f8 f0 1"/>
                <a:gd name="f14" fmla="*/ f12 1 1910270"/>
                <a:gd name="f15" fmla="*/ f11 1 3890962"/>
                <a:gd name="f16" fmla="*/ 0 f12 1"/>
                <a:gd name="f17" fmla="*/ 0 f11 1"/>
                <a:gd name="f18" fmla="*/ 1910270 f12 1"/>
                <a:gd name="f19" fmla="*/ 3890962 f11 1"/>
                <a:gd name="f20" fmla="*/ f13 1 f2"/>
                <a:gd name="f21" fmla="*/ f16 1 1910270"/>
                <a:gd name="f22" fmla="*/ f17 1 3890962"/>
                <a:gd name="f23" fmla="*/ f18 1 1910270"/>
                <a:gd name="f24" fmla="*/ f19 1 3890962"/>
                <a:gd name="f25" fmla="*/ f5 1 f14"/>
                <a:gd name="f26" fmla="*/ f6 1 f14"/>
                <a:gd name="f27" fmla="*/ f5 1 f15"/>
                <a:gd name="f28" fmla="*/ f7 1 f15"/>
                <a:gd name="f29" fmla="+- f20 0 f1"/>
                <a:gd name="f30" fmla="*/ f21 1 f14"/>
                <a:gd name="f31" fmla="*/ f22 1 f15"/>
                <a:gd name="f32" fmla="*/ f23 1 f14"/>
                <a:gd name="f33" fmla="*/ f24 1 f15"/>
                <a:gd name="f34" fmla="*/ f25 f9 1"/>
                <a:gd name="f35" fmla="*/ f26 f9 1"/>
                <a:gd name="f36" fmla="*/ f28 f10 1"/>
                <a:gd name="f37" fmla="*/ f27 f10 1"/>
                <a:gd name="f38" fmla="*/ f30 f9 1"/>
                <a:gd name="f39" fmla="*/ f31 f10 1"/>
                <a:gd name="f40" fmla="*/ f32 f9 1"/>
                <a:gd name="f41" fmla="*/ f33 f10 1"/>
              </a:gdLst>
              <a:ahLst/>
              <a:cxnLst>
                <a:cxn ang="3cd4">
                  <a:pos x="hc" y="t"/>
                </a:cxn>
                <a:cxn ang="0">
                  <a:pos x="r" y="vc"/>
                </a:cxn>
                <a:cxn ang="cd4">
                  <a:pos x="hc" y="b"/>
                </a:cxn>
                <a:cxn ang="cd2">
                  <a:pos x="l" y="vc"/>
                </a:cxn>
                <a:cxn ang="f29">
                  <a:pos x="f38" y="f39"/>
                </a:cxn>
                <a:cxn ang="f29">
                  <a:pos x="f40" y="f39"/>
                </a:cxn>
                <a:cxn ang="f29">
                  <a:pos x="f40" y="f41"/>
                </a:cxn>
                <a:cxn ang="f29">
                  <a:pos x="f38" y="f41"/>
                </a:cxn>
                <a:cxn ang="f29">
                  <a:pos x="f38" y="f39"/>
                </a:cxn>
              </a:cxnLst>
              <a:rect l="f34" t="f37" r="f35" b="f36"/>
              <a:pathLst>
                <a:path w="1910270" h="3890962">
                  <a:moveTo>
                    <a:pt x="f5" y="f5"/>
                  </a:moveTo>
                  <a:lnTo>
                    <a:pt x="f6" y="f5"/>
                  </a:lnTo>
                  <a:lnTo>
                    <a:pt x="f6" y="f7"/>
                  </a:lnTo>
                  <a:lnTo>
                    <a:pt x="f5" y="f7"/>
                  </a:lnTo>
                  <a:lnTo>
                    <a:pt x="f5" y="f5"/>
                  </a:lnTo>
                  <a:close/>
                </a:path>
              </a:pathLst>
            </a:custGeom>
            <a:solidFill>
              <a:srgbClr val="0068FF"/>
            </a:solidFill>
            <a:ln w="12701" cap="flat">
              <a:solidFill>
                <a:srgbClr val="FFFFFF"/>
              </a:solidFill>
              <a:prstDash val="solid"/>
              <a:miter/>
            </a:ln>
          </p:spPr>
          <p:txBody>
            <a:bodyPr vert="horz" wrap="square" lIns="99569" tIns="1655950" rIns="99569" bIns="877759" anchor="t" anchorCtr="1" compatLnSpc="1">
              <a:noAutofit/>
            </a:bodyPr>
            <a:lstStyle/>
            <a:p>
              <a:pPr marL="0" marR="0" lvl="0" indent="0" algn="ctr" defTabSz="888997"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Tenorite"/>
                </a:rPr>
                <a:t>Launch</a:t>
              </a:r>
            </a:p>
            <a:p>
              <a:pPr marL="0" marR="0" lvl="1" indent="-114300" algn="ctr" defTabSz="622304" rtl="0" fontAlgn="auto" hangingPunct="1">
                <a:lnSpc>
                  <a:spcPct val="90000"/>
                </a:lnSpc>
                <a:spcBef>
                  <a:spcPts val="0"/>
                </a:spcBef>
                <a:spcAft>
                  <a:spcPts val="300"/>
                </a:spcAft>
                <a:buNone/>
                <a:tabLst/>
                <a:defRPr sz="1800" b="0" i="0" u="none" strike="noStrike" kern="0" cap="none" spc="0" baseline="0">
                  <a:solidFill>
                    <a:srgbClr val="000000"/>
                  </a:solidFill>
                  <a:uFillTx/>
                </a:defRPr>
              </a:pPr>
              <a:r>
                <a:rPr lang="en-US" sz="1400" b="0" i="0" u="none" strike="noStrike" kern="1200" cap="none" spc="0" baseline="0">
                  <a:solidFill>
                    <a:srgbClr val="FFFFFF"/>
                  </a:solidFill>
                  <a:uFillTx/>
                  <a:latin typeface="Tenorite"/>
                </a:rPr>
                <a:t>Deploy strategic networks with compelling e-business needs</a:t>
              </a:r>
            </a:p>
          </p:txBody>
        </p:sp>
        <p:sp>
          <p:nvSpPr>
            <p:cNvPr id="13" name="Freeform: Shape 12">
              <a:extLst>
                <a:ext uri="{FF2B5EF4-FFF2-40B4-BE49-F238E27FC236}">
                  <a16:creationId xmlns:a16="http://schemas.microsoft.com/office/drawing/2014/main" id="{A38D6721-5B32-16CD-A0D5-49BF9E1E81B1}"/>
                </a:ext>
              </a:extLst>
            </p:cNvPr>
            <p:cNvSpPr/>
            <p:nvPr/>
          </p:nvSpPr>
          <p:spPr>
            <a:xfrm>
              <a:off x="9583433" y="2560036"/>
              <a:ext cx="817656" cy="81765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66A4F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14" name="Freeform: Shape 13">
              <a:extLst>
                <a:ext uri="{FF2B5EF4-FFF2-40B4-BE49-F238E27FC236}">
                  <a16:creationId xmlns:a16="http://schemas.microsoft.com/office/drawing/2014/main" id="{6ECCD00B-A747-36B1-9F40-2DCD4F45887D}"/>
                </a:ext>
              </a:extLst>
            </p:cNvPr>
            <p:cNvSpPr/>
            <p:nvPr/>
          </p:nvSpPr>
          <p:spPr>
            <a:xfrm>
              <a:off x="1570637" y="5089431"/>
              <a:ext cx="8998144" cy="583643"/>
            </a:xfrm>
            <a:custGeom>
              <a:avLst/>
              <a:gdLst>
                <a:gd name="f0" fmla="val 10800000"/>
                <a:gd name="f1" fmla="val 5400000"/>
                <a:gd name="f2" fmla="val 180"/>
                <a:gd name="f3" fmla="val w"/>
                <a:gd name="f4" fmla="val h"/>
                <a:gd name="f5" fmla="val ss"/>
                <a:gd name="f6" fmla="val 0"/>
                <a:gd name="f7" fmla="val 50000"/>
                <a:gd name="f8" fmla="+- 0 0 -360"/>
                <a:gd name="f9" fmla="+- 0 0 -180"/>
                <a:gd name="f10" fmla="abs f3"/>
                <a:gd name="f11" fmla="abs f4"/>
                <a:gd name="f12" fmla="abs f5"/>
                <a:gd name="f13" fmla="*/ f8 f0 1"/>
                <a:gd name="f14" fmla="*/ f9 f0 1"/>
                <a:gd name="f15" fmla="?: f10 f3 1"/>
                <a:gd name="f16" fmla="?: f11 f4 1"/>
                <a:gd name="f17" fmla="?: f12 f5 1"/>
                <a:gd name="f18" fmla="*/ f13 1 f2"/>
                <a:gd name="f19" fmla="*/ f14 1 f2"/>
                <a:gd name="f20" fmla="*/ f15 1 21600"/>
                <a:gd name="f21" fmla="*/ f16 1 21600"/>
                <a:gd name="f22" fmla="*/ 21600 f15 1"/>
                <a:gd name="f23" fmla="*/ 21600 f16 1"/>
                <a:gd name="f24" fmla="+- f18 0 f1"/>
                <a:gd name="f25" fmla="+- f19 0 f1"/>
                <a:gd name="f26" fmla="min f21 f20"/>
                <a:gd name="f27" fmla="*/ f22 1 f17"/>
                <a:gd name="f28" fmla="*/ f23 1 f17"/>
                <a:gd name="f29" fmla="val f27"/>
                <a:gd name="f30" fmla="val f28"/>
                <a:gd name="f31" fmla="*/ f6 f26 1"/>
                <a:gd name="f32" fmla="+- f30 0 f6"/>
                <a:gd name="f33" fmla="+- f29 0 f6"/>
                <a:gd name="f34" fmla="*/ f29 f26 1"/>
                <a:gd name="f35" fmla="*/ f30 f26 1"/>
                <a:gd name="f36" fmla="*/ f32 1 2"/>
                <a:gd name="f37" fmla="*/ f33 1 2"/>
                <a:gd name="f38" fmla="min f33 f32"/>
                <a:gd name="f39" fmla="*/ f32 f7 1"/>
                <a:gd name="f40" fmla="+- f6 f36 0"/>
                <a:gd name="f41" fmla="+- f6 f37 0"/>
                <a:gd name="f42" fmla="*/ f38 f7 1"/>
                <a:gd name="f43" fmla="*/ f39 1 200000"/>
                <a:gd name="f44" fmla="*/ f42 1 100000"/>
                <a:gd name="f45" fmla="+- f40 0 f43"/>
                <a:gd name="f46" fmla="+- f40 f43 0"/>
                <a:gd name="f47" fmla="*/ f40 f26 1"/>
                <a:gd name="f48" fmla="*/ f41 f26 1"/>
                <a:gd name="f49" fmla="+- f29 0 f44"/>
                <a:gd name="f50" fmla="*/ f45 f44 1"/>
                <a:gd name="f51" fmla="*/ f45 f26 1"/>
                <a:gd name="f52" fmla="*/ f46 f26 1"/>
                <a:gd name="f53" fmla="*/ f44 f26 1"/>
                <a:gd name="f54" fmla="*/ f50 1 f36"/>
                <a:gd name="f55" fmla="*/ f49 f26 1"/>
                <a:gd name="f56" fmla="+- f44 0 f54"/>
                <a:gd name="f57" fmla="+- f49 f54 0"/>
                <a:gd name="f58" fmla="*/ f56 f26 1"/>
                <a:gd name="f59" fmla="*/ f57 f26 1"/>
              </a:gdLst>
              <a:ahLst/>
              <a:cxnLst>
                <a:cxn ang="3cd4">
                  <a:pos x="hc" y="t"/>
                </a:cxn>
                <a:cxn ang="0">
                  <a:pos x="r" y="vc"/>
                </a:cxn>
                <a:cxn ang="cd4">
                  <a:pos x="hc" y="b"/>
                </a:cxn>
                <a:cxn ang="cd2">
                  <a:pos x="l" y="vc"/>
                </a:cxn>
                <a:cxn ang="f24">
                  <a:pos x="f55" y="f31"/>
                </a:cxn>
                <a:cxn ang="f24">
                  <a:pos x="f48" y="f51"/>
                </a:cxn>
                <a:cxn ang="f24">
                  <a:pos x="f53" y="f31"/>
                </a:cxn>
                <a:cxn ang="f25">
                  <a:pos x="f53" y="f35"/>
                </a:cxn>
                <a:cxn ang="f25">
                  <a:pos x="f48" y="f52"/>
                </a:cxn>
                <a:cxn ang="f25">
                  <a:pos x="f55" y="f35"/>
                </a:cxn>
              </a:cxnLst>
              <a:rect l="f58" t="f51" r="f59" b="f52"/>
              <a:pathLst>
                <a:path>
                  <a:moveTo>
                    <a:pt x="f31" y="f47"/>
                  </a:moveTo>
                  <a:lnTo>
                    <a:pt x="f53" y="f31"/>
                  </a:lnTo>
                  <a:lnTo>
                    <a:pt x="f53" y="f51"/>
                  </a:lnTo>
                  <a:lnTo>
                    <a:pt x="f55" y="f51"/>
                  </a:lnTo>
                  <a:lnTo>
                    <a:pt x="f55" y="f31"/>
                  </a:lnTo>
                  <a:lnTo>
                    <a:pt x="f34" y="f47"/>
                  </a:lnTo>
                  <a:lnTo>
                    <a:pt x="f55" y="f35"/>
                  </a:lnTo>
                  <a:lnTo>
                    <a:pt x="f55" y="f52"/>
                  </a:lnTo>
                  <a:lnTo>
                    <a:pt x="f53" y="f52"/>
                  </a:lnTo>
                  <a:lnTo>
                    <a:pt x="f53" y="f35"/>
                  </a:lnTo>
                  <a:close/>
                </a:path>
              </a:pathLst>
            </a:custGeom>
            <a:solidFill>
              <a:srgbClr val="66A4FF"/>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grpSp>
      <p:sp>
        <p:nvSpPr>
          <p:cNvPr id="15" name="TextBox 14">
            <a:extLst>
              <a:ext uri="{FF2B5EF4-FFF2-40B4-BE49-F238E27FC236}">
                <a16:creationId xmlns:a16="http://schemas.microsoft.com/office/drawing/2014/main" id="{53FDDD4B-5EDD-E849-AE49-321BA59A8647}"/>
              </a:ext>
            </a:extLst>
          </p:cNvPr>
          <p:cNvSpPr txBox="1"/>
          <p:nvPr/>
        </p:nvSpPr>
        <p:spPr>
          <a:xfrm>
            <a:off x="1933078" y="2628918"/>
            <a:ext cx="350196" cy="64633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0" baseline="0">
                <a:solidFill>
                  <a:srgbClr val="FFFFFF"/>
                </a:solidFill>
                <a:uFillTx/>
                <a:latin typeface="Tenorite"/>
              </a:rPr>
              <a:t>1</a:t>
            </a:r>
          </a:p>
        </p:txBody>
      </p:sp>
      <p:sp>
        <p:nvSpPr>
          <p:cNvPr id="16" name="TextBox 15">
            <a:extLst>
              <a:ext uri="{FF2B5EF4-FFF2-40B4-BE49-F238E27FC236}">
                <a16:creationId xmlns:a16="http://schemas.microsoft.com/office/drawing/2014/main" id="{E690E6ED-23E4-E589-40F1-C38DEF9389BC}"/>
              </a:ext>
            </a:extLst>
          </p:cNvPr>
          <p:cNvSpPr txBox="1"/>
          <p:nvPr/>
        </p:nvSpPr>
        <p:spPr>
          <a:xfrm>
            <a:off x="3901653" y="2628918"/>
            <a:ext cx="350196" cy="64633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0" baseline="0">
                <a:solidFill>
                  <a:srgbClr val="FFFFFF"/>
                </a:solidFill>
                <a:uFillTx/>
                <a:latin typeface="Tenorite"/>
              </a:rPr>
              <a:t>2</a:t>
            </a:r>
          </a:p>
        </p:txBody>
      </p:sp>
      <p:sp>
        <p:nvSpPr>
          <p:cNvPr id="17" name="TextBox 16">
            <a:extLst>
              <a:ext uri="{FF2B5EF4-FFF2-40B4-BE49-F238E27FC236}">
                <a16:creationId xmlns:a16="http://schemas.microsoft.com/office/drawing/2014/main" id="{FC7F1EE3-9A0C-F454-01D5-4CD5E7C93ED2}"/>
              </a:ext>
            </a:extLst>
          </p:cNvPr>
          <p:cNvSpPr txBox="1"/>
          <p:nvPr/>
        </p:nvSpPr>
        <p:spPr>
          <a:xfrm>
            <a:off x="5877772" y="2628918"/>
            <a:ext cx="350196" cy="64633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0" baseline="0">
                <a:solidFill>
                  <a:srgbClr val="FFFFFF"/>
                </a:solidFill>
                <a:uFillTx/>
                <a:latin typeface="Tenorite"/>
              </a:rPr>
              <a:t>3</a:t>
            </a:r>
          </a:p>
        </p:txBody>
      </p:sp>
      <p:sp>
        <p:nvSpPr>
          <p:cNvPr id="18" name="TextBox 17">
            <a:extLst>
              <a:ext uri="{FF2B5EF4-FFF2-40B4-BE49-F238E27FC236}">
                <a16:creationId xmlns:a16="http://schemas.microsoft.com/office/drawing/2014/main" id="{0CC7C183-9458-1DD1-1A3E-715D1D941B8B}"/>
              </a:ext>
            </a:extLst>
          </p:cNvPr>
          <p:cNvSpPr txBox="1"/>
          <p:nvPr/>
        </p:nvSpPr>
        <p:spPr>
          <a:xfrm>
            <a:off x="7844747" y="2628918"/>
            <a:ext cx="350196" cy="64633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0" baseline="0">
                <a:solidFill>
                  <a:srgbClr val="FFFFFF"/>
                </a:solidFill>
                <a:uFillTx/>
                <a:latin typeface="Tenorite"/>
              </a:rPr>
              <a:t>4</a:t>
            </a:r>
          </a:p>
        </p:txBody>
      </p:sp>
      <p:sp>
        <p:nvSpPr>
          <p:cNvPr id="19" name="TextBox 18">
            <a:extLst>
              <a:ext uri="{FF2B5EF4-FFF2-40B4-BE49-F238E27FC236}">
                <a16:creationId xmlns:a16="http://schemas.microsoft.com/office/drawing/2014/main" id="{D6C4A26A-110E-F79A-7F31-E2A2455A3C17}"/>
              </a:ext>
            </a:extLst>
          </p:cNvPr>
          <p:cNvSpPr txBox="1"/>
          <p:nvPr/>
        </p:nvSpPr>
        <p:spPr>
          <a:xfrm>
            <a:off x="9807954" y="2628918"/>
            <a:ext cx="350196" cy="64633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0" baseline="0">
                <a:solidFill>
                  <a:srgbClr val="FFFFFF"/>
                </a:solidFill>
                <a:uFillTx/>
                <a:latin typeface="Tenorite"/>
              </a:rPr>
              <a:t>5</a:t>
            </a:r>
          </a:p>
        </p:txBody>
      </p:sp>
      <p:sp>
        <p:nvSpPr>
          <p:cNvPr id="20" name="Footer Placeholder 3">
            <a:extLst>
              <a:ext uri="{FF2B5EF4-FFF2-40B4-BE49-F238E27FC236}">
                <a16:creationId xmlns:a16="http://schemas.microsoft.com/office/drawing/2014/main" id="{DF7C5F74-7DCD-0664-ED05-8D18DE5E2C6A}"/>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637183"/>
                </a:solidFill>
                <a:uFillTx/>
                <a:latin typeface="Tenorite"/>
              </a:rPr>
              <a:t>PRESENTATION TITLE</a:t>
            </a:r>
          </a:p>
        </p:txBody>
      </p:sp>
      <p:sp>
        <p:nvSpPr>
          <p:cNvPr id="21" name="Slide Number Placeholder 4">
            <a:extLst>
              <a:ext uri="{FF2B5EF4-FFF2-40B4-BE49-F238E27FC236}">
                <a16:creationId xmlns:a16="http://schemas.microsoft.com/office/drawing/2014/main" id="{EFE7E07E-D558-D5B6-9276-9D1DA6ED6FFB}"/>
              </a:ext>
            </a:extLst>
          </p:cNvPr>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CDDD785-08EF-4401-989E-20BC4E4B2F0F}" type="slidenum">
              <a:t>9</a:t>
            </a:fld>
            <a:endParaRPr lang="en-US" sz="1200" b="0" i="0" u="none" strike="noStrike" kern="1200" cap="none" spc="0" baseline="0">
              <a:solidFill>
                <a:srgbClr val="637183"/>
              </a:solidFill>
              <a:uFillTx/>
              <a:latin typeface="Tenorite"/>
            </a:endParaRPr>
          </a:p>
        </p:txBody>
      </p:sp>
    </p:spTree>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tf45331398_wac</Template>
  <TotalTime>2</TotalTime>
  <Words>424</Words>
  <Application>Microsoft Office PowerPoint</Application>
  <PresentationFormat>Widescreen</PresentationFormat>
  <Paragraphs>134</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Amazon Ember</vt:lpstr>
      <vt:lpstr>Arial</vt:lpstr>
      <vt:lpstr>Calibri</vt:lpstr>
      <vt:lpstr>Tenorite</vt:lpstr>
      <vt:lpstr>Custom</vt:lpstr>
      <vt:lpstr>Online Clothes Shop</vt:lpstr>
      <vt:lpstr>Agenda</vt:lpstr>
      <vt:lpstr>Introduction</vt:lpstr>
      <vt:lpstr>Primary goals</vt:lpstr>
      <vt:lpstr>Product</vt:lpstr>
      <vt:lpstr>Business opportunities are like buses. There's always another one coming.</vt:lpstr>
      <vt:lpstr>Meet our team</vt:lpstr>
      <vt:lpstr>The full team</vt:lpstr>
      <vt:lpstr>Plan for product launch </vt:lpstr>
      <vt:lpstr>Timeline</vt:lpstr>
      <vt:lpstr>Areas of focus</vt:lpstr>
      <vt:lpstr>How we get there</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Clothes Shop</dc:title>
  <dc:creator>Saven</dc:creator>
  <cp:lastModifiedBy>ITD-Borot</cp:lastModifiedBy>
  <cp:revision>1</cp:revision>
  <dcterms:created xsi:type="dcterms:W3CDTF">2023-09-29T12:41:54Z</dcterms:created>
  <dcterms:modified xsi:type="dcterms:W3CDTF">2023-09-29T15:49:52Z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