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D9AEF-A1FB-D64C-8564-BAF131F30EA7}" type="datetimeFigureOut">
              <a:rPr lang="it-IT" smtClean="0"/>
              <a:t>21/12/23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89127-3EC4-6E42-8AB5-DDF9191466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88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78F746-2F86-15C5-0741-94C4ECA81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D42C6A-3C0A-F233-2E1D-04130757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931173-D013-CF5F-1888-A0C58344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048-7588-A34B-AA20-FAC6B9459796}" type="datetime1">
              <a:rPr lang="it-IT" smtClean="0"/>
              <a:t>21/12/23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8EDAEB-2109-12C8-3F85-DBEA4380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951D2A-79CC-0238-7F4E-F4D302F1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97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1689A-DB95-8E4F-6C78-469F14E3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4DCBF3-52B0-17C1-9FD9-B18A0B9D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B8F42-D5C0-1E86-7810-4A5A2643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0673-C9EB-454F-B9D1-B0E6493C58B0}" type="datetime1">
              <a:rPr lang="it-IT" smtClean="0"/>
              <a:t>21/12/23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48CA3-B270-9186-E6E4-99DA534D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A0D06B-A8EB-4F94-FACA-DC57395C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75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42E373-AB9A-A221-F565-9ADA718E5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EF6537-CC7E-2381-B77B-9FB923704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20AD26-E377-9A55-48FD-B89F0A03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8FC-F30E-3340-9BD5-2FFD34CE2A4B}" type="datetime1">
              <a:rPr lang="it-IT" smtClean="0"/>
              <a:t>21/12/23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93F153-2B69-70BB-D2F8-D925980C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F107BE-5BFC-3561-DCA2-CE681B53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76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6E3DF6-BCAF-62B4-AAB9-88C02118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45A289-88B9-2713-C7E0-B3F0B9E8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D9E9C2-EAE0-4F3E-B22F-8FE58CEE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177C-A963-654E-A96E-79E7326C6608}" type="datetime1">
              <a:rPr lang="it-IT" smtClean="0"/>
              <a:t>21/12/23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5F5FD9-79F8-618B-D7B7-1FD9EFA0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677203-25F9-2147-61EC-B0B414B3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56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05AA4-CEFA-81B2-91BA-40917F3D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C3888-8CBB-5544-C54C-5C51143D6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DB341-D5D2-33C9-4CFB-BFBC6970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AACD-C541-A947-8ED7-25982B76001E}" type="datetime1">
              <a:rPr lang="it-IT" smtClean="0"/>
              <a:t>21/12/23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C70B7-EA12-38C0-7AEF-72CA0835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E07308-5C8A-9668-B1B4-4C95531B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1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83D70-C74D-6BF4-BA0D-BBBB47A8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5057A-088F-402B-49BB-499624864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CC8C18-54B4-7C9B-A731-21E2F1DF2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0FCE93-F272-3014-D51B-A47B3BFA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A4AD-FEC9-354F-9C30-284B6DC967D8}" type="datetime1">
              <a:rPr lang="it-IT" smtClean="0"/>
              <a:t>21/12/23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BA3904-DD5D-A04B-6830-37BC2DC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B7B75D-51B1-837C-E366-AD971E41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17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CE816-A7B9-32EC-5561-5D85904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3148B0-A41B-A3A7-9C65-FBF2EB58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A9085F-7E2C-ED0F-DB01-C40DE6F94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3C4BD18-A17B-5600-9054-F43F59175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2FC7706-BFF7-E2CC-6423-9CAF7F587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C771A4-34D0-5025-50EA-DC230AEF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015-8416-FF48-A78C-99235BDC5E8F}" type="datetime1">
              <a:rPr lang="it-IT" smtClean="0"/>
              <a:t>21/12/23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61F43A5-595C-EF93-08A4-8649F0CC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F8DDB8-ED49-6DBF-73C9-4317C0EB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32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D0E2B-9887-36F1-7598-25D90E30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1D4C91-244C-B0D7-82C7-2293FB86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D-C690-9749-9996-BA10E54F8159}" type="datetime1">
              <a:rPr lang="it-IT" smtClean="0"/>
              <a:t>21/12/23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C7044-7890-3573-7D1A-0147DA60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5810A5-E969-BCA8-FE30-24F02CD4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22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2CCF45-A78B-BB30-14B3-D2B7360D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9A3-0330-2A4C-8082-8A79F0FB6C67}" type="datetime1">
              <a:rPr lang="it-IT" smtClean="0"/>
              <a:t>21/12/23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DBD000-DF42-0B7D-00C6-EFD5D2E7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DDD2FF-DE4E-01BC-4783-742EDE00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64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658894-C41A-60FB-5F69-3213E129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8E7A9B-8942-3197-4959-16AFF554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2B736F-AD7C-112A-5D87-BF4DC18F3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D8C029-F851-E391-02B7-7002286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717E-75DE-4745-A53E-244F44BF2854}" type="datetime1">
              <a:rPr lang="it-IT" smtClean="0"/>
              <a:t>21/12/23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A20069-75DC-B42C-5322-83077BF6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E95E94-A57F-2AE2-AC8F-229477BA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32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42C7D-9CD1-8A55-2DD3-8BE95E22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CAB27B-7D4B-B6A5-95AD-35871F001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8E667D-FF3E-C941-D15B-C9186DF20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AD4538-87EC-1996-AA41-AF915B70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68B9-47B0-6141-A344-5627B062871B}" type="datetime1">
              <a:rPr lang="it-IT" smtClean="0"/>
              <a:t>21/12/23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2BF162-AB79-E2E3-EE8B-BA535F5A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62C6-B7A6-AC24-5ABE-B639DEA2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79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0EE3EF9-D2DE-609C-2837-1EF5AF71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4CE9CE-4226-98C0-7172-5A9FB6A0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B3537B-0B33-60F0-A05B-D1C1B7032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8318-8AF8-C542-9745-77EED68D83B5}" type="datetime1">
              <a:rPr lang="it-IT" smtClean="0"/>
              <a:t>21/12/23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AF63DC-DDA8-7193-E2C5-C7DEEA444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Jacopo Peroni, Aryan Rahbari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E8B571-0BD5-1479-638E-A8FD27B76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EC1F-B95E-CB4C-AE71-046870F1B2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46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3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FA20F82-B964-FA33-C3EA-950A7547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243078"/>
            <a:ext cx="1727200" cy="495300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59E40-BBFA-B411-483C-7022AD4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Jacopo Peroni, </a:t>
            </a:r>
            <a:r>
              <a:rPr lang="it-IT" dirty="0" err="1"/>
              <a:t>Aryan</a:t>
            </a:r>
            <a:r>
              <a:rPr lang="it-IT" dirty="0"/>
              <a:t> </a:t>
            </a:r>
            <a:r>
              <a:rPr lang="it-IT" dirty="0" err="1"/>
              <a:t>Rahbari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4D91CA-02C9-8B36-D801-FFAD69B11DEA}"/>
              </a:ext>
            </a:extLst>
          </p:cNvPr>
          <p:cNvSpPr txBox="1"/>
          <p:nvPr/>
        </p:nvSpPr>
        <p:spPr>
          <a:xfrm>
            <a:off x="883920" y="2291792"/>
            <a:ext cx="10424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FSP DEMO - Ngrtsk ss lt Blck" pitchFamily="2" charset="77"/>
              </a:rPr>
              <a:t>Auto Regressive Next Token </a:t>
            </a:r>
            <a:r>
              <a:rPr lang="it-IT" sz="4000" dirty="0" err="1">
                <a:latin typeface="FSP DEMO - Ngrtsk ss lt Blck" pitchFamily="2" charset="77"/>
              </a:rPr>
              <a:t>Predictors</a:t>
            </a:r>
            <a:r>
              <a:rPr lang="it-IT" sz="4000" dirty="0">
                <a:latin typeface="FSP DEMO - Ngrtsk ss lt Blck" pitchFamily="2" charset="77"/>
              </a:rPr>
              <a:t> are Universal </a:t>
            </a:r>
            <a:r>
              <a:rPr lang="it-IT" sz="4000" dirty="0" err="1">
                <a:latin typeface="FSP DEMO - Ngrtsk ss lt Blck" pitchFamily="2" charset="77"/>
              </a:rPr>
              <a:t>Learners</a:t>
            </a:r>
            <a:endParaRPr lang="it-IT" sz="4000" dirty="0">
              <a:latin typeface="FSP DEMO - Ngrtsk ss lt Blck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FB20C5-91E7-9B68-BC1E-81DECCA2B649}"/>
              </a:ext>
            </a:extLst>
          </p:cNvPr>
          <p:cNvSpPr txBox="1"/>
          <p:nvPr/>
        </p:nvSpPr>
        <p:spPr>
          <a:xfrm>
            <a:off x="2749296" y="3773424"/>
            <a:ext cx="669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Jacopo Peroni, </a:t>
            </a:r>
            <a:r>
              <a:rPr lang="it-IT" dirty="0" err="1"/>
              <a:t>Aryan</a:t>
            </a:r>
            <a:r>
              <a:rPr lang="it-IT" dirty="0"/>
              <a:t> </a:t>
            </a:r>
            <a:r>
              <a:rPr lang="it-IT" dirty="0" err="1"/>
              <a:t>Rahbari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73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FA20F82-B964-FA33-C3EA-950A7547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243078"/>
            <a:ext cx="1727200" cy="495300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59E40-BBFA-B411-483C-7022AD4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B8ED6-E36A-8BD6-5563-F50949F249ED}"/>
              </a:ext>
            </a:extLst>
          </p:cNvPr>
          <p:cNvSpPr txBox="1"/>
          <p:nvPr/>
        </p:nvSpPr>
        <p:spPr>
          <a:xfrm>
            <a:off x="1584960" y="862606"/>
            <a:ext cx="902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Auto-regressive Learning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1E7AF2-A862-7C2A-2500-DBBAA0A93560}"/>
              </a:ext>
            </a:extLst>
          </p:cNvPr>
          <p:cNvSpPr txBox="1"/>
          <p:nvPr/>
        </p:nvSpPr>
        <p:spPr>
          <a:xfrm>
            <a:off x="787573" y="2181186"/>
            <a:ext cx="880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auto-regressive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-token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CFBEF39-FAF1-227D-1D71-1B402F3A4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726" y="3754734"/>
            <a:ext cx="4547166" cy="323354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A22A89B8-4C68-5F47-1E0B-F3F79E16C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933" y="2757389"/>
            <a:ext cx="1940130" cy="323355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FD360A39-238B-6543-1B19-FD149DA0F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5485" y="2352630"/>
            <a:ext cx="2584704" cy="203084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566C94A5-71F3-FE98-C418-330F418591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15173" y="2809980"/>
            <a:ext cx="983082" cy="239776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61DD37E0-0E6A-FA9A-89CB-8F8AA21A09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19640" y="4424395"/>
            <a:ext cx="1587916" cy="254067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223195D-D453-8199-FFBC-5AF5795CFE21}"/>
              </a:ext>
            </a:extLst>
          </p:cNvPr>
          <p:cNvSpPr txBox="1"/>
          <p:nvPr/>
        </p:nvSpPr>
        <p:spPr>
          <a:xfrm>
            <a:off x="787573" y="4272658"/>
            <a:ext cx="290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304B7E5-2477-E4F7-2B8C-CCD3B2A7E155}"/>
              </a:ext>
            </a:extLst>
          </p:cNvPr>
          <p:cNvSpPr txBox="1"/>
          <p:nvPr/>
        </p:nvSpPr>
        <p:spPr>
          <a:xfrm>
            <a:off x="5354340" y="4274490"/>
            <a:ext cx="214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142665C-35C4-1FCB-862E-D16983F04EE8}"/>
              </a:ext>
            </a:extLst>
          </p:cNvPr>
          <p:cNvSpPr txBox="1"/>
          <p:nvPr/>
        </p:nvSpPr>
        <p:spPr>
          <a:xfrm>
            <a:off x="7622766" y="4284422"/>
            <a:ext cx="52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59C4B00D-40E9-B362-C5E6-3B274DBEB4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8691" y="4406338"/>
            <a:ext cx="169426" cy="217834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B9CD826A-20BB-F876-7FAC-9DC37610A1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59318" y="4345918"/>
            <a:ext cx="1915829" cy="360627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A57240F-5161-B154-A96B-F0D06A6EC9B5}"/>
              </a:ext>
            </a:extLst>
          </p:cNvPr>
          <p:cNvSpPr txBox="1"/>
          <p:nvPr/>
        </p:nvSpPr>
        <p:spPr>
          <a:xfrm>
            <a:off x="787573" y="5083676"/>
            <a:ext cx="1018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chain of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thought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  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197FE0DE-52B4-666D-F75B-94F1DBFC3A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4726" y="3256062"/>
            <a:ext cx="2829348" cy="3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FA20F82-B964-FA33-C3EA-950A7547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243078"/>
            <a:ext cx="1727200" cy="495300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59E40-BBFA-B411-483C-7022AD4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16B591-5CD7-F1AD-0A01-36EF52DDE40B}"/>
              </a:ext>
            </a:extLst>
          </p:cNvPr>
          <p:cNvSpPr txBox="1"/>
          <p:nvPr/>
        </p:nvSpPr>
        <p:spPr>
          <a:xfrm>
            <a:off x="1584960" y="862606"/>
            <a:ext cx="902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Decoders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A7540BA1-5B7E-BC1A-959E-A935CE685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365" y="2902307"/>
            <a:ext cx="4218862" cy="2562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440F16E-58A0-0C9A-6110-9C3426701EBA}"/>
              </a:ext>
            </a:extLst>
          </p:cNvPr>
          <p:cNvSpPr txBox="1"/>
          <p:nvPr/>
        </p:nvSpPr>
        <p:spPr>
          <a:xfrm>
            <a:off x="548640" y="2243328"/>
            <a:ext cx="927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AR models are linear decoders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2F2507ED-D1D8-5A37-F275-3F5BFD432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8192" y="3902198"/>
            <a:ext cx="3286265" cy="30393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0BC7682-1D5E-2792-257B-F4959F08A36F}"/>
              </a:ext>
            </a:extLst>
          </p:cNvPr>
          <p:cNvSpPr txBox="1"/>
          <p:nvPr/>
        </p:nvSpPr>
        <p:spPr>
          <a:xfrm>
            <a:off x="548640" y="3257312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07B59CE-1E3C-9848-6861-2A1E3A14B3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2588" y="3914898"/>
            <a:ext cx="3029914" cy="31561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9EC59A-7194-E537-3BE0-C598B2172F04}"/>
              </a:ext>
            </a:extLst>
          </p:cNvPr>
          <p:cNvSpPr txBox="1"/>
          <p:nvPr/>
        </p:nvSpPr>
        <p:spPr>
          <a:xfrm>
            <a:off x="548640" y="4603068"/>
            <a:ext cx="994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Turing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</a:p>
        </p:txBody>
      </p:sp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FBC46E7B-59BD-8FFA-FC57-1DAFFC0819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3161" y="4721490"/>
            <a:ext cx="475964" cy="2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9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FA20F82-B964-FA33-C3EA-950A7547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243078"/>
            <a:ext cx="1727200" cy="495300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59E40-BBFA-B411-483C-7022AD4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64EBD5-50A3-AC89-9554-E3E265DF5E8E}"/>
              </a:ext>
            </a:extLst>
          </p:cNvPr>
          <p:cNvSpPr txBox="1"/>
          <p:nvPr/>
        </p:nvSpPr>
        <p:spPr>
          <a:xfrm>
            <a:off x="1584960" y="862606"/>
            <a:ext cx="902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it-IT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8BBBDB-6578-A34A-FF80-0075E2623A23}"/>
              </a:ext>
            </a:extLst>
          </p:cNvPr>
          <p:cNvSpPr txBox="1"/>
          <p:nvPr/>
        </p:nvSpPr>
        <p:spPr>
          <a:xfrm>
            <a:off x="499600" y="2314148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A18C4A03-3B0A-E138-A916-1767BCEE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8791" y="2411551"/>
            <a:ext cx="1587916" cy="25406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5EDC83-0654-D753-5496-ADD5E0AE3A28}"/>
              </a:ext>
            </a:extLst>
          </p:cNvPr>
          <p:cNvSpPr txBox="1"/>
          <p:nvPr/>
        </p:nvSpPr>
        <p:spPr>
          <a:xfrm>
            <a:off x="3979114" y="230705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2752D5-0FA7-B510-2376-384ED98BA8A3}"/>
              </a:ext>
            </a:extLst>
          </p:cNvPr>
          <p:cNvSpPr txBox="1"/>
          <p:nvPr/>
        </p:nvSpPr>
        <p:spPr>
          <a:xfrm>
            <a:off x="5047911" y="2328255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computes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2F8D491-0678-A57E-0136-D15AC1994C2C}"/>
              </a:ext>
            </a:extLst>
          </p:cNvPr>
          <p:cNvSpPr txBox="1"/>
          <p:nvPr/>
        </p:nvSpPr>
        <p:spPr>
          <a:xfrm>
            <a:off x="6368041" y="2347754"/>
            <a:ext cx="2990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D14E4EE-A598-6362-407E-C1C5E69E1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357" y="2411551"/>
            <a:ext cx="169426" cy="217834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5702B51F-7F57-57B2-02E5-ABBE53D088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3743" y="2454385"/>
            <a:ext cx="123219" cy="211233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36E8E27B-3803-6B23-25F2-2A0FFE95DA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2731" y="2408911"/>
            <a:ext cx="1569521" cy="29544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35CB7CC-363C-6F23-F5B9-466597603163}"/>
              </a:ext>
            </a:extLst>
          </p:cNvPr>
          <p:cNvSpPr txBox="1"/>
          <p:nvPr/>
        </p:nvSpPr>
        <p:spPr>
          <a:xfrm>
            <a:off x="499600" y="3236356"/>
            <a:ext cx="190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43CE7FCF-EECD-047A-1097-4A0A0C90B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408" y="3351577"/>
            <a:ext cx="1587916" cy="25406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F67CDB5-AA30-00DE-2971-1C12C9572ED1}"/>
              </a:ext>
            </a:extLst>
          </p:cNvPr>
          <p:cNvSpPr txBox="1"/>
          <p:nvPr/>
        </p:nvSpPr>
        <p:spPr>
          <a:xfrm>
            <a:off x="3811029" y="3267134"/>
            <a:ext cx="6214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Turing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computable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time T(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E87BE836-6547-3B89-0641-B7D6EB5062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31818" y="3327345"/>
            <a:ext cx="187465" cy="238592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4423C9-F96B-AB78-AF99-CE183A0D7412}"/>
              </a:ext>
            </a:extLst>
          </p:cNvPr>
          <p:cNvSpPr txBox="1"/>
          <p:nvPr/>
        </p:nvSpPr>
        <p:spPr>
          <a:xfrm>
            <a:off x="499600" y="3605644"/>
            <a:ext cx="10084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inputs of size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2000" dirty="0"/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dataset of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tokens of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(T(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AR model over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leads to a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computes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17FF675-F2C6-2B54-8A22-71FE2636443E}"/>
              </a:ext>
            </a:extLst>
          </p:cNvPr>
          <p:cNvSpPr txBox="1"/>
          <p:nvPr/>
        </p:nvSpPr>
        <p:spPr>
          <a:xfrm>
            <a:off x="499600" y="4831101"/>
            <a:ext cx="544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off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0FE283AA-95F1-08C0-32B7-A1AD575CC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5343" y="4038435"/>
            <a:ext cx="123219" cy="2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3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FA20F82-B964-FA33-C3EA-950A7547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243078"/>
            <a:ext cx="1727200" cy="495300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59E40-BBFA-B411-483C-7022AD4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2AF97D0-51B6-D63E-9A1F-D78965D79ED7}"/>
              </a:ext>
            </a:extLst>
          </p:cNvPr>
          <p:cNvSpPr txBox="1"/>
          <p:nvPr/>
        </p:nvSpPr>
        <p:spPr>
          <a:xfrm>
            <a:off x="1584960" y="862606"/>
            <a:ext cx="902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pic>
        <p:nvPicPr>
          <p:cNvPr id="4" name="Immagine 3" descr="Immagine che contiene testo, schermata, Carattere, schermo&#10;&#10;Descrizione generata automaticamente">
            <a:extLst>
              <a:ext uri="{FF2B5EF4-FFF2-40B4-BE49-F238E27FC236}">
                <a16:creationId xmlns:a16="http://schemas.microsoft.com/office/drawing/2014/main" id="{D1A06603-F0FB-839E-6532-16F5F1097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" y="1817831"/>
            <a:ext cx="5427536" cy="4008872"/>
          </a:xfrm>
          <a:prstGeom prst="rect">
            <a:avLst/>
          </a:prstGeom>
        </p:spPr>
      </p:pic>
      <p:pic>
        <p:nvPicPr>
          <p:cNvPr id="11" name="Immagine 10" descr="Immagine che contiene testo, ricevuta, Carattere, schermata&#10;&#10;Descrizione generata automaticamente">
            <a:extLst>
              <a:ext uri="{FF2B5EF4-FFF2-40B4-BE49-F238E27FC236}">
                <a16:creationId xmlns:a16="http://schemas.microsoft.com/office/drawing/2014/main" id="{208E4222-043E-16D4-978D-9D6897D32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670" y="2969819"/>
            <a:ext cx="4921250" cy="105515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D18CF0-A6CF-1DBB-467F-DA18ABCBCAF6}"/>
              </a:ext>
            </a:extLst>
          </p:cNvPr>
          <p:cNvSpPr txBox="1"/>
          <p:nvPr/>
        </p:nvSpPr>
        <p:spPr>
          <a:xfrm>
            <a:off x="1694688" y="57953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307</a:t>
            </a:r>
          </a:p>
        </p:txBody>
      </p:sp>
    </p:spTree>
    <p:extLst>
      <p:ext uri="{BB962C8B-B14F-4D97-AF65-F5344CB8AC3E}">
        <p14:creationId xmlns:p14="http://schemas.microsoft.com/office/powerpoint/2010/main" val="316600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FA20F82-B964-FA33-C3EA-950A7547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243078"/>
            <a:ext cx="1727200" cy="495300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59E40-BBFA-B411-483C-7022AD4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3494F4C-FF87-FA1D-CE30-3D04AA01F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03" y="2307452"/>
            <a:ext cx="3096881" cy="2360613"/>
          </a:xfrm>
          <a:prstGeom prst="rect">
            <a:avLst/>
          </a:prstGeom>
        </p:spPr>
      </p:pic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B923DB7-530D-5C69-FDC0-B93D57C0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239" y="2307452"/>
            <a:ext cx="3142424" cy="236061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9542E6-0FFE-8624-7B2F-9616BCD722E0}"/>
              </a:ext>
            </a:extLst>
          </p:cNvPr>
          <p:cNvSpPr txBox="1"/>
          <p:nvPr/>
        </p:nvSpPr>
        <p:spPr>
          <a:xfrm>
            <a:off x="4776103" y="4643656"/>
            <a:ext cx="338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 20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densities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50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FC441E-3961-E826-32A0-DB64BC02708D}"/>
              </a:ext>
            </a:extLst>
          </p:cNvPr>
          <p:cNvSpPr txBox="1"/>
          <p:nvPr/>
        </p:nvSpPr>
        <p:spPr>
          <a:xfrm>
            <a:off x="8311782" y="4636641"/>
            <a:ext cx="338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=12, 20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densities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50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9F51148-1409-1A5B-61E8-88206D6E74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6" y="1816068"/>
            <a:ext cx="2834414" cy="133384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560FDE5-26C1-8185-9F3A-AF7DC24DDC00}"/>
              </a:ext>
            </a:extLst>
          </p:cNvPr>
          <p:cNvSpPr txBox="1"/>
          <p:nvPr/>
        </p:nvSpPr>
        <p:spPr>
          <a:xfrm>
            <a:off x="972644" y="3210716"/>
            <a:ext cx="551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XOR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91B484-A448-9744-0822-56F5E35C29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439194" y="1816068"/>
            <a:ext cx="10234022" cy="13244027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6A303E6-C06C-0AE3-7A0C-C10B85717EF3}"/>
              </a:ext>
            </a:extLst>
          </p:cNvPr>
          <p:cNvSpPr txBox="1"/>
          <p:nvPr/>
        </p:nvSpPr>
        <p:spPr>
          <a:xfrm>
            <a:off x="1023824" y="5459721"/>
            <a:ext cx="7138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NAND gates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2AF97D0-51B6-D63E-9A1F-D78965D79ED7}"/>
              </a:ext>
            </a:extLst>
          </p:cNvPr>
          <p:cNvSpPr txBox="1"/>
          <p:nvPr/>
        </p:nvSpPr>
        <p:spPr>
          <a:xfrm>
            <a:off x="1584960" y="862606"/>
            <a:ext cx="902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06577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FA20F82-B964-FA33-C3EA-950A7547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243078"/>
            <a:ext cx="1727200" cy="495300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59E40-BBFA-B411-483C-7022AD4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E6F16D-8143-801D-4393-449872437545}"/>
              </a:ext>
            </a:extLst>
          </p:cNvPr>
          <p:cNvSpPr txBox="1"/>
          <p:nvPr/>
        </p:nvSpPr>
        <p:spPr>
          <a:xfrm>
            <a:off x="1584960" y="862606"/>
            <a:ext cx="902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it-IT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F74F9-A5C1-D042-6CC1-C7C96EC5E2CB}"/>
              </a:ext>
            </a:extLst>
          </p:cNvPr>
          <p:cNvSpPr txBox="1"/>
          <p:nvPr/>
        </p:nvSpPr>
        <p:spPr>
          <a:xfrm>
            <a:off x="560832" y="2413337"/>
            <a:ext cx="11070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Every</a:t>
            </a:r>
            <a:r>
              <a:rPr lang="it-IT" dirty="0"/>
              <a:t> Turing </a:t>
            </a:r>
            <a:r>
              <a:rPr lang="it-IT" dirty="0" err="1"/>
              <a:t>computable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can be </a:t>
            </a:r>
            <a:r>
              <a:rPr lang="it-IT" dirty="0" err="1"/>
              <a:t>learned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long </a:t>
            </a:r>
            <a:r>
              <a:rPr lang="it-IT" dirty="0" err="1"/>
              <a:t>enough</a:t>
            </a:r>
            <a:r>
              <a:rPr lang="it-IT" dirty="0"/>
              <a:t> chain of </a:t>
            </a:r>
            <a:r>
              <a:rPr lang="it-IT" dirty="0" err="1"/>
              <a:t>thought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generation of the chain of </a:t>
            </a:r>
            <a:r>
              <a:rPr lang="it-IT" dirty="0" err="1"/>
              <a:t>thought</a:t>
            </a:r>
            <a:r>
              <a:rPr lang="it-IT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Small </a:t>
            </a:r>
            <a:r>
              <a:rPr lang="it-IT" dirty="0" err="1"/>
              <a:t>amount</a:t>
            </a:r>
            <a:r>
              <a:rPr lang="it-IT" dirty="0"/>
              <a:t> of input data the model acts </a:t>
            </a:r>
            <a:r>
              <a:rPr lang="it-IT" dirty="0" err="1"/>
              <a:t>well</a:t>
            </a:r>
            <a:r>
              <a:rPr lang="it-IT" dirty="0"/>
              <a:t> =&gt; </a:t>
            </a:r>
            <a:r>
              <a:rPr lang="it-IT" dirty="0" err="1"/>
              <a:t>faster</a:t>
            </a:r>
            <a:r>
              <a:rPr lang="it-IT" dirty="0"/>
              <a:t> way to compute the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Chain of </a:t>
            </a:r>
            <a:r>
              <a:rPr lang="it-IT" dirty="0" err="1"/>
              <a:t>thought</a:t>
            </a:r>
            <a:r>
              <a:rPr lang="it-IT" dirty="0"/>
              <a:t> data from the internet makes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usal</a:t>
            </a:r>
            <a:r>
              <a:rPr lang="it-IT" dirty="0"/>
              <a:t> ML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80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FA20F82-B964-FA33-C3EA-950A7547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243078"/>
            <a:ext cx="1727200" cy="495300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59E40-BBFA-B411-483C-7022AD4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Jacopo Peroni, Aryan Rahbari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CB9801-B9D0-D46F-196F-978DF4571E83}"/>
              </a:ext>
            </a:extLst>
          </p:cNvPr>
          <p:cNvSpPr txBox="1"/>
          <p:nvPr/>
        </p:nvSpPr>
        <p:spPr>
          <a:xfrm>
            <a:off x="883920" y="2505670"/>
            <a:ext cx="1042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latin typeface="FSP DEMO - Ngrtsk ss lt Blck" pitchFamily="2" charset="77"/>
              </a:rPr>
              <a:t>Thanks for </a:t>
            </a:r>
            <a:r>
              <a:rPr lang="it-IT" sz="5400" dirty="0" err="1">
                <a:latin typeface="FSP DEMO - Ngrtsk ss lt Blck" pitchFamily="2" charset="77"/>
              </a:rPr>
              <a:t>your</a:t>
            </a:r>
            <a:r>
              <a:rPr lang="it-IT" sz="5400" dirty="0">
                <a:latin typeface="FSP DEMO - Ngrtsk ss lt Blck" pitchFamily="2" charset="77"/>
              </a:rPr>
              <a:t> </a:t>
            </a:r>
            <a:r>
              <a:rPr lang="it-IT" sz="5400" dirty="0" err="1">
                <a:latin typeface="FSP DEMO - Ngrtsk ss lt Blck" pitchFamily="2" charset="77"/>
              </a:rPr>
              <a:t>attention</a:t>
            </a:r>
            <a:endParaRPr lang="it-IT" sz="5400" dirty="0">
              <a:latin typeface="FSP DEMO - Ngrtsk ss lt Bl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1486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298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FSP DEMO - Ngrtsk ss lt Blck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Peroni</dc:creator>
  <cp:lastModifiedBy>Jacopo Peroni</cp:lastModifiedBy>
  <cp:revision>4</cp:revision>
  <dcterms:created xsi:type="dcterms:W3CDTF">2023-12-20T17:52:34Z</dcterms:created>
  <dcterms:modified xsi:type="dcterms:W3CDTF">2023-12-21T12:44:17Z</dcterms:modified>
</cp:coreProperties>
</file>