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78" r:id="rId4"/>
    <p:sldId id="281" r:id="rId5"/>
    <p:sldId id="289" r:id="rId6"/>
    <p:sldId id="259" r:id="rId7"/>
    <p:sldId id="263" r:id="rId8"/>
    <p:sldId id="283" r:id="rId9"/>
    <p:sldId id="284" r:id="rId10"/>
    <p:sldId id="265" r:id="rId11"/>
    <p:sldId id="285" r:id="rId12"/>
    <p:sldId id="266" r:id="rId13"/>
    <p:sldId id="286" r:id="rId14"/>
    <p:sldId id="288" r:id="rId15"/>
    <p:sldId id="287" r:id="rId16"/>
    <p:sldId id="261" r:id="rId17"/>
    <p:sldId id="280" r:id="rId18"/>
    <p:sldId id="262"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33" autoAdjust="0"/>
  </p:normalViewPr>
  <p:slideViewPr>
    <p:cSldViewPr>
      <p:cViewPr varScale="1">
        <p:scale>
          <a:sx n="64" d="100"/>
          <a:sy n="64" d="100"/>
        </p:scale>
        <p:origin x="-156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6" name="Shape 6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67" name="Shape 66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588624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8702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4"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4" name="Title Text"/>
          <p:cNvSpPr txBox="1">
            <a:spLocks noGrp="1"/>
          </p:cNvSpPr>
          <p:nvPr>
            <p:ph type="title"/>
          </p:nvPr>
        </p:nvSpPr>
        <p:spPr>
          <a:prstGeom prst="rect">
            <a:avLst/>
          </a:prstGeom>
        </p:spPr>
        <p:txBody>
          <a:bodyPr/>
          <a:lstStyle/>
          <a:p>
            <a:r>
              <a:t>Title Text</a:t>
            </a:r>
          </a:p>
        </p:txBody>
      </p:sp>
      <p:sp>
        <p:nvSpPr>
          <p:cNvPr id="9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104"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C30F"/>
        </a:solidFill>
        <a:effectLst/>
      </p:bgPr>
    </p:bg>
    <p:spTree>
      <p:nvGrpSpPr>
        <p:cNvPr id="1" name=""/>
        <p:cNvGrpSpPr/>
        <p:nvPr/>
      </p:nvGrpSpPr>
      <p:grpSpPr>
        <a:xfrm>
          <a:off x="0" y="0"/>
          <a:ext cx="0" cy="0"/>
          <a:chOff x="0" y="0"/>
          <a:chExt cx="0" cy="0"/>
        </a:xfrm>
      </p:grpSpPr>
      <p:sp>
        <p:nvSpPr>
          <p:cNvPr id="112"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1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FFC30F"/>
        </a:solidFill>
        <a:effectLst/>
      </p:bgPr>
    </p:bg>
    <p:spTree>
      <p:nvGrpSpPr>
        <p:cNvPr id="1" name=""/>
        <p:cNvGrpSpPr/>
        <p:nvPr/>
      </p:nvGrpSpPr>
      <p:grpSpPr>
        <a:xfrm>
          <a:off x="0" y="0"/>
          <a:ext cx="0" cy="0"/>
          <a:chOff x="0" y="0"/>
          <a:chExt cx="0" cy="0"/>
        </a:xfrm>
      </p:grpSpPr>
      <p:sp>
        <p:nvSpPr>
          <p:cNvPr id="121" name="Title Text"/>
          <p:cNvSpPr txBox="1">
            <a:spLocks noGrp="1"/>
          </p:cNvSpPr>
          <p:nvPr>
            <p:ph type="title"/>
          </p:nvPr>
        </p:nvSpPr>
        <p:spPr>
          <a:prstGeom prst="rect">
            <a:avLst/>
          </a:prstGeom>
        </p:spPr>
        <p:txBody>
          <a:bodyPr/>
          <a:lstStyle/>
          <a:p>
            <a:r>
              <a:t>Title Text</a:t>
            </a:r>
          </a:p>
        </p:txBody>
      </p:sp>
      <p:sp>
        <p:nvSpPr>
          <p:cNvPr id="122" name="Body Level One…"/>
          <p:cNvSpPr txBox="1">
            <a:spLocks noGrp="1"/>
          </p:cNvSpPr>
          <p:nvPr>
            <p:ph type="body" idx="1"/>
          </p:nvPr>
        </p:nvSpPr>
        <p:spPr>
          <a:xfrm>
            <a:off x="0" y="0"/>
            <a:ext cx="9144000" cy="6858000"/>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FFC30F"/>
        </a:solidFill>
        <a:effectLst/>
      </p:bgPr>
    </p:bg>
    <p:spTree>
      <p:nvGrpSpPr>
        <p:cNvPr id="1" name=""/>
        <p:cNvGrpSpPr/>
        <p:nvPr/>
      </p:nvGrpSpPr>
      <p:grpSpPr>
        <a:xfrm>
          <a:off x="0" y="0"/>
          <a:ext cx="0" cy="0"/>
          <a:chOff x="0" y="0"/>
          <a:chExt cx="0" cy="0"/>
        </a:xfrm>
      </p:grpSpPr>
      <p:sp>
        <p:nvSpPr>
          <p:cNvPr id="130"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131"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FFC30F"/>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sz="half" idx="1"/>
          </p:nvPr>
        </p:nvSpPr>
        <p:spPr>
          <a:xfrm>
            <a:off x="457200" y="1600200"/>
            <a:ext cx="4038600" cy="4525963"/>
          </a:xfrm>
          <a:prstGeom prst="rect">
            <a:avLst/>
          </a:prstGeom>
        </p:spPr>
        <p:txBody>
          <a:bodyPr/>
          <a:lstStyle>
            <a:lvl1pPr marL="0" indent="0">
              <a:spcBef>
                <a:spcPts val="600"/>
              </a:spcBef>
              <a:buSzTx/>
              <a:buFontTx/>
              <a:buNone/>
              <a:defRPr sz="2800"/>
            </a:lvl1pPr>
            <a:lvl2pPr marL="790575" indent="-333375">
              <a:spcBef>
                <a:spcPts val="600"/>
              </a:spcBef>
              <a:buFontTx/>
              <a:defRPr sz="2800"/>
            </a:lvl2pPr>
            <a:lvl3pPr marL="1234438" indent="-320038">
              <a:spcBef>
                <a:spcPts val="600"/>
              </a:spcBef>
              <a:buFontTx/>
              <a:defRPr sz="2800"/>
            </a:lvl3pPr>
            <a:lvl4pPr marL="1727200" indent="-355600">
              <a:spcBef>
                <a:spcPts val="600"/>
              </a:spcBef>
              <a:buFontTx/>
              <a:defRPr sz="2800"/>
            </a:lvl4pPr>
            <a:lvl5pPr marL="2184400" indent="-355600">
              <a:spcBef>
                <a:spcPts val="600"/>
              </a:spcBef>
              <a:buFontTx/>
              <a:defRPr sz="2800"/>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mparison">
    <p:bg>
      <p:bgPr>
        <a:solidFill>
          <a:srgbClr val="FFC30F"/>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0"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C30F"/>
        </a:solidFill>
        <a:effectLst/>
      </p:bgPr>
    </p:bg>
    <p:spTree>
      <p:nvGrpSpPr>
        <p:cNvPr id="1" name=""/>
        <p:cNvGrpSpPr/>
        <p:nvPr/>
      </p:nvGrpSpPr>
      <p:grpSpPr>
        <a:xfrm>
          <a:off x="0" y="0"/>
          <a:ext cx="0" cy="0"/>
          <a:chOff x="0" y="0"/>
          <a:chExt cx="0" cy="0"/>
        </a:xfrm>
      </p:grpSpPr>
      <p:sp>
        <p:nvSpPr>
          <p:cNvPr id="158" name="Title Text"/>
          <p:cNvSpPr txBox="1">
            <a:spLocks noGrp="1"/>
          </p:cNvSpPr>
          <p:nvPr>
            <p:ph type="title"/>
          </p:nvPr>
        </p:nvSpPr>
        <p:spPr>
          <a:prstGeom prst="rect">
            <a:avLst/>
          </a:prstGeom>
        </p:spPr>
        <p:txBody>
          <a:bodyPr/>
          <a:lstStyle/>
          <a:p>
            <a:r>
              <a:t>Title Text</a:t>
            </a: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C30F"/>
        </a:solidFill>
        <a:effectLst/>
      </p:bgPr>
    </p:bg>
    <p:spTree>
      <p:nvGrpSpPr>
        <p:cNvPr id="1" name=""/>
        <p:cNvGrpSpPr/>
        <p:nvPr/>
      </p:nvGrpSpPr>
      <p:grpSpPr>
        <a:xfrm>
          <a:off x="0" y="0"/>
          <a:ext cx="0" cy="0"/>
          <a:chOff x="0" y="0"/>
          <a:chExt cx="0" cy="0"/>
        </a:xfrm>
      </p:grpSpPr>
      <p:sp>
        <p:nvSpPr>
          <p:cNvPr id="16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ntent with Caption">
    <p:bg>
      <p:bgPr>
        <a:solidFill>
          <a:srgbClr val="FFC30F"/>
        </a:solidFill>
        <a:effectLst/>
      </p:bgPr>
    </p:bg>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174" name="Body Level One…"/>
          <p:cNvSpPr txBox="1">
            <a:spLocks noGrp="1"/>
          </p:cNvSpPr>
          <p:nvPr>
            <p:ph type="body" idx="1"/>
          </p:nvPr>
        </p:nvSpPr>
        <p:spPr>
          <a:xfrm>
            <a:off x="3575050" y="273050"/>
            <a:ext cx="5111750" cy="5853113"/>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75"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FFC30F"/>
        </a:solidFill>
        <a:effectLst/>
      </p:bgPr>
    </p:bg>
    <p:spTree>
      <p:nvGrpSpPr>
        <p:cNvPr id="1" name=""/>
        <p:cNvGrpSpPr/>
        <p:nvPr/>
      </p:nvGrpSpPr>
      <p:grpSpPr>
        <a:xfrm>
          <a:off x="0" y="0"/>
          <a:ext cx="0" cy="0"/>
          <a:chOff x="0" y="0"/>
          <a:chExt cx="0" cy="0"/>
        </a:xfrm>
      </p:grpSpPr>
      <p:sp>
        <p:nvSpPr>
          <p:cNvPr id="183"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184"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185"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solidFill>
          <a:srgbClr val="FFC30F"/>
        </a:solidFill>
        <a:effectLst/>
      </p:bgPr>
    </p:bg>
    <p:spTree>
      <p:nvGrpSpPr>
        <p:cNvPr id="1" name=""/>
        <p:cNvGrpSpPr/>
        <p:nvPr/>
      </p:nvGrpSpPr>
      <p:grpSpPr>
        <a:xfrm>
          <a:off x="0" y="0"/>
          <a:ext cx="0" cy="0"/>
          <a:chOff x="0" y="0"/>
          <a:chExt cx="0" cy="0"/>
        </a:xfrm>
      </p:grpSpPr>
      <p:sp>
        <p:nvSpPr>
          <p:cNvPr id="193" name="Title Text"/>
          <p:cNvSpPr txBox="1">
            <a:spLocks noGrp="1"/>
          </p:cNvSpPr>
          <p:nvPr>
            <p:ph type="title"/>
          </p:nvPr>
        </p:nvSpPr>
        <p:spPr>
          <a:prstGeom prst="rect">
            <a:avLst/>
          </a:prstGeom>
        </p:spPr>
        <p:txBody>
          <a:bodyPr/>
          <a:lstStyle/>
          <a:p>
            <a:r>
              <a:t>Title Text</a:t>
            </a:r>
          </a:p>
        </p:txBody>
      </p:sp>
      <p:sp>
        <p:nvSpPr>
          <p:cNvPr id="194" name="Body Level One…"/>
          <p:cNvSpPr txBox="1">
            <a:spLocks noGrp="1"/>
          </p:cNvSpPr>
          <p:nvPr>
            <p:ph type="body" idx="1"/>
          </p:nvPr>
        </p:nvSpPr>
        <p:spPr>
          <a:xfrm>
            <a:off x="0" y="0"/>
            <a:ext cx="9144000" cy="6858000"/>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solidFill>
          <a:srgbClr val="FFC30F"/>
        </a:solidFill>
        <a:effectLst/>
      </p:bgPr>
    </p:bg>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203" name="Body Level One…"/>
          <p:cNvSpPr txBox="1">
            <a:spLocks noGrp="1"/>
          </p:cNvSpPr>
          <p:nvPr>
            <p:ph type="body" idx="1"/>
          </p:nvPr>
        </p:nvSpPr>
        <p:spPr>
          <a:xfrm>
            <a:off x="457200" y="274638"/>
            <a:ext cx="6019800" cy="5851527"/>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2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FFC30F"/>
        </a:solidFill>
        <a:effectLst/>
      </p:bgPr>
    </p:bg>
    <p:spTree>
      <p:nvGrpSpPr>
        <p:cNvPr id="1" name=""/>
        <p:cNvGrpSpPr/>
        <p:nvPr/>
      </p:nvGrpSpPr>
      <p:grpSpPr>
        <a:xfrm>
          <a:off x="0" y="0"/>
          <a:ext cx="0" cy="0"/>
          <a:chOff x="0" y="0"/>
          <a:chExt cx="0" cy="0"/>
        </a:xfrm>
      </p:grpSpPr>
      <p:pic>
        <p:nvPicPr>
          <p:cNvPr id="21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12"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21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FFC30F"/>
        </a:solidFill>
        <a:effectLst/>
      </p:bgPr>
    </p:bg>
    <p:spTree>
      <p:nvGrpSpPr>
        <p:cNvPr id="1" name=""/>
        <p:cNvGrpSpPr/>
        <p:nvPr/>
      </p:nvGrpSpPr>
      <p:grpSpPr>
        <a:xfrm>
          <a:off x="0" y="0"/>
          <a:ext cx="0" cy="0"/>
          <a:chOff x="0" y="0"/>
          <a:chExt cx="0" cy="0"/>
        </a:xfrm>
      </p:grpSpPr>
      <p:pic>
        <p:nvPicPr>
          <p:cNvPr id="22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22" name="Title Text"/>
          <p:cNvSpPr txBox="1">
            <a:spLocks noGrp="1"/>
          </p:cNvSpPr>
          <p:nvPr>
            <p:ph type="title"/>
          </p:nvPr>
        </p:nvSpPr>
        <p:spPr>
          <a:xfrm>
            <a:off x="0" y="0"/>
            <a:ext cx="8686800" cy="1417638"/>
          </a:xfrm>
          <a:prstGeom prst="rect">
            <a:avLst/>
          </a:prstGeom>
        </p:spPr>
        <p:txBody>
          <a:bodyPr/>
          <a:lstStyle/>
          <a:p>
            <a:r>
              <a:t>Title Text</a:t>
            </a:r>
          </a:p>
        </p:txBody>
      </p:sp>
      <p:sp>
        <p:nvSpPr>
          <p:cNvPr id="223"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FFC30F"/>
        </a:solidFill>
        <a:effectLst/>
      </p:bgPr>
    </p:bg>
    <p:spTree>
      <p:nvGrpSpPr>
        <p:cNvPr id="1" name=""/>
        <p:cNvGrpSpPr/>
        <p:nvPr/>
      </p:nvGrpSpPr>
      <p:grpSpPr>
        <a:xfrm>
          <a:off x="0" y="0"/>
          <a:ext cx="0" cy="0"/>
          <a:chOff x="0" y="0"/>
          <a:chExt cx="0" cy="0"/>
        </a:xfrm>
      </p:grpSpPr>
      <p:pic>
        <p:nvPicPr>
          <p:cNvPr id="23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32"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233"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FFC30F"/>
        </a:solidFill>
        <a:effectLst/>
      </p:bgPr>
    </p:bg>
    <p:spTree>
      <p:nvGrpSpPr>
        <p:cNvPr id="1" name=""/>
        <p:cNvGrpSpPr/>
        <p:nvPr/>
      </p:nvGrpSpPr>
      <p:grpSpPr>
        <a:xfrm>
          <a:off x="0" y="0"/>
          <a:ext cx="0" cy="0"/>
          <a:chOff x="0" y="0"/>
          <a:chExt cx="0" cy="0"/>
        </a:xfrm>
      </p:grpSpPr>
      <p:pic>
        <p:nvPicPr>
          <p:cNvPr id="24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42" name="Title Text"/>
          <p:cNvSpPr txBox="1">
            <a:spLocks noGrp="1"/>
          </p:cNvSpPr>
          <p:nvPr>
            <p:ph type="title"/>
          </p:nvPr>
        </p:nvSpPr>
        <p:spPr>
          <a:xfrm>
            <a:off x="0" y="0"/>
            <a:ext cx="8686800" cy="1417638"/>
          </a:xfrm>
          <a:prstGeom prst="rect">
            <a:avLst/>
          </a:prstGeom>
        </p:spPr>
        <p:txBody>
          <a:bodyPr/>
          <a:lstStyle/>
          <a:p>
            <a:r>
              <a:t>Title Text</a:t>
            </a:r>
          </a:p>
        </p:txBody>
      </p:sp>
      <p:sp>
        <p:nvSpPr>
          <p:cNvPr id="243"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Comparison">
    <p:bg>
      <p:bgPr>
        <a:solidFill>
          <a:srgbClr val="FFC30F"/>
        </a:solidFill>
        <a:effectLst/>
      </p:bgPr>
    </p:bg>
    <p:spTree>
      <p:nvGrpSpPr>
        <p:cNvPr id="1" name=""/>
        <p:cNvGrpSpPr/>
        <p:nvPr/>
      </p:nvGrpSpPr>
      <p:grpSpPr>
        <a:xfrm>
          <a:off x="0" y="0"/>
          <a:ext cx="0" cy="0"/>
          <a:chOff x="0" y="0"/>
          <a:chExt cx="0" cy="0"/>
        </a:xfrm>
      </p:grpSpPr>
      <p:pic>
        <p:nvPicPr>
          <p:cNvPr id="25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52" name="Title Text"/>
          <p:cNvSpPr txBox="1">
            <a:spLocks noGrp="1"/>
          </p:cNvSpPr>
          <p:nvPr>
            <p:ph type="title"/>
          </p:nvPr>
        </p:nvSpPr>
        <p:spPr>
          <a:xfrm>
            <a:off x="0" y="0"/>
            <a:ext cx="8686800" cy="1417638"/>
          </a:xfrm>
          <a:prstGeom prst="rect">
            <a:avLst/>
          </a:prstGeom>
        </p:spPr>
        <p:txBody>
          <a:bodyPr/>
          <a:lstStyle/>
          <a:p>
            <a:r>
              <a:t>Title Text</a:t>
            </a:r>
          </a:p>
        </p:txBody>
      </p:sp>
      <p:sp>
        <p:nvSpPr>
          <p:cNvPr id="253"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54"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C30F"/>
        </a:solidFill>
        <a:effectLst/>
      </p:bgPr>
    </p:bg>
    <p:spTree>
      <p:nvGrpSpPr>
        <p:cNvPr id="1" name=""/>
        <p:cNvGrpSpPr/>
        <p:nvPr/>
      </p:nvGrpSpPr>
      <p:grpSpPr>
        <a:xfrm>
          <a:off x="0" y="0"/>
          <a:ext cx="0" cy="0"/>
          <a:chOff x="0" y="0"/>
          <a:chExt cx="0" cy="0"/>
        </a:xfrm>
      </p:grpSpPr>
      <p:pic>
        <p:nvPicPr>
          <p:cNvPr id="262"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63" name="Title Text"/>
          <p:cNvSpPr txBox="1">
            <a:spLocks noGrp="1"/>
          </p:cNvSpPr>
          <p:nvPr>
            <p:ph type="title"/>
          </p:nvPr>
        </p:nvSpPr>
        <p:spPr>
          <a:xfrm>
            <a:off x="0" y="0"/>
            <a:ext cx="8686800" cy="1417638"/>
          </a:xfrm>
          <a:prstGeom prst="rect">
            <a:avLst/>
          </a:prstGeom>
        </p:spPr>
        <p:txBody>
          <a:bodyPr/>
          <a:lstStyle/>
          <a:p>
            <a:r>
              <a:t>Title Text</a:t>
            </a:r>
          </a:p>
        </p:txBody>
      </p:sp>
      <p:sp>
        <p:nvSpPr>
          <p:cNvPr id="2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C30F"/>
        </a:solidFill>
        <a:effectLst/>
      </p:bgPr>
    </p:bg>
    <p:spTree>
      <p:nvGrpSpPr>
        <p:cNvPr id="1" name=""/>
        <p:cNvGrpSpPr/>
        <p:nvPr/>
      </p:nvGrpSpPr>
      <p:grpSpPr>
        <a:xfrm>
          <a:off x="0" y="0"/>
          <a:ext cx="0" cy="0"/>
          <a:chOff x="0" y="0"/>
          <a:chExt cx="0" cy="0"/>
        </a:xfrm>
      </p:grpSpPr>
      <p:pic>
        <p:nvPicPr>
          <p:cNvPr id="27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32"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Content with Caption">
    <p:bg>
      <p:bgPr>
        <a:solidFill>
          <a:srgbClr val="FFC30F"/>
        </a:solidFill>
        <a:effectLst/>
      </p:bgPr>
    </p:bg>
    <p:spTree>
      <p:nvGrpSpPr>
        <p:cNvPr id="1" name=""/>
        <p:cNvGrpSpPr/>
        <p:nvPr/>
      </p:nvGrpSpPr>
      <p:grpSpPr>
        <a:xfrm>
          <a:off x="0" y="0"/>
          <a:ext cx="0" cy="0"/>
          <a:chOff x="0" y="0"/>
          <a:chExt cx="0" cy="0"/>
        </a:xfrm>
      </p:grpSpPr>
      <p:pic>
        <p:nvPicPr>
          <p:cNvPr id="279"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80"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281"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2"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28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Picture with Caption">
    <p:bg>
      <p:bgPr>
        <a:solidFill>
          <a:srgbClr val="FFC30F"/>
        </a:solidFill>
        <a:effectLst/>
      </p:bgPr>
    </p:bg>
    <p:spTree>
      <p:nvGrpSpPr>
        <p:cNvPr id="1" name=""/>
        <p:cNvGrpSpPr/>
        <p:nvPr/>
      </p:nvGrpSpPr>
      <p:grpSpPr>
        <a:xfrm>
          <a:off x="0" y="0"/>
          <a:ext cx="0" cy="0"/>
          <a:chOff x="0" y="0"/>
          <a:chExt cx="0" cy="0"/>
        </a:xfrm>
      </p:grpSpPr>
      <p:pic>
        <p:nvPicPr>
          <p:cNvPr id="290"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291"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292"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293"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29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and Vertical Text">
    <p:bg>
      <p:bgPr>
        <a:solidFill>
          <a:srgbClr val="FFC30F"/>
        </a:solidFill>
        <a:effectLst/>
      </p:bgPr>
    </p:bg>
    <p:spTree>
      <p:nvGrpSpPr>
        <p:cNvPr id="1" name=""/>
        <p:cNvGrpSpPr/>
        <p:nvPr/>
      </p:nvGrpSpPr>
      <p:grpSpPr>
        <a:xfrm>
          <a:off x="0" y="0"/>
          <a:ext cx="0" cy="0"/>
          <a:chOff x="0" y="0"/>
          <a:chExt cx="0" cy="0"/>
        </a:xfrm>
      </p:grpSpPr>
      <p:pic>
        <p:nvPicPr>
          <p:cNvPr id="30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302" name="Title Text"/>
          <p:cNvSpPr txBox="1">
            <a:spLocks noGrp="1"/>
          </p:cNvSpPr>
          <p:nvPr>
            <p:ph type="title"/>
          </p:nvPr>
        </p:nvSpPr>
        <p:spPr>
          <a:xfrm>
            <a:off x="0" y="0"/>
            <a:ext cx="8686800" cy="1417638"/>
          </a:xfrm>
          <a:prstGeom prst="rect">
            <a:avLst/>
          </a:prstGeom>
        </p:spPr>
        <p:txBody>
          <a:bodyPr/>
          <a:lstStyle/>
          <a:p>
            <a:r>
              <a:t>Title Text</a:t>
            </a:r>
          </a:p>
        </p:txBody>
      </p:sp>
      <p:sp>
        <p:nvSpPr>
          <p:cNvPr id="303"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Vertical Title and Text">
    <p:bg>
      <p:bgPr>
        <a:solidFill>
          <a:srgbClr val="FFC30F"/>
        </a:solidFill>
        <a:effectLst/>
      </p:bgPr>
    </p:bg>
    <p:spTree>
      <p:nvGrpSpPr>
        <p:cNvPr id="1" name=""/>
        <p:cNvGrpSpPr/>
        <p:nvPr/>
      </p:nvGrpSpPr>
      <p:grpSpPr>
        <a:xfrm>
          <a:off x="0" y="0"/>
          <a:ext cx="0" cy="0"/>
          <a:chOff x="0" y="0"/>
          <a:chExt cx="0" cy="0"/>
        </a:xfrm>
      </p:grpSpPr>
      <p:pic>
        <p:nvPicPr>
          <p:cNvPr id="311" name="Picture 1" descr="Picture 1"/>
          <p:cNvPicPr>
            <a:picLocks noChangeAspect="1"/>
          </p:cNvPicPr>
          <p:nvPr/>
        </p:nvPicPr>
        <p:blipFill>
          <a:blip r:embed="rId2" cstate="print">
            <a:extLst/>
          </a:blip>
          <a:stretch>
            <a:fillRect/>
          </a:stretch>
        </p:blipFill>
        <p:spPr>
          <a:xfrm>
            <a:off x="0" y="-234703"/>
            <a:ext cx="9144000" cy="2957924"/>
          </a:xfrm>
          <a:prstGeom prst="rect">
            <a:avLst/>
          </a:prstGeom>
          <a:ln w="12700">
            <a:miter lim="400000"/>
          </a:ln>
        </p:spPr>
      </p:pic>
      <p:sp>
        <p:nvSpPr>
          <p:cNvPr id="312"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313"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321"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22"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23"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24"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25"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26" name="Title Text"/>
          <p:cNvSpPr txBox="1">
            <a:spLocks noGrp="1"/>
          </p:cNvSpPr>
          <p:nvPr>
            <p:ph type="title"/>
          </p:nvPr>
        </p:nvSpPr>
        <p:spPr>
          <a:xfrm>
            <a:off x="685800" y="2130425"/>
            <a:ext cx="7772400" cy="1470025"/>
          </a:xfrm>
          <a:prstGeom prst="rect">
            <a:avLst/>
          </a:prstGeom>
        </p:spPr>
        <p:txBody>
          <a:bodyPr anchor="ctr"/>
          <a:lstStyle/>
          <a:p>
            <a:r>
              <a:t>Title Text</a:t>
            </a:r>
          </a:p>
        </p:txBody>
      </p:sp>
      <p:sp>
        <p:nvSpPr>
          <p:cNvPr id="327"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35"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36"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3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3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39"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40" name="Title Text"/>
          <p:cNvSpPr txBox="1">
            <a:spLocks noGrp="1"/>
          </p:cNvSpPr>
          <p:nvPr>
            <p:ph type="title"/>
          </p:nvPr>
        </p:nvSpPr>
        <p:spPr>
          <a:prstGeom prst="rect">
            <a:avLst/>
          </a:prstGeom>
        </p:spPr>
        <p:txBody>
          <a:bodyPr anchor="ctr"/>
          <a:lstStyle/>
          <a:p>
            <a:r>
              <a:t>Title Text</a:t>
            </a:r>
          </a:p>
        </p:txBody>
      </p:sp>
      <p:sp>
        <p:nvSpPr>
          <p:cNvPr id="34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2"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49"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50"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51"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52"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53"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54"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355"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5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363"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64"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65"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66"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67"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68" name="Title Text"/>
          <p:cNvSpPr txBox="1">
            <a:spLocks noGrp="1"/>
          </p:cNvSpPr>
          <p:nvPr>
            <p:ph type="title"/>
          </p:nvPr>
        </p:nvSpPr>
        <p:spPr>
          <a:prstGeom prst="rect">
            <a:avLst/>
          </a:prstGeom>
        </p:spPr>
        <p:txBody>
          <a:bodyPr anchor="ctr"/>
          <a:lstStyle/>
          <a:p>
            <a:r>
              <a:t>Title Text</a:t>
            </a:r>
          </a:p>
        </p:txBody>
      </p:sp>
      <p:sp>
        <p:nvSpPr>
          <p:cNvPr id="36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7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377"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78"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7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8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81"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82" name="Title Text"/>
          <p:cNvSpPr txBox="1">
            <a:spLocks noGrp="1"/>
          </p:cNvSpPr>
          <p:nvPr>
            <p:ph type="title"/>
          </p:nvPr>
        </p:nvSpPr>
        <p:spPr>
          <a:prstGeom prst="rect">
            <a:avLst/>
          </a:prstGeom>
        </p:spPr>
        <p:txBody>
          <a:bodyPr anchor="ctr"/>
          <a:lstStyle/>
          <a:p>
            <a:r>
              <a:t>Title Text</a:t>
            </a:r>
          </a:p>
        </p:txBody>
      </p:sp>
      <p:sp>
        <p:nvSpPr>
          <p:cNvPr id="383"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84"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38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92"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393"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39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9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396"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397" name="Title Text"/>
          <p:cNvSpPr txBox="1">
            <a:spLocks noGrp="1"/>
          </p:cNvSpPr>
          <p:nvPr>
            <p:ph type="title"/>
          </p:nvPr>
        </p:nvSpPr>
        <p:spPr>
          <a:prstGeom prst="rect">
            <a:avLst/>
          </a:prstGeom>
        </p:spPr>
        <p:txBody>
          <a:bodyPr anchor="ctr"/>
          <a:lstStyle/>
          <a:p>
            <a:r>
              <a:t>Title Text</a:t>
            </a:r>
          </a:p>
        </p:txBody>
      </p:sp>
      <p:sp>
        <p:nvSpPr>
          <p:cNvPr id="39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05"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406"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40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0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09"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41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417"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418"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41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2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21"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422"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42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4"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42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432"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433"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43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3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36"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437"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438"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439"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44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447"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448"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44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5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51"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452" name="Title Text"/>
          <p:cNvSpPr txBox="1">
            <a:spLocks noGrp="1"/>
          </p:cNvSpPr>
          <p:nvPr>
            <p:ph type="title"/>
          </p:nvPr>
        </p:nvSpPr>
        <p:spPr>
          <a:prstGeom prst="rect">
            <a:avLst/>
          </a:prstGeom>
        </p:spPr>
        <p:txBody>
          <a:bodyPr anchor="ctr"/>
          <a:lstStyle/>
          <a:p>
            <a:r>
              <a:t>Title Text</a:t>
            </a:r>
          </a:p>
        </p:txBody>
      </p:sp>
      <p:sp>
        <p:nvSpPr>
          <p:cNvPr id="45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4"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461"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462"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463"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64"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65"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466" name="Title Text"/>
          <p:cNvSpPr txBox="1">
            <a:spLocks noGrp="1"/>
          </p:cNvSpPr>
          <p:nvPr>
            <p:ph type="title"/>
          </p:nvPr>
        </p:nvSpPr>
        <p:spPr>
          <a:xfrm>
            <a:off x="6629400" y="274638"/>
            <a:ext cx="2057400" cy="5851527"/>
          </a:xfrm>
          <a:prstGeom prst="rect">
            <a:avLst/>
          </a:prstGeom>
        </p:spPr>
        <p:txBody>
          <a:bodyPr anchor="ctr"/>
          <a:lstStyle/>
          <a:p>
            <a:r>
              <a:t>Title Text</a:t>
            </a:r>
          </a:p>
        </p:txBody>
      </p:sp>
      <p:sp>
        <p:nvSpPr>
          <p:cNvPr id="467"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475"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76"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77"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478"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479"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8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8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48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489"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490" name="Title Text"/>
          <p:cNvSpPr txBox="1">
            <a:spLocks noGrp="1"/>
          </p:cNvSpPr>
          <p:nvPr>
            <p:ph type="title"/>
          </p:nvPr>
        </p:nvSpPr>
        <p:spPr>
          <a:xfrm>
            <a:off x="0" y="0"/>
            <a:ext cx="8686800" cy="1417638"/>
          </a:xfrm>
          <a:prstGeom prst="rect">
            <a:avLst/>
          </a:prstGeom>
        </p:spPr>
        <p:txBody>
          <a:bodyPr/>
          <a:lstStyle/>
          <a:p>
            <a:r>
              <a:t>Title Text</a:t>
            </a:r>
          </a:p>
        </p:txBody>
      </p:sp>
      <p:sp>
        <p:nvSpPr>
          <p:cNvPr id="491"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2"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99"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00"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01"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02" name="Title Text"/>
          <p:cNvSpPr txBox="1">
            <a:spLocks noGrp="1"/>
          </p:cNvSpPr>
          <p:nvPr>
            <p:ph type="title"/>
          </p:nvPr>
        </p:nvSpPr>
        <p:spPr>
          <a:xfrm>
            <a:off x="722312" y="4406900"/>
            <a:ext cx="7772401" cy="1362075"/>
          </a:xfrm>
          <a:prstGeom prst="rect">
            <a:avLst/>
          </a:prstGeom>
        </p:spPr>
        <p:txBody>
          <a:bodyPr/>
          <a:lstStyle>
            <a:lvl1pPr algn="l">
              <a:defRPr sz="4000" b="1" cap="all"/>
            </a:lvl1pPr>
          </a:lstStyle>
          <a:p>
            <a:r>
              <a:t>Title Text</a:t>
            </a:r>
          </a:p>
        </p:txBody>
      </p:sp>
      <p:sp>
        <p:nvSpPr>
          <p:cNvPr id="503"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04"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11"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12"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13"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14" name="Title Text"/>
          <p:cNvSpPr txBox="1">
            <a:spLocks noGrp="1"/>
          </p:cNvSpPr>
          <p:nvPr>
            <p:ph type="title"/>
          </p:nvPr>
        </p:nvSpPr>
        <p:spPr>
          <a:xfrm>
            <a:off x="0" y="0"/>
            <a:ext cx="8686800" cy="1417638"/>
          </a:xfrm>
          <a:prstGeom prst="rect">
            <a:avLst/>
          </a:prstGeom>
        </p:spPr>
        <p:txBody>
          <a:bodyPr/>
          <a:lstStyle/>
          <a:p>
            <a:r>
              <a:t>Title Text</a:t>
            </a:r>
          </a:p>
        </p:txBody>
      </p:sp>
      <p:sp>
        <p:nvSpPr>
          <p:cNvPr id="515"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1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3"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24"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25"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26" name="Title Text"/>
          <p:cNvSpPr txBox="1">
            <a:spLocks noGrp="1"/>
          </p:cNvSpPr>
          <p:nvPr>
            <p:ph type="title"/>
          </p:nvPr>
        </p:nvSpPr>
        <p:spPr>
          <a:xfrm>
            <a:off x="0" y="0"/>
            <a:ext cx="8686800" cy="1417638"/>
          </a:xfrm>
          <a:prstGeom prst="rect">
            <a:avLst/>
          </a:prstGeom>
        </p:spPr>
        <p:txBody>
          <a:bodyPr/>
          <a:lstStyle/>
          <a:p>
            <a:r>
              <a:t>Title Text</a:t>
            </a:r>
          </a:p>
        </p:txBody>
      </p:sp>
      <p:sp>
        <p:nvSpPr>
          <p:cNvPr id="527"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8"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529"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prstGeom prst="rect">
            <a:avLst/>
          </a:prstGeom>
        </p:spPr>
        <p:txBody>
          <a:bodyPr/>
          <a:lstStyle/>
          <a:p>
            <a:r>
              <a:t>Title Text</a:t>
            </a:r>
          </a:p>
        </p:txBody>
      </p:sp>
      <p:sp>
        <p:nvSpPr>
          <p:cNvPr id="50"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4645025" y="1535111"/>
            <a:ext cx="4041775" cy="639765"/>
          </a:xfrm>
          <a:prstGeom prst="rect">
            <a:avLst/>
          </a:prstGeom>
        </p:spPr>
        <p:txBody>
          <a:bodyPr anchor="b"/>
          <a:lstStyle/>
          <a:p>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36"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37"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38"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39" name="Title Text"/>
          <p:cNvSpPr txBox="1">
            <a:spLocks noGrp="1"/>
          </p:cNvSpPr>
          <p:nvPr>
            <p:ph type="title"/>
          </p:nvPr>
        </p:nvSpPr>
        <p:spPr>
          <a:xfrm>
            <a:off x="0" y="0"/>
            <a:ext cx="8686800" cy="1417638"/>
          </a:xfrm>
          <a:prstGeom prst="rect">
            <a:avLst/>
          </a:prstGeom>
        </p:spPr>
        <p:txBody>
          <a:bodyPr/>
          <a:lstStyle/>
          <a:p>
            <a:r>
              <a:t>Title Text</a:t>
            </a:r>
          </a:p>
        </p:txBody>
      </p:sp>
      <p:sp>
        <p:nvSpPr>
          <p:cNvPr id="54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4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4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49"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5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55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5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59"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60"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561"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2"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563"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570"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71"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72"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73"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574"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575"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576"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583"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84"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85"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86" name="Title Text"/>
          <p:cNvSpPr txBox="1">
            <a:spLocks noGrp="1"/>
          </p:cNvSpPr>
          <p:nvPr>
            <p:ph type="title"/>
          </p:nvPr>
        </p:nvSpPr>
        <p:spPr>
          <a:xfrm>
            <a:off x="0" y="0"/>
            <a:ext cx="8686800" cy="1417638"/>
          </a:xfrm>
          <a:prstGeom prst="rect">
            <a:avLst/>
          </a:prstGeom>
        </p:spPr>
        <p:txBody>
          <a:bodyPr/>
          <a:lstStyle/>
          <a:p>
            <a:r>
              <a:t>Title Text</a:t>
            </a:r>
          </a:p>
        </p:txBody>
      </p:sp>
      <p:sp>
        <p:nvSpPr>
          <p:cNvPr id="587" name="Body Level One…"/>
          <p:cNvSpPr txBox="1">
            <a:spLocks noGrp="1"/>
          </p:cNvSpPr>
          <p:nvPr>
            <p:ph type="body" idx="1"/>
          </p:nvPr>
        </p:nvSpPr>
        <p:spPr>
          <a:xfrm>
            <a:off x="0" y="1422400"/>
            <a:ext cx="8686800" cy="47037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595"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596"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597"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598" name="Title Text"/>
          <p:cNvSpPr txBox="1">
            <a:spLocks noGrp="1"/>
          </p:cNvSpPr>
          <p:nvPr>
            <p:ph type="title"/>
          </p:nvPr>
        </p:nvSpPr>
        <p:spPr>
          <a:xfrm>
            <a:off x="6629400" y="274638"/>
            <a:ext cx="2057400" cy="5851527"/>
          </a:xfrm>
          <a:prstGeom prst="rect">
            <a:avLst/>
          </a:prstGeom>
        </p:spPr>
        <p:txBody>
          <a:bodyPr/>
          <a:lstStyle/>
          <a:p>
            <a:r>
              <a:t>Title Text</a:t>
            </a:r>
          </a:p>
        </p:txBody>
      </p:sp>
      <p:sp>
        <p:nvSpPr>
          <p:cNvPr id="599" name="Body Level One…"/>
          <p:cNvSpPr txBox="1">
            <a:spLocks noGrp="1"/>
          </p:cNvSpPr>
          <p:nvPr>
            <p:ph type="body" idx="1"/>
          </p:nvPr>
        </p:nvSpPr>
        <p:spPr>
          <a:xfrm>
            <a:off x="457200" y="274638"/>
            <a:ext cx="6019800" cy="58515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07"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608"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609"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10"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11"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612" name="Title Text"/>
          <p:cNvSpPr txBox="1">
            <a:spLocks noGrp="1"/>
          </p:cNvSpPr>
          <p:nvPr>
            <p:ph type="title"/>
          </p:nvPr>
        </p:nvSpPr>
        <p:spPr>
          <a:prstGeom prst="rect">
            <a:avLst/>
          </a:prstGeom>
        </p:spPr>
        <p:txBody>
          <a:bodyPr anchor="ctr"/>
          <a:lstStyle/>
          <a:p>
            <a:r>
              <a:t>Title Text</a:t>
            </a:r>
          </a:p>
        </p:txBody>
      </p:sp>
      <p:sp>
        <p:nvSpPr>
          <p:cNvPr id="613"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20"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621"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622"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23"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24"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625"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32"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633"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634"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35"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36"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637" name="Title Text"/>
          <p:cNvSpPr txBox="1">
            <a:spLocks noGrp="1"/>
          </p:cNvSpPr>
          <p:nvPr>
            <p:ph type="title"/>
          </p:nvPr>
        </p:nvSpPr>
        <p:spPr>
          <a:prstGeom prst="rect">
            <a:avLst/>
          </a:prstGeom>
        </p:spPr>
        <p:txBody>
          <a:bodyPr anchor="ctr"/>
          <a:lstStyle/>
          <a:p>
            <a:r>
              <a:t>Title Text</a:t>
            </a:r>
          </a:p>
        </p:txBody>
      </p:sp>
      <p:sp>
        <p:nvSpPr>
          <p:cNvPr id="638"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45" name="Picture 7" descr="Picture 7"/>
          <p:cNvPicPr>
            <a:picLocks noChangeAspect="1"/>
          </p:cNvPicPr>
          <p:nvPr/>
        </p:nvPicPr>
        <p:blipFill>
          <a:blip r:embed="rId2" cstate="print">
            <a:extLst/>
          </a:blip>
          <a:stretch>
            <a:fillRect/>
          </a:stretch>
        </p:blipFill>
        <p:spPr>
          <a:xfrm>
            <a:off x="304800" y="334433"/>
            <a:ext cx="1847850" cy="393654"/>
          </a:xfrm>
          <a:prstGeom prst="rect">
            <a:avLst/>
          </a:prstGeom>
          <a:ln w="12700">
            <a:miter lim="400000"/>
          </a:ln>
        </p:spPr>
      </p:pic>
      <p:pic>
        <p:nvPicPr>
          <p:cNvPr id="646" name="Picture 8" descr="Picture 8"/>
          <p:cNvPicPr>
            <a:picLocks noChangeAspect="1"/>
          </p:cNvPicPr>
          <p:nvPr/>
        </p:nvPicPr>
        <p:blipFill>
          <a:blip r:embed="rId3" cstate="print">
            <a:extLst/>
          </a:blip>
          <a:stretch>
            <a:fillRect/>
          </a:stretch>
        </p:blipFill>
        <p:spPr>
          <a:xfrm>
            <a:off x="148299" y="6376425"/>
            <a:ext cx="8856002" cy="358809"/>
          </a:xfrm>
          <a:prstGeom prst="rect">
            <a:avLst/>
          </a:prstGeom>
          <a:ln w="12700">
            <a:miter lim="400000"/>
          </a:ln>
        </p:spPr>
      </p:pic>
      <p:sp>
        <p:nvSpPr>
          <p:cNvPr id="647" name="Rectangle 12"/>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48" name="Rectangle 13"/>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49" name="Picture 14" descr="Picture 14"/>
          <p:cNvPicPr>
            <a:picLocks noChangeAspect="1"/>
          </p:cNvPicPr>
          <p:nvPr/>
        </p:nvPicPr>
        <p:blipFill>
          <a:blip r:embed="rId4" cstate="print">
            <a:extLst/>
          </a:blip>
          <a:stretch>
            <a:fillRect/>
          </a:stretch>
        </p:blipFill>
        <p:spPr>
          <a:xfrm>
            <a:off x="2870200" y="691022"/>
            <a:ext cx="3835400" cy="946235"/>
          </a:xfrm>
          <a:prstGeom prst="rect">
            <a:avLst/>
          </a:prstGeom>
          <a:ln w="12700">
            <a:miter lim="400000"/>
          </a:ln>
        </p:spPr>
      </p:pic>
      <p:sp>
        <p:nvSpPr>
          <p:cNvPr id="65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9" name="Title Text"/>
          <p:cNvSpPr txBox="1">
            <a:spLocks noGrp="1"/>
          </p:cNvSpPr>
          <p:nvPr>
            <p:ph type="title"/>
          </p:nvPr>
        </p:nvSpPr>
        <p:spPr>
          <a:prstGeom prst="rect">
            <a:avLst/>
          </a:prstGeom>
        </p:spPr>
        <p:txBody>
          <a:bodyPr/>
          <a:lstStyle/>
          <a:p>
            <a:r>
              <a:t>Title Text</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57" name="Rectangle 6"/>
          <p:cNvSpPr/>
          <p:nvPr/>
        </p:nvSpPr>
        <p:spPr>
          <a:xfrm>
            <a:off x="0" y="0"/>
            <a:ext cx="9144000" cy="1968500"/>
          </a:xfrm>
          <a:prstGeom prst="rect">
            <a:avLst/>
          </a:prstGeom>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658" name="Rectangle 7"/>
          <p:cNvSpPr/>
          <p:nvPr/>
        </p:nvSpPr>
        <p:spPr>
          <a:xfrm>
            <a:off x="0" y="1981200"/>
            <a:ext cx="9144000" cy="4876800"/>
          </a:xfrm>
          <a:prstGeom prst="rect">
            <a:avLst/>
          </a:prstGeom>
          <a:solidFill>
            <a:srgbClr val="FFB725"/>
          </a:solidFill>
          <a:ln>
            <a:solidFill>
              <a:srgbClr val="4A7EBB"/>
            </a:solidFill>
          </a:ln>
          <a:effectLst>
            <a:outerShdw blurRad="38100" dist="23000" dir="5400000" rotWithShape="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659" name="Picture 8" descr="Picture 8"/>
          <p:cNvPicPr>
            <a:picLocks noChangeAspect="1"/>
          </p:cNvPicPr>
          <p:nvPr/>
        </p:nvPicPr>
        <p:blipFill>
          <a:blip r:embed="rId2" cstate="print">
            <a:extLst/>
          </a:blip>
          <a:stretch>
            <a:fillRect/>
          </a:stretch>
        </p:blipFill>
        <p:spPr>
          <a:xfrm>
            <a:off x="2870200" y="691022"/>
            <a:ext cx="3835400" cy="946235"/>
          </a:xfrm>
          <a:prstGeom prst="rect">
            <a:avLst/>
          </a:prstGeom>
          <a:ln w="12700">
            <a:miter lim="400000"/>
          </a:ln>
        </p:spPr>
      </p:pic>
      <p:sp>
        <p:nvSpPr>
          <p:cNvPr id="660" name="Slide Number"/>
          <p:cNvSpPr txBox="1">
            <a:spLocks noGrp="1"/>
          </p:cNvSpPr>
          <p:nvPr>
            <p:ph type="sldNum" sz="quarter" idx="2"/>
          </p:nvPr>
        </p:nvSpPr>
        <p:spPr>
          <a:xfrm>
            <a:off x="8422821" y="6404293"/>
            <a:ext cx="263980" cy="269239"/>
          </a:xfrm>
          <a:prstGeom prst="rect">
            <a:avLst/>
          </a:prstGeom>
        </p:spPr>
        <p:txBody>
          <a:bodyPr anchor="ctr"/>
          <a:lstStyle>
            <a:lvl1pPr algn="r">
              <a:defRPr sz="1200">
                <a:solidFill>
                  <a:srgbClr val="888888"/>
                </a:solidFill>
              </a:defRPr>
            </a:lvl1p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457200" y="273050"/>
            <a:ext cx="3008315" cy="1162050"/>
          </a:xfrm>
          <a:prstGeom prst="rect">
            <a:avLst/>
          </a:prstGeom>
        </p:spPr>
        <p:txBody>
          <a:bodyPr anchor="b"/>
          <a:lstStyle>
            <a:lvl1pPr algn="l">
              <a:defRPr sz="2000" b="1"/>
            </a:lvl1pPr>
          </a:lstStyle>
          <a:p>
            <a:r>
              <a:t>Title Text</a:t>
            </a:r>
          </a:p>
        </p:txBody>
      </p:sp>
      <p:sp>
        <p:nvSpPr>
          <p:cNvPr id="75"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half" idx="13"/>
          </p:nvPr>
        </p:nvSpPr>
        <p:spPr>
          <a:xfrm>
            <a:off x="457198" y="1435100"/>
            <a:ext cx="3008316" cy="4691063"/>
          </a:xfrm>
          <a:prstGeom prst="rect">
            <a:avLst/>
          </a:prstGeom>
        </p:spPr>
        <p:txBody>
          <a:bodyP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1792288" y="4800600"/>
            <a:ext cx="5486402" cy="566738"/>
          </a:xfrm>
          <a:prstGeom prst="rect">
            <a:avLst/>
          </a:prstGeom>
        </p:spPr>
        <p:txBody>
          <a:bodyPr anchor="b"/>
          <a:lstStyle>
            <a:lvl1pPr algn="l">
              <a:defRPr sz="2000" b="1"/>
            </a:lvl1pPr>
          </a:lstStyle>
          <a:p>
            <a:r>
              <a:t>Title Text</a:t>
            </a:r>
          </a:p>
        </p:txBody>
      </p:sp>
      <p:sp>
        <p:nvSpPr>
          <p:cNvPr id="85"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86"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2.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62" cstate="print">
            <a:extLst/>
          </a:blip>
          <a:stretch>
            <a:fillRect/>
          </a:stretch>
        </p:blipFill>
        <p:spPr>
          <a:xfrm>
            <a:off x="148299" y="6376425"/>
            <a:ext cx="8856002" cy="358809"/>
          </a:xfrm>
          <a:prstGeom prst="rect">
            <a:avLst/>
          </a:prstGeom>
          <a:ln w="12700">
            <a:miter lim="400000"/>
          </a:ln>
        </p:spPr>
      </p:pic>
      <p:pic>
        <p:nvPicPr>
          <p:cNvPr id="3" name="Picture 1" descr="Picture 1"/>
          <p:cNvPicPr>
            <a:picLocks noChangeAspect="1"/>
          </p:cNvPicPr>
          <p:nvPr/>
        </p:nvPicPr>
        <p:blipFill>
          <a:blip r:embed="rId63" cstate="print">
            <a:extLst/>
          </a:blip>
          <a:stretch>
            <a:fillRect/>
          </a:stretch>
        </p:blipFill>
        <p:spPr>
          <a:xfrm>
            <a:off x="421018" y="404485"/>
            <a:ext cx="2546999" cy="415093"/>
          </a:xfrm>
          <a:prstGeom prst="rect">
            <a:avLst/>
          </a:prstGeom>
          <a:ln w="12700">
            <a:miter lim="400000"/>
          </a:ln>
        </p:spPr>
      </p:pic>
      <p:sp>
        <p:nvSpPr>
          <p:cNvPr id="4"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Title Text</a:t>
            </a:r>
          </a:p>
        </p:txBody>
      </p:sp>
      <p:sp>
        <p:nvSpPr>
          <p:cNvPr id="5"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553200" y="6356350"/>
            <a:ext cx="343901" cy="358138"/>
          </a:xfrm>
          <a:prstGeom prst="rect">
            <a:avLst/>
          </a:prstGeom>
          <a:ln w="12700">
            <a:miter lim="400000"/>
          </a:ln>
        </p:spPr>
        <p:txBody>
          <a:bodyPr wrap="none" lIns="45718" tIns="45718" rIns="45718" bIns="45718">
            <a:spAutoFit/>
          </a:bodyPr>
          <a:lstStyle>
            <a:lvl1pPr>
              <a:defRPr>
                <a:latin typeface="+mj-lt"/>
                <a:ea typeface="+mj-ea"/>
                <a:cs typeface="+mj-cs"/>
                <a:sym typeface="Calibri"/>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hare.proto.io/5IM4W8/"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 name="Picture 1" descr="Picture 1"/>
          <p:cNvPicPr>
            <a:picLocks noChangeAspect="1"/>
          </p:cNvPicPr>
          <p:nvPr/>
        </p:nvPicPr>
        <p:blipFill>
          <a:blip r:embed="rId2" cstate="print">
            <a:extLst/>
          </a:blip>
          <a:stretch>
            <a:fillRect/>
          </a:stretch>
        </p:blipFill>
        <p:spPr>
          <a:xfrm>
            <a:off x="869528" y="2802936"/>
            <a:ext cx="7391808" cy="77899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908720"/>
            <a:ext cx="8229600" cy="4896544"/>
          </a:xfrm>
        </p:spPr>
        <p:txBody>
          <a:bodyPr>
            <a:normAutofit/>
          </a:bodyPr>
          <a:lstStyle/>
          <a:p>
            <a:pPr>
              <a:lnSpc>
                <a:spcPct val="150000"/>
              </a:lnSpc>
            </a:pPr>
            <a:r>
              <a:rPr lang="en-US" sz="1800" b="1" dirty="0">
                <a:latin typeface="Calibri" panose="020F0502020204030204" pitchFamily="34" charset="0"/>
                <a:ea typeface="+mn-ea"/>
                <a:cs typeface="Times New Roman" panose="02020603050405020304" pitchFamily="18" charset="0"/>
                <a:sym typeface="Arial"/>
              </a:rPr>
              <a:t>Prototype designing – </a:t>
            </a:r>
            <a:r>
              <a:rPr lang="en-US" sz="1800" dirty="0">
                <a:latin typeface="Calibri" panose="020F0502020204030204" pitchFamily="34" charset="0"/>
                <a:ea typeface="+mn-ea"/>
                <a:cs typeface="Times New Roman" panose="02020603050405020304" pitchFamily="18" charset="0"/>
                <a:sym typeface="Arial"/>
              </a:rPr>
              <a:t>proto.io</a:t>
            </a:r>
          </a:p>
          <a:p>
            <a:pPr>
              <a:lnSpc>
                <a:spcPct val="150000"/>
              </a:lnSpc>
            </a:pPr>
            <a:r>
              <a:rPr lang="en-US" sz="1800" b="1" dirty="0">
                <a:latin typeface="Calibri" panose="020F0502020204030204" pitchFamily="34" charset="0"/>
                <a:ea typeface="+mn-ea"/>
                <a:cs typeface="Times New Roman" panose="02020603050405020304" pitchFamily="18" charset="0"/>
                <a:sym typeface="Arial"/>
              </a:rPr>
              <a:t>Application Development Tool –</a:t>
            </a:r>
            <a:r>
              <a:rPr lang="en-US" sz="1800" dirty="0">
                <a:latin typeface="Calibri" panose="020F0502020204030204" pitchFamily="34" charset="0"/>
                <a:ea typeface="+mn-ea"/>
                <a:cs typeface="Times New Roman" panose="02020603050405020304" pitchFamily="18" charset="0"/>
                <a:sym typeface="Arial"/>
              </a:rPr>
              <a:t> Android Studio</a:t>
            </a:r>
          </a:p>
          <a:p>
            <a:pPr>
              <a:lnSpc>
                <a:spcPct val="150000"/>
              </a:lnSpc>
            </a:pPr>
            <a:r>
              <a:rPr lang="en-US" sz="1800" b="1" dirty="0">
                <a:latin typeface="Calibri" panose="020F0502020204030204" pitchFamily="34" charset="0"/>
                <a:cs typeface="Times New Roman" panose="02020603050405020304" pitchFamily="18" charset="0"/>
                <a:sym typeface="Arial"/>
              </a:rPr>
              <a:t>Programming Language used to develop application – </a:t>
            </a:r>
            <a:r>
              <a:rPr lang="en-US" sz="1800" dirty="0">
                <a:latin typeface="Calibri" panose="020F0502020204030204" pitchFamily="34" charset="0"/>
                <a:cs typeface="Times New Roman" panose="02020603050405020304" pitchFamily="18" charset="0"/>
                <a:sym typeface="Arial"/>
              </a:rPr>
              <a:t>Java</a:t>
            </a:r>
            <a:endParaRPr lang="en-US" sz="1800" dirty="0">
              <a:latin typeface="Calibri" panose="020F0502020204030204" pitchFamily="34" charset="0"/>
              <a:ea typeface="+mn-ea"/>
              <a:cs typeface="Times New Roman" panose="02020603050405020304" pitchFamily="18" charset="0"/>
              <a:sym typeface="Arial"/>
            </a:endParaRPr>
          </a:p>
          <a:p>
            <a:pPr>
              <a:lnSpc>
                <a:spcPct val="150000"/>
              </a:lnSpc>
            </a:pPr>
            <a:r>
              <a:rPr lang="en-US" sz="1800" b="1" dirty="0">
                <a:latin typeface="Calibri" panose="020F0502020204030204" pitchFamily="34" charset="0"/>
                <a:ea typeface="+mn-ea"/>
                <a:cs typeface="Times New Roman" panose="02020603050405020304" pitchFamily="18" charset="0"/>
                <a:sym typeface="Arial"/>
              </a:rPr>
              <a:t>Game Development – </a:t>
            </a:r>
            <a:r>
              <a:rPr lang="en-CA" sz="1800" dirty="0" err="1">
                <a:latin typeface="Calibri" panose="020F0502020204030204" pitchFamily="34" charset="0"/>
                <a:ea typeface="+mn-ea"/>
                <a:cs typeface="Times New Roman" panose="02020603050405020304" pitchFamily="18" charset="0"/>
              </a:rPr>
              <a:t>libGDX</a:t>
            </a:r>
            <a:r>
              <a:rPr lang="en-CA" sz="1800" dirty="0">
                <a:latin typeface="Calibri" panose="020F0502020204030204" pitchFamily="34" charset="0"/>
                <a:ea typeface="+mn-ea"/>
                <a:cs typeface="Times New Roman" panose="02020603050405020304" pitchFamily="18" charset="0"/>
              </a:rPr>
              <a:t> (a java library for 2D game development)</a:t>
            </a:r>
            <a:endParaRPr lang="en-US" sz="1800" dirty="0">
              <a:latin typeface="Calibri" panose="020F0502020204030204" pitchFamily="34" charset="0"/>
              <a:ea typeface="+mn-ea"/>
              <a:cs typeface="Times New Roman" panose="02020603050405020304" pitchFamily="18" charset="0"/>
              <a:sym typeface="Arial"/>
            </a:endParaRPr>
          </a:p>
          <a:p>
            <a:pPr>
              <a:lnSpc>
                <a:spcPct val="150000"/>
              </a:lnSpc>
            </a:pPr>
            <a:r>
              <a:rPr lang="en-US" sz="1800" b="1" dirty="0">
                <a:latin typeface="Calibri" panose="020F0502020204030204" pitchFamily="34" charset="0"/>
                <a:ea typeface="+mn-ea"/>
                <a:cs typeface="Times New Roman" panose="02020603050405020304" pitchFamily="18" charset="0"/>
                <a:sym typeface="Arial"/>
              </a:rPr>
              <a:t>Database Connectivity – </a:t>
            </a:r>
            <a:r>
              <a:rPr lang="en-US" sz="1800" dirty="0">
                <a:latin typeface="Calibri" panose="020F0502020204030204" pitchFamily="34" charset="0"/>
                <a:ea typeface="+mn-ea"/>
                <a:cs typeface="Times New Roman" panose="02020603050405020304" pitchFamily="18" charset="0"/>
                <a:sym typeface="Arial"/>
              </a:rPr>
              <a:t>JDBC</a:t>
            </a:r>
          </a:p>
          <a:p>
            <a:pPr>
              <a:lnSpc>
                <a:spcPct val="150000"/>
              </a:lnSpc>
            </a:pPr>
            <a:r>
              <a:rPr lang="en-US" sz="1800" b="1" dirty="0">
                <a:latin typeface="Calibri" panose="020F0502020204030204" pitchFamily="34" charset="0"/>
                <a:ea typeface="+mn-ea"/>
                <a:cs typeface="Times New Roman" panose="02020603050405020304" pitchFamily="18" charset="0"/>
                <a:sym typeface="Arial"/>
              </a:rPr>
              <a:t>Operating System – </a:t>
            </a:r>
            <a:r>
              <a:rPr lang="en-US" sz="1800" dirty="0">
                <a:latin typeface="Calibri" panose="020F0502020204030204" pitchFamily="34" charset="0"/>
                <a:ea typeface="+mn-ea"/>
                <a:cs typeface="Times New Roman" panose="02020603050405020304" pitchFamily="18" charset="0"/>
                <a:sym typeface="Arial"/>
              </a:rPr>
              <a:t>Windows 10</a:t>
            </a:r>
          </a:p>
          <a:p>
            <a:endParaRPr lang="en-IN"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itle 1"/>
          <p:cNvSpPr txBox="1">
            <a:spLocks noGrp="1"/>
          </p:cNvSpPr>
          <p:nvPr>
            <p:ph type="title"/>
          </p:nvPr>
        </p:nvSpPr>
        <p:spPr>
          <a:xfrm>
            <a:off x="467544" y="3140968"/>
            <a:ext cx="8229600" cy="885347"/>
          </a:xfrm>
          <a:prstGeom prst="rect">
            <a:avLst/>
          </a:prstGeom>
        </p:spPr>
        <p:txBody>
          <a:bodyPr>
            <a:normAutofit fontScale="90000"/>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lang="en-CA" sz="2800" dirty="0"/>
              <a:t>User interface development</a:t>
            </a:r>
            <a:br>
              <a:rPr lang="en-CA" sz="2800" dirty="0"/>
            </a:br>
            <a:r>
              <a:rPr lang="en-CA" sz="2000" b="1" u="sng" cap="small" dirty="0">
                <a:solidFill>
                  <a:schemeClr val="tx1"/>
                </a:solidFill>
                <a:sym typeface="Arial"/>
                <a:hlinkClick r:id="rId2"/>
              </a:rPr>
              <a:t>https://share.proto.io/5IM4W8/</a:t>
            </a:r>
            <a:r>
              <a:rPr lang="en-CA" sz="2000" b="1" cap="small" dirty="0">
                <a:sym typeface="Arial"/>
              </a:rPr>
              <a:t/>
            </a:r>
            <a:br>
              <a:rPr lang="en-CA" sz="2000" b="1" cap="small" dirty="0">
                <a:sym typeface="Arial"/>
              </a:rPr>
            </a:br>
            <a:endParaRPr sz="2800" dirty="0"/>
          </a:p>
        </p:txBody>
      </p:sp>
    </p:spTree>
    <p:extLst>
      <p:ext uri="{BB962C8B-B14F-4D97-AF65-F5344CB8AC3E}">
        <p14:creationId xmlns:p14="http://schemas.microsoft.com/office/powerpoint/2010/main" val="12229138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0903C31-2111-472F-8BA0-92901E2ADCCC}"/>
              </a:ext>
            </a:extLst>
          </p:cNvPr>
          <p:cNvPicPr>
            <a:picLocks noChangeAspect="1"/>
          </p:cNvPicPr>
          <p:nvPr/>
        </p:nvPicPr>
        <p:blipFill>
          <a:blip r:embed="rId2" cstate="print"/>
          <a:stretch>
            <a:fillRect/>
          </a:stretch>
        </p:blipFill>
        <p:spPr>
          <a:xfrm>
            <a:off x="330316" y="1184758"/>
            <a:ext cx="2729516" cy="4824536"/>
          </a:xfrm>
          <a:prstGeom prst="rect">
            <a:avLst/>
          </a:prstGeom>
        </p:spPr>
      </p:pic>
      <p:pic>
        <p:nvPicPr>
          <p:cNvPr id="7" name="Picture 6">
            <a:extLst>
              <a:ext uri="{FF2B5EF4-FFF2-40B4-BE49-F238E27FC236}">
                <a16:creationId xmlns:a16="http://schemas.microsoft.com/office/drawing/2014/main" xmlns="" id="{F5119721-3A81-4315-B20E-40E8273974AC}"/>
              </a:ext>
            </a:extLst>
          </p:cNvPr>
          <p:cNvPicPr>
            <a:picLocks noChangeAspect="1"/>
          </p:cNvPicPr>
          <p:nvPr/>
        </p:nvPicPr>
        <p:blipFill>
          <a:blip r:embed="rId3" cstate="print"/>
          <a:stretch>
            <a:fillRect/>
          </a:stretch>
        </p:blipFill>
        <p:spPr>
          <a:xfrm>
            <a:off x="3207600" y="1144415"/>
            <a:ext cx="2728800" cy="4864879"/>
          </a:xfrm>
          <a:prstGeom prst="rect">
            <a:avLst/>
          </a:prstGeom>
        </p:spPr>
      </p:pic>
      <p:pic>
        <p:nvPicPr>
          <p:cNvPr id="8" name="Picture 7">
            <a:extLst>
              <a:ext uri="{FF2B5EF4-FFF2-40B4-BE49-F238E27FC236}">
                <a16:creationId xmlns:a16="http://schemas.microsoft.com/office/drawing/2014/main" xmlns="" id="{1D6D15C7-B1C5-46A0-A011-BC28D2A259F9}"/>
              </a:ext>
            </a:extLst>
          </p:cNvPr>
          <p:cNvPicPr>
            <a:picLocks noChangeAspect="1"/>
          </p:cNvPicPr>
          <p:nvPr/>
        </p:nvPicPr>
        <p:blipFill>
          <a:blip r:embed="rId4" cstate="print"/>
          <a:stretch>
            <a:fillRect/>
          </a:stretch>
        </p:blipFill>
        <p:spPr>
          <a:xfrm>
            <a:off x="6084168" y="1144415"/>
            <a:ext cx="2729516" cy="482453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B62FE27-D148-4CE6-80C9-BEC7877C61E7}"/>
              </a:ext>
            </a:extLst>
          </p:cNvPr>
          <p:cNvPicPr>
            <a:picLocks noChangeAspect="1"/>
          </p:cNvPicPr>
          <p:nvPr/>
        </p:nvPicPr>
        <p:blipFill>
          <a:blip r:embed="rId2" cstate="print"/>
          <a:stretch>
            <a:fillRect/>
          </a:stretch>
        </p:blipFill>
        <p:spPr>
          <a:xfrm>
            <a:off x="304878" y="1167408"/>
            <a:ext cx="2780027" cy="4824000"/>
          </a:xfrm>
          <a:prstGeom prst="rect">
            <a:avLst/>
          </a:prstGeom>
        </p:spPr>
      </p:pic>
      <p:pic>
        <p:nvPicPr>
          <p:cNvPr id="9" name="Picture 8">
            <a:extLst>
              <a:ext uri="{FF2B5EF4-FFF2-40B4-BE49-F238E27FC236}">
                <a16:creationId xmlns:a16="http://schemas.microsoft.com/office/drawing/2014/main" xmlns="" id="{1D3F74E0-F110-43AA-B523-349D6249DD86}"/>
              </a:ext>
            </a:extLst>
          </p:cNvPr>
          <p:cNvPicPr>
            <a:picLocks noChangeAspect="1"/>
          </p:cNvPicPr>
          <p:nvPr/>
        </p:nvPicPr>
        <p:blipFill>
          <a:blip r:embed="rId3" cstate="print"/>
          <a:stretch>
            <a:fillRect/>
          </a:stretch>
        </p:blipFill>
        <p:spPr>
          <a:xfrm>
            <a:off x="3181987" y="1167408"/>
            <a:ext cx="2780026" cy="4812312"/>
          </a:xfrm>
          <a:prstGeom prst="rect">
            <a:avLst/>
          </a:prstGeom>
        </p:spPr>
      </p:pic>
      <p:pic>
        <p:nvPicPr>
          <p:cNvPr id="10" name="Picture 9">
            <a:extLst>
              <a:ext uri="{FF2B5EF4-FFF2-40B4-BE49-F238E27FC236}">
                <a16:creationId xmlns:a16="http://schemas.microsoft.com/office/drawing/2014/main" xmlns="" id="{B2F5E32A-7519-451A-A77C-49653C2BB749}"/>
              </a:ext>
            </a:extLst>
          </p:cNvPr>
          <p:cNvPicPr>
            <a:picLocks noChangeAspect="1"/>
          </p:cNvPicPr>
          <p:nvPr/>
        </p:nvPicPr>
        <p:blipFill>
          <a:blip r:embed="rId4" cstate="print"/>
          <a:stretch>
            <a:fillRect/>
          </a:stretch>
        </p:blipFill>
        <p:spPr>
          <a:xfrm>
            <a:off x="6106945" y="1194566"/>
            <a:ext cx="2732177" cy="4824000"/>
          </a:xfrm>
          <a:prstGeom prst="rect">
            <a:avLst/>
          </a:prstGeom>
        </p:spPr>
      </p:pic>
    </p:spTree>
    <p:extLst>
      <p:ext uri="{BB962C8B-B14F-4D97-AF65-F5344CB8AC3E}">
        <p14:creationId xmlns:p14="http://schemas.microsoft.com/office/powerpoint/2010/main" val="42269413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7E99274-D176-4DB5-800A-02CA1250F01D}"/>
              </a:ext>
            </a:extLst>
          </p:cNvPr>
          <p:cNvPicPr>
            <a:picLocks noChangeAspect="1"/>
          </p:cNvPicPr>
          <p:nvPr/>
        </p:nvPicPr>
        <p:blipFill>
          <a:blip r:embed="rId3" cstate="print"/>
          <a:stretch>
            <a:fillRect/>
          </a:stretch>
        </p:blipFill>
        <p:spPr>
          <a:xfrm>
            <a:off x="6088296" y="1303495"/>
            <a:ext cx="2726061" cy="4813200"/>
          </a:xfrm>
          <a:prstGeom prst="rect">
            <a:avLst/>
          </a:prstGeom>
        </p:spPr>
      </p:pic>
      <p:pic>
        <p:nvPicPr>
          <p:cNvPr id="4" name="Picture 3">
            <a:extLst>
              <a:ext uri="{FF2B5EF4-FFF2-40B4-BE49-F238E27FC236}">
                <a16:creationId xmlns:a16="http://schemas.microsoft.com/office/drawing/2014/main" xmlns="" id="{E63B2519-87CC-4417-BB84-971AC9AC917C}"/>
              </a:ext>
            </a:extLst>
          </p:cNvPr>
          <p:cNvPicPr>
            <a:picLocks noChangeAspect="1"/>
          </p:cNvPicPr>
          <p:nvPr/>
        </p:nvPicPr>
        <p:blipFill>
          <a:blip r:embed="rId4" cstate="print"/>
          <a:stretch>
            <a:fillRect/>
          </a:stretch>
        </p:blipFill>
        <p:spPr>
          <a:xfrm>
            <a:off x="3205912" y="1303495"/>
            <a:ext cx="2726061" cy="4813200"/>
          </a:xfrm>
          <a:prstGeom prst="rect">
            <a:avLst/>
          </a:prstGeom>
        </p:spPr>
      </p:pic>
      <p:pic>
        <p:nvPicPr>
          <p:cNvPr id="9" name="Picture 8">
            <a:extLst>
              <a:ext uri="{FF2B5EF4-FFF2-40B4-BE49-F238E27FC236}">
                <a16:creationId xmlns:a16="http://schemas.microsoft.com/office/drawing/2014/main" xmlns="" id="{4D470540-54DE-4C4A-8ADB-547CC1218E99}"/>
              </a:ext>
            </a:extLst>
          </p:cNvPr>
          <p:cNvPicPr>
            <a:picLocks noChangeAspect="1"/>
          </p:cNvPicPr>
          <p:nvPr/>
        </p:nvPicPr>
        <p:blipFill>
          <a:blip r:embed="rId5" cstate="print"/>
          <a:stretch>
            <a:fillRect/>
          </a:stretch>
        </p:blipFill>
        <p:spPr>
          <a:xfrm>
            <a:off x="415094" y="1303496"/>
            <a:ext cx="2773802" cy="4813200"/>
          </a:xfrm>
          <a:prstGeom prst="rect">
            <a:avLst/>
          </a:prstGeom>
        </p:spPr>
      </p:pic>
    </p:spTree>
    <p:extLst>
      <p:ext uri="{BB962C8B-B14F-4D97-AF65-F5344CB8AC3E}">
        <p14:creationId xmlns:p14="http://schemas.microsoft.com/office/powerpoint/2010/main" val="36732342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E5E6ED7-38D0-4EFE-B3E7-CA36682CCEE6}"/>
              </a:ext>
            </a:extLst>
          </p:cNvPr>
          <p:cNvPicPr>
            <a:picLocks noChangeAspect="1"/>
          </p:cNvPicPr>
          <p:nvPr/>
        </p:nvPicPr>
        <p:blipFill>
          <a:blip r:embed="rId2" cstate="print"/>
          <a:stretch>
            <a:fillRect/>
          </a:stretch>
        </p:blipFill>
        <p:spPr>
          <a:xfrm>
            <a:off x="319260" y="1141656"/>
            <a:ext cx="2790000" cy="4787266"/>
          </a:xfrm>
          <a:prstGeom prst="rect">
            <a:avLst/>
          </a:prstGeom>
        </p:spPr>
      </p:pic>
      <p:pic>
        <p:nvPicPr>
          <p:cNvPr id="5" name="Picture 4">
            <a:extLst>
              <a:ext uri="{FF2B5EF4-FFF2-40B4-BE49-F238E27FC236}">
                <a16:creationId xmlns:a16="http://schemas.microsoft.com/office/drawing/2014/main" xmlns="" id="{AE6F35BC-83DB-43A2-A3FC-18F986409137}"/>
              </a:ext>
            </a:extLst>
          </p:cNvPr>
          <p:cNvPicPr>
            <a:picLocks noChangeAspect="1"/>
          </p:cNvPicPr>
          <p:nvPr/>
        </p:nvPicPr>
        <p:blipFill>
          <a:blip r:embed="rId3" cstate="print"/>
          <a:stretch>
            <a:fillRect/>
          </a:stretch>
        </p:blipFill>
        <p:spPr>
          <a:xfrm>
            <a:off x="3156341" y="1087017"/>
            <a:ext cx="2790000" cy="4896544"/>
          </a:xfrm>
          <a:prstGeom prst="rect">
            <a:avLst/>
          </a:prstGeom>
        </p:spPr>
      </p:pic>
      <p:pic>
        <p:nvPicPr>
          <p:cNvPr id="7" name="Picture 6">
            <a:extLst>
              <a:ext uri="{FF2B5EF4-FFF2-40B4-BE49-F238E27FC236}">
                <a16:creationId xmlns:a16="http://schemas.microsoft.com/office/drawing/2014/main" xmlns="" id="{2BF339B6-8D7F-4331-AAC5-34E1AED95D3E}"/>
              </a:ext>
            </a:extLst>
          </p:cNvPr>
          <p:cNvPicPr>
            <a:picLocks noChangeAspect="1"/>
          </p:cNvPicPr>
          <p:nvPr/>
        </p:nvPicPr>
        <p:blipFill>
          <a:blip r:embed="rId4" cstate="print"/>
          <a:stretch>
            <a:fillRect/>
          </a:stretch>
        </p:blipFill>
        <p:spPr>
          <a:xfrm>
            <a:off x="5978615" y="1052736"/>
            <a:ext cx="2790000" cy="4896544"/>
          </a:xfrm>
          <a:prstGeom prst="rect">
            <a:avLst/>
          </a:prstGeom>
        </p:spPr>
      </p:pic>
    </p:spTree>
    <p:extLst>
      <p:ext uri="{BB962C8B-B14F-4D97-AF65-F5344CB8AC3E}">
        <p14:creationId xmlns:p14="http://schemas.microsoft.com/office/powerpoint/2010/main" val="376876567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itle 1"/>
          <p:cNvSpPr txBox="1">
            <a:spLocks noGrp="1"/>
          </p:cNvSpPr>
          <p:nvPr>
            <p:ph type="title"/>
          </p:nvPr>
        </p:nvSpPr>
        <p:spPr>
          <a:xfrm>
            <a:off x="467544" y="3068960"/>
            <a:ext cx="8229600" cy="597315"/>
          </a:xfrm>
          <a:prstGeom prst="rect">
            <a:avLst/>
          </a:prstGeom>
        </p:spPr>
        <p:txBody>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dirty="0"/>
              <a:t>Discussion and Future Work</a:t>
            </a:r>
          </a:p>
          <a:p>
            <a:pPr marL="457200" indent="-457200" algn="l">
              <a:lnSpc>
                <a:spcPts val="3600"/>
              </a:lnSpc>
              <a:spcBef>
                <a:spcPts val="1200"/>
              </a:spcBef>
              <a:tabLst>
                <a:tab pos="139700" algn="l"/>
                <a:tab pos="457200" algn="l"/>
              </a:tabLst>
              <a:defRPr sz="2000">
                <a:latin typeface="Arial"/>
                <a:ea typeface="Arial"/>
                <a:cs typeface="Arial"/>
                <a:sym typeface="Arial"/>
              </a:defRPr>
            </a:pP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1124744"/>
            <a:ext cx="8229600" cy="4896544"/>
          </a:xfrm>
        </p:spPr>
        <p:txBody>
          <a:bodyPr>
            <a:normAutofit/>
          </a:bodyPr>
          <a:lstStyle/>
          <a:p>
            <a:pPr>
              <a:buFont typeface="+mj-lt"/>
              <a:buAutoNum type="arabicPeriod"/>
            </a:pPr>
            <a:r>
              <a:rPr lang="en-IN" sz="1600" b="1" dirty="0"/>
              <a:t>What’s the main insight?</a:t>
            </a:r>
          </a:p>
          <a:p>
            <a:pPr>
              <a:buNone/>
            </a:pPr>
            <a:r>
              <a:rPr lang="en-IN" sz="1600" dirty="0"/>
              <a:t>	We are creating the go to app for woman during their menstrual cycle. </a:t>
            </a:r>
            <a:endParaRPr lang="en-US" sz="1600" dirty="0"/>
          </a:p>
          <a:p>
            <a:pPr>
              <a:buNone/>
            </a:pPr>
            <a:r>
              <a:rPr lang="en-CA" sz="1600" b="1" dirty="0"/>
              <a:t>2.    </a:t>
            </a:r>
            <a:r>
              <a:rPr lang="en-US" sz="1600" b="1" dirty="0"/>
              <a:t>Future work</a:t>
            </a:r>
          </a:p>
          <a:p>
            <a:pPr>
              <a:buNone/>
            </a:pPr>
            <a:r>
              <a:rPr lang="en-US" sz="1600" dirty="0">
                <a:ea typeface="Arial"/>
                <a:cs typeface="Arial"/>
                <a:sym typeface="Arial"/>
              </a:rPr>
              <a:t>	We are finding sponsors to collaborate and launch the application on the Play store. Moreover, we will develop this application for iOS as well.</a:t>
            </a:r>
            <a:endParaRPr lang="en-IN" sz="1600" dirty="0">
              <a:ea typeface="Arial"/>
              <a:cs typeface="Arial"/>
              <a:sym typeface="Arial"/>
            </a:endParaRPr>
          </a:p>
          <a:p>
            <a:pPr>
              <a:buNone/>
            </a:pPr>
            <a:r>
              <a:rPr lang="en-IN" sz="1600" b="1" dirty="0"/>
              <a:t>3.   What are the shortcomings?</a:t>
            </a:r>
          </a:p>
          <a:p>
            <a:pPr marL="514350" indent="-514350" algn="just">
              <a:buNone/>
            </a:pPr>
            <a:r>
              <a:rPr lang="en-IN" sz="1600" dirty="0"/>
              <a:t>        We cannot accurately predict the menstrual date because of the hormonal changes and there is no way to do so.</a:t>
            </a:r>
          </a:p>
        </p:txBody>
      </p:sp>
    </p:spTree>
    <p:extLst>
      <p:ext uri="{BB962C8B-B14F-4D97-AF65-F5344CB8AC3E}">
        <p14:creationId xmlns:p14="http://schemas.microsoft.com/office/powerpoint/2010/main" val="290342707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Title 1"/>
          <p:cNvSpPr txBox="1">
            <a:spLocks noGrp="1"/>
          </p:cNvSpPr>
          <p:nvPr>
            <p:ph type="title"/>
          </p:nvPr>
        </p:nvSpPr>
        <p:spPr>
          <a:xfrm>
            <a:off x="539552" y="3068960"/>
            <a:ext cx="8229600" cy="669323"/>
          </a:xfrm>
          <a:prstGeom prst="rect">
            <a:avLst/>
          </a:prstGeom>
        </p:spPr>
        <p:txBody>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dirty="0"/>
              <a:t>One Question From The Audience</a:t>
            </a:r>
          </a:p>
          <a:p>
            <a:pPr marL="457200" indent="-457200">
              <a:lnSpc>
                <a:spcPts val="3600"/>
              </a:lnSpc>
              <a:spcBef>
                <a:spcPts val="1200"/>
              </a:spcBef>
              <a:tabLst>
                <a:tab pos="139700" algn="l"/>
                <a:tab pos="457200" algn="l"/>
              </a:tabLst>
              <a:defRPr sz="2000">
                <a:latin typeface="Arial"/>
                <a:ea typeface="Arial"/>
                <a:cs typeface="Arial"/>
                <a:sym typeface="Arial"/>
              </a:defRPr>
            </a:pPr>
            <a:endParaRPr dirty="0"/>
          </a:p>
          <a:p>
            <a:pPr marL="457200" indent="-457200">
              <a:lnSpc>
                <a:spcPts val="3600"/>
              </a:lnSpc>
              <a:spcBef>
                <a:spcPts val="1200"/>
              </a:spcBef>
              <a:tabLst>
                <a:tab pos="139700" algn="l"/>
                <a:tab pos="457200" algn="l"/>
              </a:tabLst>
              <a:defRPr sz="2000">
                <a:latin typeface="Arial"/>
                <a:ea typeface="Arial"/>
                <a:cs typeface="Arial"/>
                <a:sym typeface="Arial"/>
              </a:defRPr>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Subtitle 2"/>
          <p:cNvSpPr txBox="1">
            <a:spLocks noGrp="1"/>
          </p:cNvSpPr>
          <p:nvPr>
            <p:ph type="body" sz="quarter" idx="4294967295"/>
          </p:nvPr>
        </p:nvSpPr>
        <p:spPr>
          <a:xfrm>
            <a:off x="1691680" y="3688872"/>
            <a:ext cx="6912265" cy="1779587"/>
          </a:xfrm>
          <a:prstGeom prst="rect">
            <a:avLst/>
          </a:prstGeom>
        </p:spPr>
        <p:txBody>
          <a:bodyPr>
            <a:normAutofit fontScale="85000" lnSpcReduction="10000"/>
          </a:bodyPr>
          <a:lstStyle/>
          <a:p>
            <a:pPr marL="0" indent="0">
              <a:spcBef>
                <a:spcPts val="400"/>
              </a:spcBef>
              <a:buSzTx/>
              <a:buNone/>
              <a:defRPr sz="2000" b="1">
                <a:solidFill>
                  <a:srgbClr val="1F497D"/>
                </a:solidFill>
                <a:latin typeface="Arial"/>
                <a:ea typeface="Arial"/>
                <a:cs typeface="Arial"/>
                <a:sym typeface="Arial"/>
              </a:defRPr>
            </a:pPr>
            <a:r>
              <a:rPr lang="en-US" dirty="0"/>
              <a:t>Just Flow – A menstrual cycle go to mobile application</a:t>
            </a:r>
          </a:p>
          <a:p>
            <a:pPr marL="0" indent="0">
              <a:spcBef>
                <a:spcPts val="400"/>
              </a:spcBef>
              <a:buSzTx/>
              <a:buNone/>
              <a:defRPr sz="2000" b="1">
                <a:solidFill>
                  <a:srgbClr val="1F497D"/>
                </a:solidFill>
                <a:latin typeface="Arial"/>
                <a:ea typeface="Arial"/>
                <a:cs typeface="Arial"/>
                <a:sym typeface="Arial"/>
              </a:defRPr>
            </a:pPr>
            <a:endParaRPr dirty="0"/>
          </a:p>
          <a:p>
            <a:pPr marL="0" indent="0">
              <a:lnSpc>
                <a:spcPct val="120000"/>
              </a:lnSpc>
              <a:spcBef>
                <a:spcPts val="400"/>
              </a:spcBef>
              <a:buSzTx/>
              <a:buNone/>
              <a:defRPr sz="1700">
                <a:solidFill>
                  <a:srgbClr val="1F497D"/>
                </a:solidFill>
                <a:latin typeface="Arial"/>
                <a:ea typeface="Arial"/>
                <a:cs typeface="Arial"/>
                <a:sym typeface="Arial"/>
              </a:defRPr>
            </a:pPr>
            <a:r>
              <a:rPr dirty="0"/>
              <a:t>Team Members:</a:t>
            </a:r>
            <a:r>
              <a:rPr lang="en-IN" dirty="0"/>
              <a:t> </a:t>
            </a:r>
            <a:r>
              <a:rPr lang="en-CA" dirty="0" err="1"/>
              <a:t>Mannila</a:t>
            </a:r>
            <a:r>
              <a:rPr lang="en-CA" dirty="0"/>
              <a:t> Sandhu (0682395), </a:t>
            </a:r>
          </a:p>
          <a:p>
            <a:pPr marL="0" indent="0">
              <a:lnSpc>
                <a:spcPct val="120000"/>
              </a:lnSpc>
              <a:spcBef>
                <a:spcPts val="400"/>
              </a:spcBef>
              <a:buSzTx/>
              <a:buNone/>
              <a:defRPr sz="1700">
                <a:solidFill>
                  <a:srgbClr val="1F497D"/>
                </a:solidFill>
                <a:latin typeface="Arial"/>
                <a:ea typeface="Arial"/>
                <a:cs typeface="Arial"/>
                <a:sym typeface="Arial"/>
              </a:defRPr>
            </a:pPr>
            <a:r>
              <a:rPr lang="en-CA" dirty="0"/>
              <a:t>                           </a:t>
            </a:r>
            <a:r>
              <a:rPr lang="en-CA" dirty="0" err="1"/>
              <a:t>Thrishma</a:t>
            </a:r>
            <a:r>
              <a:rPr lang="en-CA" dirty="0"/>
              <a:t> Reddy (0699028), </a:t>
            </a:r>
          </a:p>
          <a:p>
            <a:pPr marL="0" indent="0">
              <a:lnSpc>
                <a:spcPct val="120000"/>
              </a:lnSpc>
              <a:spcBef>
                <a:spcPts val="400"/>
              </a:spcBef>
              <a:buSzTx/>
              <a:buNone/>
              <a:defRPr sz="1700">
                <a:solidFill>
                  <a:srgbClr val="1F497D"/>
                </a:solidFill>
                <a:latin typeface="Arial"/>
                <a:ea typeface="Arial"/>
                <a:cs typeface="Arial"/>
                <a:sym typeface="Arial"/>
              </a:defRPr>
            </a:pPr>
            <a:r>
              <a:rPr lang="en-CA" dirty="0"/>
              <a:t>	                  Yashi Gupta (0859432)</a:t>
            </a:r>
          </a:p>
          <a:p>
            <a:pPr marL="0" indent="0">
              <a:lnSpc>
                <a:spcPct val="120000"/>
              </a:lnSpc>
              <a:spcBef>
                <a:spcPts val="400"/>
              </a:spcBef>
              <a:buSzTx/>
              <a:buNone/>
              <a:defRPr sz="1700">
                <a:solidFill>
                  <a:srgbClr val="1F497D"/>
                </a:solidFill>
                <a:latin typeface="Arial"/>
                <a:ea typeface="Arial"/>
                <a:cs typeface="Arial"/>
                <a:sym typeface="Arial"/>
              </a:defRPr>
            </a:pPr>
            <a:r>
              <a:rPr lang="en-CA" dirty="0"/>
              <a:t>February</a:t>
            </a:r>
            <a:r>
              <a:rPr dirty="0"/>
              <a:t> </a:t>
            </a:r>
            <a:r>
              <a:rPr lang="en-CA" dirty="0"/>
              <a:t>06</a:t>
            </a:r>
            <a:r>
              <a:rPr dirty="0"/>
              <a:t>, 201</a:t>
            </a:r>
            <a:r>
              <a:rPr lang="en-CA" dirty="0"/>
              <a:t>8</a:t>
            </a:r>
            <a:endParaRPr dirty="0"/>
          </a:p>
        </p:txBody>
      </p:sp>
      <p:pic>
        <p:nvPicPr>
          <p:cNvPr id="672" name="Picture 3" descr="Picture 3"/>
          <p:cNvPicPr>
            <a:picLocks noChangeAspect="1"/>
          </p:cNvPicPr>
          <p:nvPr/>
        </p:nvPicPr>
        <p:blipFill>
          <a:blip r:embed="rId2" cstate="print">
            <a:extLst/>
          </a:blip>
          <a:stretch>
            <a:fillRect/>
          </a:stretch>
        </p:blipFill>
        <p:spPr>
          <a:xfrm>
            <a:off x="1600249" y="2097089"/>
            <a:ext cx="6248668" cy="101880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itle 1"/>
          <p:cNvSpPr txBox="1">
            <a:spLocks noGrp="1"/>
          </p:cNvSpPr>
          <p:nvPr>
            <p:ph type="title"/>
          </p:nvPr>
        </p:nvSpPr>
        <p:spPr>
          <a:xfrm>
            <a:off x="467544" y="2780928"/>
            <a:ext cx="8229600" cy="885347"/>
          </a:xfrm>
          <a:prstGeom prst="rect">
            <a:avLst/>
          </a:prstGeom>
        </p:spPr>
        <p:txBody>
          <a:bodyPr>
            <a:normAutofit/>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lang="en-IN" sz="2800" dirty="0">
                <a:latin typeface="Arial" pitchFamily="34" charset="0"/>
                <a:cs typeface="Arial" pitchFamily="34" charset="0"/>
              </a:rPr>
              <a:t>Introduction</a:t>
            </a:r>
            <a:endParaRPr sz="2800" dirty="0">
              <a:latin typeface="Arial" pitchFamily="34" charset="0"/>
              <a:cs typeface="Arial"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1052736"/>
            <a:ext cx="8229600" cy="4525963"/>
          </a:xfrm>
        </p:spPr>
        <p:txBody>
          <a:bodyPr>
            <a:noAutofit/>
          </a:bodyPr>
          <a:lstStyle/>
          <a:p>
            <a:r>
              <a:rPr lang="en-US" sz="1600" b="1" dirty="0"/>
              <a:t>Problem Statement</a:t>
            </a:r>
          </a:p>
          <a:p>
            <a:pPr>
              <a:buNone/>
            </a:pPr>
            <a:r>
              <a:rPr lang="en-IN" sz="1600" dirty="0">
                <a:solidFill>
                  <a:schemeClr val="tx1"/>
                </a:solidFill>
              </a:rPr>
              <a:t>       During menstrual cycle a woman under goes physical and mental stress due to hormonal changes like mood swings, cramps, cravings etc. They not only have to keep track of their periods but also deal with the following problems:</a:t>
            </a:r>
          </a:p>
          <a:p>
            <a:pPr lvl="1">
              <a:buFont typeface="+mj-lt"/>
              <a:buAutoNum type="arabicPeriod"/>
            </a:pPr>
            <a:r>
              <a:rPr lang="en-IN" sz="1600" dirty="0">
                <a:solidFill>
                  <a:schemeClr val="tx1"/>
                </a:solidFill>
              </a:rPr>
              <a:t>If you miss your periods, how do we keep track of them?</a:t>
            </a:r>
          </a:p>
          <a:p>
            <a:pPr lvl="1">
              <a:buFont typeface="+mj-lt"/>
              <a:buAutoNum type="arabicPeriod"/>
            </a:pPr>
            <a:r>
              <a:rPr lang="en-IN" sz="1600" dirty="0">
                <a:solidFill>
                  <a:schemeClr val="tx1"/>
                </a:solidFill>
              </a:rPr>
              <a:t>How to handle period cramps?</a:t>
            </a:r>
          </a:p>
          <a:p>
            <a:pPr lvl="1">
              <a:buFont typeface="+mj-lt"/>
              <a:buAutoNum type="arabicPeriod"/>
            </a:pPr>
            <a:r>
              <a:rPr lang="en-IN" sz="1600" dirty="0">
                <a:solidFill>
                  <a:schemeClr val="tx1"/>
                </a:solidFill>
              </a:rPr>
              <a:t>How to relieve stress?</a:t>
            </a:r>
          </a:p>
          <a:p>
            <a:pPr lvl="1">
              <a:buFont typeface="+mj-lt"/>
              <a:buAutoNum type="arabicPeriod"/>
            </a:pPr>
            <a:r>
              <a:rPr lang="en-IN" sz="1600" dirty="0">
                <a:solidFill>
                  <a:schemeClr val="tx1"/>
                </a:solidFill>
              </a:rPr>
              <a:t>What to do when in pain?</a:t>
            </a:r>
          </a:p>
          <a:p>
            <a:pPr lvl="1">
              <a:buFont typeface="+mj-lt"/>
              <a:buAutoNum type="arabicPeriod"/>
            </a:pPr>
            <a:r>
              <a:rPr lang="en-IN" sz="1600" dirty="0">
                <a:solidFill>
                  <a:schemeClr val="tx1"/>
                </a:solidFill>
              </a:rPr>
              <a:t>What is your mood and what to do in that mood?</a:t>
            </a:r>
          </a:p>
          <a:p>
            <a:endParaRPr lang="en-US" sz="1600" b="1" dirty="0"/>
          </a:p>
          <a:p>
            <a:r>
              <a:rPr lang="en-US" sz="1600" b="1" dirty="0"/>
              <a:t>Project Description</a:t>
            </a:r>
          </a:p>
          <a:p>
            <a:pPr marL="440871" lvl="1" indent="0">
              <a:buNone/>
            </a:pPr>
            <a:r>
              <a:rPr lang="en-US" sz="1600" dirty="0"/>
              <a:t>Just Flow is a mobile application for periods, designed keeping in mind the problems women face during that time. Studies show that periods is the time when women are most vulnerable to mood swings and other types of physiological and psychological instabilities due to the hormonal changes in their bodies. Therefore, this application will act as the much needed guide as well as a mood elevator for women in their periods. </a:t>
            </a:r>
          </a:p>
          <a:p>
            <a:pPr marL="0" indent="0">
              <a:buNone/>
            </a:pPr>
            <a:endParaRPr lang="en-CA" sz="1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1052736"/>
            <a:ext cx="8229600" cy="4525963"/>
          </a:xfrm>
        </p:spPr>
        <p:txBody>
          <a:bodyPr>
            <a:noAutofit/>
          </a:bodyPr>
          <a:lstStyle/>
          <a:p>
            <a:r>
              <a:rPr lang="en-US" sz="1600" b="1" dirty="0"/>
              <a:t>What you did?</a:t>
            </a:r>
          </a:p>
          <a:p>
            <a:pPr marL="440871" lvl="1" indent="0">
              <a:buNone/>
            </a:pPr>
            <a:r>
              <a:rPr lang="en-US" sz="1600" dirty="0"/>
              <a:t>By comparing our project idea with other existing applications, we realized that the current applications do provide period tracking, but lack the knowledge base about medicines , exercises and stress-busters games. </a:t>
            </a:r>
          </a:p>
          <a:p>
            <a:pPr marL="0" indent="0">
              <a:buNone/>
            </a:pPr>
            <a:endParaRPr lang="en-US" sz="1600" dirty="0"/>
          </a:p>
          <a:p>
            <a:r>
              <a:rPr lang="en-US" sz="1600" b="1" dirty="0"/>
              <a:t>Highlight of the research</a:t>
            </a:r>
          </a:p>
          <a:p>
            <a:pPr marL="440871" lvl="1" indent="0">
              <a:buNone/>
            </a:pPr>
            <a:r>
              <a:rPr lang="en-US" sz="1600" dirty="0"/>
              <a:t>Apart from adding the calendar feature available in the existing applications, we are also providing options to deal with the different moods while women are on their menstrual cycle.</a:t>
            </a:r>
            <a:endParaRPr lang="en-IN" sz="16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itle 1"/>
          <p:cNvSpPr txBox="1">
            <a:spLocks noGrp="1"/>
          </p:cNvSpPr>
          <p:nvPr>
            <p:ph type="title"/>
          </p:nvPr>
        </p:nvSpPr>
        <p:spPr>
          <a:xfrm>
            <a:off x="467544" y="3140968"/>
            <a:ext cx="8229600" cy="885347"/>
          </a:xfrm>
          <a:prstGeom prst="rect">
            <a:avLst/>
          </a:prstGeom>
        </p:spPr>
        <p:txBody>
          <a:bodyPr>
            <a:normAutofit/>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lang="en-CA" sz="2800" dirty="0"/>
              <a:t>Features</a:t>
            </a:r>
            <a:r>
              <a:rPr sz="2800" dirty="0"/>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1052736"/>
            <a:ext cx="8229600" cy="4525963"/>
          </a:xfrm>
        </p:spPr>
        <p:txBody>
          <a:bodyPr>
            <a:normAutofit/>
          </a:bodyPr>
          <a:lstStyle/>
          <a:p>
            <a:endParaRPr lang="en-US" sz="2000" dirty="0">
              <a:latin typeface="Arial"/>
              <a:ea typeface="Arial"/>
              <a:cs typeface="Arial"/>
              <a:sym typeface="Arial"/>
            </a:endParaRPr>
          </a:p>
          <a:p>
            <a:pPr>
              <a:buNone/>
            </a:pPr>
            <a:endParaRPr lang="en-IN" sz="2000" dirty="0"/>
          </a:p>
        </p:txBody>
      </p:sp>
      <p:sp>
        <p:nvSpPr>
          <p:cNvPr id="2" name="Rectangle 1">
            <a:extLst>
              <a:ext uri="{FF2B5EF4-FFF2-40B4-BE49-F238E27FC236}">
                <a16:creationId xmlns:a16="http://schemas.microsoft.com/office/drawing/2014/main" xmlns="" id="{680E78BB-A025-4EA6-8557-294663702255}"/>
              </a:ext>
            </a:extLst>
          </p:cNvPr>
          <p:cNvSpPr/>
          <p:nvPr/>
        </p:nvSpPr>
        <p:spPr>
          <a:xfrm>
            <a:off x="611560" y="1281613"/>
            <a:ext cx="7776864" cy="4247317"/>
          </a:xfrm>
          <a:prstGeom prst="rect">
            <a:avLst/>
          </a:prstGeom>
        </p:spPr>
        <p:txBody>
          <a:bodyPr wrap="square">
            <a:spAutoFit/>
          </a:bodyPr>
          <a:lstStyle/>
          <a:p>
            <a:endParaRPr lang="en-CA"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Periods Tracker </a:t>
            </a:r>
          </a:p>
          <a:p>
            <a:pPr marL="34290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Medicines</a:t>
            </a:r>
          </a:p>
          <a:p>
            <a:pPr marL="34290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FAQs</a:t>
            </a:r>
          </a:p>
          <a:p>
            <a:pPr marL="34290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Food Suggestions - </a:t>
            </a:r>
            <a:r>
              <a:rPr lang="en-US" dirty="0">
                <a:latin typeface="Calibri" panose="020F0502020204030204" pitchFamily="34" charset="0"/>
                <a:cs typeface="Times New Roman" panose="02020603050405020304" pitchFamily="18" charset="0"/>
              </a:rPr>
              <a:t>Food habits play a major role to ensure a smooth menstrual experience. This application will help the users to plan their meal routine during their periods. It will suggest what should be eaten and what should be avoided. </a:t>
            </a:r>
            <a:endParaRPr lang="en-CA" dirty="0">
              <a:latin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Exercises - </a:t>
            </a:r>
            <a:r>
              <a:rPr lang="en-US" dirty="0">
                <a:latin typeface="Calibri" panose="020F0502020204030204" pitchFamily="34" charset="0"/>
                <a:cs typeface="Times New Roman" panose="02020603050405020304" pitchFamily="18" charset="0"/>
              </a:rPr>
              <a:t>Exercise affects a woman’s body hormone levels and can decrease those symptoms that we all dread every month. The suggested exercises are designed to stretch the abdominal muscles and can help relive the cramps.</a:t>
            </a:r>
            <a:endParaRPr lang="en-CA" dirty="0">
              <a:latin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b="1" dirty="0">
                <a:latin typeface="Calibri" panose="020F0502020204030204" pitchFamily="34" charset="0"/>
                <a:cs typeface="Times New Roman" panose="02020603050405020304" pitchFamily="18" charset="0"/>
              </a:rPr>
              <a:t>De-stressing games - </a:t>
            </a:r>
            <a:r>
              <a:rPr lang="en-US" dirty="0">
                <a:latin typeface="Calibri" panose="020F0502020204030204" pitchFamily="34" charset="0"/>
                <a:cs typeface="Times New Roman" panose="02020603050405020304" pitchFamily="18" charset="0"/>
              </a:rPr>
              <a:t>Last but not the least, there is a fun part incorporated in Just Flow. Users can play various games present on the application in order to distract themselves from the emotional imbalance and cramps.</a:t>
            </a:r>
            <a:endParaRPr lang="en-CA" dirty="0">
              <a:latin typeface="Calibri" panose="020F0502020204030204" pitchFamily="34" charset="0"/>
              <a:cs typeface="Times New Roman" panose="02020603050405020304" pitchFamily="18" charset="0"/>
            </a:endParaRPr>
          </a:p>
          <a:p>
            <a:r>
              <a:rPr lang="en-CA" dirty="0">
                <a:latin typeface="Calibri" panose="020F0502020204030204" pitchFamily="34" charset="0"/>
                <a:cs typeface="Times New Roman" panose="02020603050405020304" pitchFamily="18" charset="0"/>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7544" y="1052736"/>
            <a:ext cx="8229600" cy="4525963"/>
          </a:xfrm>
        </p:spPr>
        <p:txBody>
          <a:bodyPr>
            <a:normAutofit/>
          </a:bodyPr>
          <a:lstStyle/>
          <a:p>
            <a:endParaRPr lang="en-US" sz="2000" dirty="0">
              <a:latin typeface="Arial"/>
              <a:ea typeface="Arial"/>
              <a:cs typeface="Arial"/>
              <a:sym typeface="Arial"/>
            </a:endParaRPr>
          </a:p>
          <a:p>
            <a:pPr>
              <a:buNone/>
            </a:pPr>
            <a:endParaRPr lang="en-IN" sz="2000" dirty="0"/>
          </a:p>
        </p:txBody>
      </p:sp>
      <p:pic>
        <p:nvPicPr>
          <p:cNvPr id="3" name="Picture 2">
            <a:extLst>
              <a:ext uri="{FF2B5EF4-FFF2-40B4-BE49-F238E27FC236}">
                <a16:creationId xmlns:a16="http://schemas.microsoft.com/office/drawing/2014/main" xmlns="" id="{7D236924-7506-4959-870B-81528E0AED3B}"/>
              </a:ext>
            </a:extLst>
          </p:cNvPr>
          <p:cNvPicPr>
            <a:picLocks noChangeAspect="1"/>
          </p:cNvPicPr>
          <p:nvPr/>
        </p:nvPicPr>
        <p:blipFill>
          <a:blip r:embed="rId2" cstate="print"/>
          <a:stretch>
            <a:fillRect/>
          </a:stretch>
        </p:blipFill>
        <p:spPr>
          <a:xfrm>
            <a:off x="254493" y="1139514"/>
            <a:ext cx="2785799" cy="5193196"/>
          </a:xfrm>
          <a:prstGeom prst="rect">
            <a:avLst/>
          </a:prstGeom>
        </p:spPr>
      </p:pic>
      <p:pic>
        <p:nvPicPr>
          <p:cNvPr id="5" name="Picture 4">
            <a:extLst>
              <a:ext uri="{FF2B5EF4-FFF2-40B4-BE49-F238E27FC236}">
                <a16:creationId xmlns:a16="http://schemas.microsoft.com/office/drawing/2014/main" xmlns="" id="{1EB6A7DA-6086-459C-871B-6F597110E633}"/>
              </a:ext>
            </a:extLst>
          </p:cNvPr>
          <p:cNvPicPr>
            <a:picLocks noChangeAspect="1"/>
          </p:cNvPicPr>
          <p:nvPr/>
        </p:nvPicPr>
        <p:blipFill>
          <a:blip r:embed="rId3" cstate="print"/>
          <a:stretch>
            <a:fillRect/>
          </a:stretch>
        </p:blipFill>
        <p:spPr>
          <a:xfrm>
            <a:off x="3050061" y="1139514"/>
            <a:ext cx="2952328" cy="5193196"/>
          </a:xfrm>
          <a:prstGeom prst="rect">
            <a:avLst/>
          </a:prstGeom>
        </p:spPr>
      </p:pic>
      <p:pic>
        <p:nvPicPr>
          <p:cNvPr id="6" name="Picture 5">
            <a:extLst>
              <a:ext uri="{FF2B5EF4-FFF2-40B4-BE49-F238E27FC236}">
                <a16:creationId xmlns:a16="http://schemas.microsoft.com/office/drawing/2014/main" xmlns="" id="{B05CA93D-7893-4188-A747-3EAB1C8579FE}"/>
              </a:ext>
            </a:extLst>
          </p:cNvPr>
          <p:cNvPicPr>
            <a:picLocks noChangeAspect="1"/>
          </p:cNvPicPr>
          <p:nvPr/>
        </p:nvPicPr>
        <p:blipFill>
          <a:blip r:embed="rId4" cstate="print"/>
          <a:stretch>
            <a:fillRect/>
          </a:stretch>
        </p:blipFill>
        <p:spPr>
          <a:xfrm>
            <a:off x="6012159" y="1139514"/>
            <a:ext cx="2952329" cy="5193197"/>
          </a:xfrm>
          <a:prstGeom prst="rect">
            <a:avLst/>
          </a:prstGeom>
        </p:spPr>
      </p:pic>
    </p:spTree>
    <p:extLst>
      <p:ext uri="{BB962C8B-B14F-4D97-AF65-F5344CB8AC3E}">
        <p14:creationId xmlns:p14="http://schemas.microsoft.com/office/powerpoint/2010/main" val="3872122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itle 1"/>
          <p:cNvSpPr txBox="1">
            <a:spLocks noGrp="1"/>
          </p:cNvSpPr>
          <p:nvPr>
            <p:ph type="title"/>
          </p:nvPr>
        </p:nvSpPr>
        <p:spPr>
          <a:xfrm>
            <a:off x="467544" y="3140968"/>
            <a:ext cx="8229600" cy="885347"/>
          </a:xfrm>
          <a:prstGeom prst="rect">
            <a:avLst/>
          </a:prstGeom>
        </p:spPr>
        <p:txBody>
          <a:bodyPr>
            <a:normAutofit/>
          </a:bodyPr>
          <a:lstStyle/>
          <a:p>
            <a:pPr marL="457200" indent="-457200">
              <a:lnSpc>
                <a:spcPts val="3600"/>
              </a:lnSpc>
              <a:spcBef>
                <a:spcPts val="1200"/>
              </a:spcBef>
              <a:tabLst>
                <a:tab pos="139700" algn="l"/>
                <a:tab pos="457200" algn="l"/>
              </a:tabLst>
              <a:defRPr sz="2000" b="1" cap="small">
                <a:latin typeface="Arial"/>
                <a:ea typeface="Arial"/>
                <a:cs typeface="Arial"/>
                <a:sym typeface="Arial"/>
              </a:defRPr>
            </a:pPr>
            <a:r>
              <a:rPr lang="en-CA" sz="2800" dirty="0"/>
              <a:t>Development Tools</a:t>
            </a:r>
            <a:endParaRPr sz="2800" dirty="0"/>
          </a:p>
        </p:txBody>
      </p:sp>
    </p:spTree>
    <p:extLst>
      <p:ext uri="{BB962C8B-B14F-4D97-AF65-F5344CB8AC3E}">
        <p14:creationId xmlns:p14="http://schemas.microsoft.com/office/powerpoint/2010/main" val="2244812814"/>
      </p:ext>
    </p:extLst>
  </p:cSld>
  <p:clrMapOvr>
    <a:masterClrMapping/>
  </p:clrMapOvr>
  <p:transition spd="med"/>
</p:sld>
</file>

<file path=ppt/theme/theme1.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akehead-NewBrandPPT V2">
      <a:majorFont>
        <a:latin typeface="Calibri"/>
        <a:ea typeface="Calibri"/>
        <a:cs typeface="Calibri"/>
      </a:majorFont>
      <a:minorFont>
        <a:latin typeface="Helvetica"/>
        <a:ea typeface="Helvetica"/>
        <a:cs typeface="Helvetica"/>
      </a:minorFont>
    </a:fontScheme>
    <a:fmtScheme name="Lakehead-NewBrandPPT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akehead-NewBrandPPT V2">
  <a:themeElements>
    <a:clrScheme name="Lakehead-NewBrandPPT V2">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Lakehead-NewBrandPPT V2">
      <a:majorFont>
        <a:latin typeface="Calibri"/>
        <a:ea typeface="Calibri"/>
        <a:cs typeface="Calibri"/>
      </a:majorFont>
      <a:minorFont>
        <a:latin typeface="Helvetica"/>
        <a:ea typeface="Helvetica"/>
        <a:cs typeface="Helvetica"/>
      </a:minorFont>
    </a:fontScheme>
    <a:fmtScheme name="Lakehead-NewBrandPPT 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367</TotalTime>
  <Words>451</Words>
  <Application>Microsoft Office PowerPoint</Application>
  <PresentationFormat>On-screen Show (4:3)</PresentationFormat>
  <Paragraphs>47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Lakehead-NewBrandPPT V2</vt:lpstr>
      <vt:lpstr>PowerPoint Presentation</vt:lpstr>
      <vt:lpstr>PowerPoint Presentation</vt:lpstr>
      <vt:lpstr>Introduction</vt:lpstr>
      <vt:lpstr>PowerPoint Presentation</vt:lpstr>
      <vt:lpstr>PowerPoint Presentation</vt:lpstr>
      <vt:lpstr>Features </vt:lpstr>
      <vt:lpstr>PowerPoint Presentation</vt:lpstr>
      <vt:lpstr>PowerPoint Presentation</vt:lpstr>
      <vt:lpstr>Development Tools</vt:lpstr>
      <vt:lpstr>PowerPoint Presentation</vt:lpstr>
      <vt:lpstr>User interface development https://share.proto.io/5IM4W8/ </vt:lpstr>
      <vt:lpstr>PowerPoint Presentation</vt:lpstr>
      <vt:lpstr>PowerPoint Presentation</vt:lpstr>
      <vt:lpstr>PowerPoint Presentation</vt:lpstr>
      <vt:lpstr>PowerPoint Presentation</vt:lpstr>
      <vt:lpstr>Discussion and Future Work </vt:lpstr>
      <vt:lpstr>PowerPoint Presentation</vt:lpstr>
      <vt:lpstr>One Question From The Audience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Mannila</cp:lastModifiedBy>
  <cp:revision>46</cp:revision>
  <dcterms:modified xsi:type="dcterms:W3CDTF">2018-02-06T16:06:38Z</dcterms:modified>
</cp:coreProperties>
</file>