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4" r:id="rId6"/>
    <p:sldId id="263" r:id="rId7"/>
    <p:sldId id="258" r:id="rId8"/>
    <p:sldId id="265" r:id="rId9"/>
    <p:sldId id="267" r:id="rId10"/>
    <p:sldId id="257" r:id="rId11"/>
    <p:sldId id="266" r:id="rId12"/>
    <p:sldId id="269" r:id="rId13"/>
    <p:sldId id="270" r:id="rId14"/>
    <p:sldId id="26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6"/>
    <a:srgbClr val="000000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4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6CCE-C26C-44C7-B48E-426AA9B1314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22573" y="1588319"/>
            <a:ext cx="3146854" cy="3352800"/>
            <a:chOff x="8419070" y="1029730"/>
            <a:chExt cx="3146854" cy="3352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17347" t="12493" r="17745" b="38619"/>
            <a:stretch/>
          </p:blipFill>
          <p:spPr>
            <a:xfrm>
              <a:off x="8419070" y="1029730"/>
              <a:ext cx="3146854" cy="3352800"/>
            </a:xfrm>
            <a:prstGeom prst="rect">
              <a:avLst/>
            </a:prstGeom>
          </p:spPr>
        </p:pic>
        <p:pic>
          <p:nvPicPr>
            <p:cNvPr id="12" name="Picture 2" descr="http://pypi-ranking.info/static//img/python_logo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3131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4533">
              <a:off x="9090526" y="1572471"/>
              <a:ext cx="731177" cy="72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64971" y="264880"/>
            <a:ext cx="30620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Welcome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1172" y="6199606"/>
            <a:ext cx="3509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Python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anguage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mmersion &amp;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ducation Group</a:t>
            </a:r>
            <a:endParaRPr lang="en-US" sz="16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1898" y="5087669"/>
            <a:ext cx="4208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python import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LIE</a:t>
            </a:r>
            <a:endParaRPr lang="en-US" sz="4000" b="1" cap="none" spc="0" dirty="0">
              <a:ln w="0">
                <a:solidFill>
                  <a:srgbClr val="313133"/>
                </a:solidFill>
              </a:ln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8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3064" y="186813"/>
            <a:ext cx="10225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Code_Fight</a:t>
            </a:r>
            <a:r>
              <a:rPr lang="en-US" sz="7200" b="0" cap="none" spc="0" dirty="0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(P1, P2)</a:t>
            </a:r>
          </a:p>
        </p:txBody>
      </p:sp>
    </p:spTree>
    <p:extLst>
      <p:ext uri="{BB962C8B-B14F-4D97-AF65-F5344CB8AC3E}">
        <p14:creationId xmlns:p14="http://schemas.microsoft.com/office/powerpoint/2010/main" val="248969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1494" y="348862"/>
            <a:ext cx="76290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Code_Fight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()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90" y="1765970"/>
            <a:ext cx="11383347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Next time, we will be picking two volunteers that will go head-to-head over a difficult coding problem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E.g. given an array of positive numbers and a number </a:t>
            </a:r>
            <a:r>
              <a:rPr lang="en-US" sz="4000" b="1" i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 </a:t>
            </a:r>
          </a:p>
          <a:p>
            <a:pPr marL="1485900" lvl="2" indent="-571500" algn="just">
              <a:buFont typeface="Wingdings" panose="05000000000000000000" pitchFamily="2" charset="2"/>
              <a:buChar char="Ø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 the number at the N</a:t>
            </a:r>
            <a:r>
              <a:rPr lang="en-US" sz="4000" b="1" baseline="30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index raised to N</a:t>
            </a:r>
            <a:r>
              <a:rPr lang="en-US" sz="4000" b="1" baseline="30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power. If N is outside the dimensions of the array, report -1</a:t>
            </a:r>
            <a:endParaRPr lang="en-US" sz="4000" b="1" baseline="300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specifics of what the winner will get is still in the air, but the loser will get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coffee for two—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a responsibility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9704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0" y="0"/>
            <a:ext cx="10954139" cy="6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1136" y="348862"/>
            <a:ext cx="88697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non_uniq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(data)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586" y="1595021"/>
            <a:ext cx="10632592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Write a function that takes an list/array of positive integers and returns the non-unique values in the array as a list. </a:t>
            </a: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Args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: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	data (list): list of positive integers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Returns:</a:t>
            </a:r>
          </a:p>
          <a:p>
            <a:pPr marL="4572000" lvl="2" indent="-3657600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out (list): list of non-unique values from data</a:t>
            </a:r>
          </a:p>
          <a:p>
            <a:pPr marL="0" lvl="2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non_uniq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([1,2,3,3,4,5,4])</a:t>
            </a:r>
          </a:p>
          <a:p>
            <a:pPr marL="0" lvl="2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[3,4]</a:t>
            </a:r>
          </a:p>
        </p:txBody>
      </p:sp>
    </p:spTree>
    <p:extLst>
      <p:ext uri="{BB962C8B-B14F-4D97-AF65-F5344CB8AC3E}">
        <p14:creationId xmlns:p14="http://schemas.microsoft.com/office/powerpoint/2010/main" val="100818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0"/>
            <a:ext cx="10403633" cy="68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8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20" y="264880"/>
            <a:ext cx="62247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Interview Question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555" y="1784626"/>
            <a:ext cx="11420669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 the end of each meeting, I will present a question that has been used in 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job interviews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  <a:p>
            <a:pPr algn="just"/>
            <a:endParaRPr lang="en-US" sz="4000" b="1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These questions are meant to challenge your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critical thinking skills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technical knowledge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programming.</a:t>
            </a:r>
          </a:p>
          <a:p>
            <a:pPr algn="just"/>
            <a:endParaRPr lang="en-US" sz="4000" b="1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 the next meeting, we will discuss the different approaches that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have come up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371781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9369" y="264880"/>
            <a:ext cx="34932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Motivation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6707" y="1924591"/>
            <a:ext cx="10358585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Less than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FF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10%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us will go on to academia. While we may be able to do research, many of us do not know formal programming skills relevant to industry.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LIE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meant to make us more viable in the job market by teaching advanced concepts and key skills in program development</a:t>
            </a:r>
            <a:endParaRPr lang="en-US" sz="40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3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482" y="264880"/>
            <a:ext cx="10859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Some of the topics to be covered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6707" y="1677046"/>
            <a:ext cx="1035858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Writing proper functions/classes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sz="3600" b="1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dunder</a:t>
            </a: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” methods (e.g. </a:t>
            </a:r>
            <a:r>
              <a:rPr lang="en-US" sz="24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</a:t>
            </a:r>
            <a:r>
              <a:rPr lang="en-US" sz="24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repr</a:t>
            </a:r>
            <a:r>
              <a:rPr lang="en-US" sz="24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 </a:t>
            </a: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Iterators and Generators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Parallel processing and multi-threading</a:t>
            </a:r>
            <a:endParaRPr lang="en-US" sz="36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Documentation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Annotation and </a:t>
            </a:r>
            <a:r>
              <a:rPr lang="en-US" sz="3600" b="1" cap="none" spc="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docstrings</a:t>
            </a:r>
            <a:endParaRPr lang="en-US" sz="36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Testing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mplementations &amp; optimizations (i.e. </a:t>
            </a:r>
            <a:r>
              <a:rPr lang="en-US" sz="3600" b="1" cap="none" spc="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PyPy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&amp; </a:t>
            </a:r>
            <a:r>
              <a:rPr lang="en-US" sz="3600" b="1" cap="none" spc="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Cython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Package submission</a:t>
            </a:r>
          </a:p>
        </p:txBody>
      </p:sp>
    </p:spTree>
    <p:extLst>
      <p:ext uri="{BB962C8B-B14F-4D97-AF65-F5344CB8AC3E}">
        <p14:creationId xmlns:p14="http://schemas.microsoft.com/office/powerpoint/2010/main" val="23354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1019" y="264880"/>
            <a:ext cx="60099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Hard &amp; Soft Skills 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6707" y="1924591"/>
            <a:ext cx="1035858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Code review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to read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critically assess someone else’s code</a:t>
            </a:r>
            <a:endParaRPr lang="en-US" sz="40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Critical thinking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Both coding challenges and thought experiments</a:t>
            </a:r>
            <a:endParaRPr lang="en-US" sz="40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Interview expectations &amp; etiquette</a:t>
            </a:r>
          </a:p>
        </p:txBody>
      </p:sp>
    </p:spTree>
    <p:extLst>
      <p:ext uri="{BB962C8B-B14F-4D97-AF65-F5344CB8AC3E}">
        <p14:creationId xmlns:p14="http://schemas.microsoft.com/office/powerpoint/2010/main" val="378681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254" y="2812144"/>
            <a:ext cx="36215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Resources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65" y="1506441"/>
            <a:ext cx="1689222" cy="1689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5" y="1205371"/>
            <a:ext cx="2915726" cy="801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40" y="1494342"/>
            <a:ext cx="2045383" cy="153403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742677" y="3401281"/>
            <a:ext cx="3269189" cy="1707526"/>
            <a:chOff x="352590" y="3881839"/>
            <a:chExt cx="5611199" cy="29307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2" y="4792054"/>
              <a:ext cx="4181280" cy="20205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636" y="3910476"/>
              <a:ext cx="1837153" cy="183715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2590" y="3881839"/>
              <a:ext cx="2435290" cy="36382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2998" y="4294101"/>
              <a:ext cx="1514475" cy="12192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193798" y="5117405"/>
            <a:ext cx="2946867" cy="1789224"/>
            <a:chOff x="394695" y="1446806"/>
            <a:chExt cx="3890563" cy="2362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058" y="1446806"/>
              <a:ext cx="2362200" cy="2362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95" y="1798665"/>
              <a:ext cx="1465970" cy="146597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655536" y="1495281"/>
              <a:ext cx="946429" cy="2072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/</a:t>
              </a:r>
              <a:endPara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" t="10125" b="13584"/>
          <a:stretch/>
        </p:blipFill>
        <p:spPr>
          <a:xfrm>
            <a:off x="9641988" y="1449654"/>
            <a:ext cx="2023256" cy="2454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48" y="2083948"/>
            <a:ext cx="1813512" cy="186092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65489" y="-118068"/>
            <a:ext cx="30844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Websites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1987" y="-118068"/>
            <a:ext cx="2111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Books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0" y="5269972"/>
            <a:ext cx="2502095" cy="13218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10928" r="1853" b="31838"/>
          <a:stretch/>
        </p:blipFill>
        <p:spPr>
          <a:xfrm>
            <a:off x="9519022" y="4023913"/>
            <a:ext cx="2357403" cy="21133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379613" y="-155811"/>
            <a:ext cx="39581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Deployment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114800" y="318402"/>
            <a:ext cx="0" cy="6185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69825" y="309265"/>
            <a:ext cx="0" cy="6185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27790" y="4022089"/>
            <a:ext cx="3485826" cy="1204166"/>
            <a:chOff x="483710" y="4023913"/>
            <a:chExt cx="3485826" cy="1204166"/>
          </a:xfrm>
        </p:grpSpPr>
        <p:sp>
          <p:nvSpPr>
            <p:cNvPr id="28" name="Rectangle 27"/>
            <p:cNvSpPr/>
            <p:nvPr/>
          </p:nvSpPr>
          <p:spPr>
            <a:xfrm>
              <a:off x="1630434" y="4210497"/>
              <a:ext cx="233910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Style Guide</a:t>
              </a:r>
              <a:endPara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5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7" t="6454" r="27220" b="5382"/>
            <a:stretch/>
          </p:blipFill>
          <p:spPr>
            <a:xfrm>
              <a:off x="483710" y="4023913"/>
              <a:ext cx="1215143" cy="1204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0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99" y="1835706"/>
            <a:ext cx="6176002" cy="32627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1425" y="5434404"/>
            <a:ext cx="2876574" cy="1336947"/>
            <a:chOff x="132184" y="4725277"/>
            <a:chExt cx="2876574" cy="13369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85" y="5661009"/>
              <a:ext cx="401215" cy="4012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2" y="4725277"/>
              <a:ext cx="401215" cy="4012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84" y="5179146"/>
              <a:ext cx="401215" cy="40121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33400" y="4725277"/>
              <a:ext cx="2475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n w="0">
                    <a:solidFill>
                      <a:srgbClr val="313133"/>
                    </a:solidFill>
                  </a:ln>
                  <a:solidFill>
                    <a:srgbClr val="2D2D2F"/>
                  </a:solidFill>
                  <a:latin typeface="Agency FB" panose="020B0503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mdsherman@betteridiot.tech</a:t>
              </a:r>
              <a:endParaRPr lang="en-US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399" y="5195087"/>
              <a:ext cx="1021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n w="0">
                    <a:solidFill>
                      <a:srgbClr val="313133"/>
                    </a:solidFill>
                  </a:ln>
                  <a:solidFill>
                    <a:srgbClr val="2D2D2F"/>
                  </a:solidFill>
                  <a:latin typeface="Agency FB" panose="020B0503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betteridiot</a:t>
              </a:r>
              <a:endParaRPr lang="en-US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5676949"/>
              <a:ext cx="1247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>
                  <a:ln w="0">
                    <a:solidFill>
                      <a:srgbClr val="313133"/>
                    </a:solidFill>
                  </a:ln>
                  <a:solidFill>
                    <a:srgbClr val="2D2D2F"/>
                  </a:solidFill>
                  <a:latin typeface="Agency FB" panose="020B0503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@</a:t>
              </a:r>
              <a:r>
                <a:rPr lang="en-US" b="1" dirty="0" err="1">
                  <a:ln w="0">
                    <a:solidFill>
                      <a:srgbClr val="313133"/>
                    </a:solidFill>
                  </a:ln>
                  <a:solidFill>
                    <a:srgbClr val="2D2D2F"/>
                  </a:solidFill>
                  <a:latin typeface="Agency FB" panose="020B0503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better_idiot</a:t>
              </a:r>
              <a:endParaRPr lang="en-US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488555" y="176362"/>
            <a:ext cx="52148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Shameless plug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4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325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Courier New</vt:lpstr>
      <vt:lpstr>Lucida Console</vt:lpstr>
      <vt:lpstr>Microsoft Sans Serif</vt:lpstr>
      <vt:lpstr>OCR A Extended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</dc:creator>
  <cp:lastModifiedBy>MDS</cp:lastModifiedBy>
  <cp:revision>16</cp:revision>
  <dcterms:created xsi:type="dcterms:W3CDTF">2017-02-09T14:29:32Z</dcterms:created>
  <dcterms:modified xsi:type="dcterms:W3CDTF">2017-02-10T20:02:26Z</dcterms:modified>
</cp:coreProperties>
</file>